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1.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5.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6.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7.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8.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9.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20.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21.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22.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23.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24.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5.xml" ContentType="application/vnd.openxmlformats-officedocument.theme+xml"/>
  <Override PartName="/ppt/theme/theme2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xml" ContentType="application/vnd.openxmlformats-officedocument.drawingml.chart+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6897" r:id="rId2"/>
    <p:sldMasterId id="2147487041" r:id="rId3"/>
    <p:sldMasterId id="2147487053" r:id="rId4"/>
    <p:sldMasterId id="2147487070" r:id="rId5"/>
    <p:sldMasterId id="2147487082" r:id="rId6"/>
    <p:sldMasterId id="2147487094" r:id="rId7"/>
    <p:sldMasterId id="2147492732" r:id="rId8"/>
    <p:sldMasterId id="2147492745" r:id="rId9"/>
    <p:sldMasterId id="2147492758" r:id="rId10"/>
    <p:sldMasterId id="2147492770" r:id="rId11"/>
    <p:sldMasterId id="2147492783" r:id="rId12"/>
    <p:sldMasterId id="2147493913" r:id="rId13"/>
    <p:sldMasterId id="2147493963" r:id="rId14"/>
    <p:sldMasterId id="2147493975" r:id="rId15"/>
    <p:sldMasterId id="2147494346" r:id="rId16"/>
    <p:sldMasterId id="2147497938" r:id="rId17"/>
    <p:sldMasterId id="2147498319" r:id="rId18"/>
    <p:sldMasterId id="2147498343" r:id="rId19"/>
    <p:sldMasterId id="2147498392" r:id="rId20"/>
    <p:sldMasterId id="2147501371" r:id="rId21"/>
    <p:sldMasterId id="2147501385" r:id="rId22"/>
    <p:sldMasterId id="2147501398" r:id="rId23"/>
    <p:sldMasterId id="2147501407" r:id="rId24"/>
    <p:sldMasterId id="2147501419" r:id="rId25"/>
  </p:sldMasterIdLst>
  <p:notesMasterIdLst>
    <p:notesMasterId r:id="rId75"/>
  </p:notesMasterIdLst>
  <p:sldIdLst>
    <p:sldId id="1867" r:id="rId26"/>
    <p:sldId id="1878" r:id="rId27"/>
    <p:sldId id="1868" r:id="rId28"/>
    <p:sldId id="1881" r:id="rId29"/>
    <p:sldId id="796" r:id="rId30"/>
    <p:sldId id="1829" r:id="rId31"/>
    <p:sldId id="774" r:id="rId32"/>
    <p:sldId id="815" r:id="rId33"/>
    <p:sldId id="813" r:id="rId34"/>
    <p:sldId id="1854" r:id="rId35"/>
    <p:sldId id="1882" r:id="rId36"/>
    <p:sldId id="394" r:id="rId37"/>
    <p:sldId id="1862" r:id="rId38"/>
    <p:sldId id="1861" r:id="rId39"/>
    <p:sldId id="818" r:id="rId40"/>
    <p:sldId id="751" r:id="rId41"/>
    <p:sldId id="1831" r:id="rId42"/>
    <p:sldId id="1832" r:id="rId43"/>
    <p:sldId id="883" r:id="rId44"/>
    <p:sldId id="884" r:id="rId45"/>
    <p:sldId id="798" r:id="rId46"/>
    <p:sldId id="1837" r:id="rId47"/>
    <p:sldId id="628" r:id="rId48"/>
    <p:sldId id="854" r:id="rId49"/>
    <p:sldId id="1833" r:id="rId50"/>
    <p:sldId id="1866" r:id="rId51"/>
    <p:sldId id="909" r:id="rId52"/>
    <p:sldId id="1826" r:id="rId53"/>
    <p:sldId id="1843" r:id="rId54"/>
    <p:sldId id="286" r:id="rId55"/>
    <p:sldId id="347" r:id="rId56"/>
    <p:sldId id="291" r:id="rId57"/>
    <p:sldId id="298" r:id="rId58"/>
    <p:sldId id="265" r:id="rId59"/>
    <p:sldId id="1865" r:id="rId60"/>
    <p:sldId id="795" r:id="rId61"/>
    <p:sldId id="1876" r:id="rId62"/>
    <p:sldId id="1839" r:id="rId63"/>
    <p:sldId id="1869" r:id="rId64"/>
    <p:sldId id="787" r:id="rId65"/>
    <p:sldId id="779" r:id="rId66"/>
    <p:sldId id="1871" r:id="rId67"/>
    <p:sldId id="1855" r:id="rId68"/>
    <p:sldId id="1883" r:id="rId69"/>
    <p:sldId id="1884" r:id="rId70"/>
    <p:sldId id="775" r:id="rId71"/>
    <p:sldId id="777" r:id="rId72"/>
    <p:sldId id="1835" r:id="rId73"/>
    <p:sldId id="766" r:id="rId74"/>
  </p:sldIdLst>
  <p:sldSz cx="12192000" cy="6858000"/>
  <p:notesSz cx="9144000" cy="6858000"/>
  <p:defaultTextStyle>
    <a:defPPr>
      <a:defRPr lang="en-US"/>
    </a:defPPr>
    <a:lvl1pPr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1pPr>
    <a:lvl2pPr marL="4572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2pPr>
    <a:lvl3pPr marL="9144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3pPr>
    <a:lvl4pPr marL="13716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4pPr>
    <a:lvl5pPr marL="18288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5pPr>
    <a:lvl6pPr marL="22860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6pPr>
    <a:lvl7pPr marL="27432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7pPr>
    <a:lvl8pPr marL="32004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8pPr>
    <a:lvl9pPr marL="36576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clrMru>
    <a:srgbClr val="5354FF"/>
    <a:srgbClr val="808BFF"/>
    <a:srgbClr val="C649D9"/>
    <a:srgbClr val="3737C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730"/>
    <p:restoredTop sz="94558"/>
  </p:normalViewPr>
  <p:slideViewPr>
    <p:cSldViewPr snapToGrid="0">
      <p:cViewPr varScale="1">
        <p:scale>
          <a:sx n="116" d="100"/>
          <a:sy n="116" d="100"/>
        </p:scale>
        <p:origin x="592" y="192"/>
      </p:cViewPr>
      <p:guideLst>
        <p:guide orient="horz" pos="2160"/>
        <p:guide pos="384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0" d="100"/>
        <a:sy n="6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xml"/><Relationship Id="rId21" Type="http://schemas.openxmlformats.org/officeDocument/2006/relationships/slideMaster" Target="slideMasters/slideMaster21.xml"/><Relationship Id="rId42" Type="http://schemas.openxmlformats.org/officeDocument/2006/relationships/slide" Target="slides/slide17.xml"/><Relationship Id="rId47" Type="http://schemas.openxmlformats.org/officeDocument/2006/relationships/slide" Target="slides/slide22.xml"/><Relationship Id="rId63" Type="http://schemas.openxmlformats.org/officeDocument/2006/relationships/slide" Target="slides/slide38.xml"/><Relationship Id="rId68" Type="http://schemas.openxmlformats.org/officeDocument/2006/relationships/slide" Target="slides/slide43.xml"/><Relationship Id="rId16" Type="http://schemas.openxmlformats.org/officeDocument/2006/relationships/slideMaster" Target="slideMasters/slideMaster16.xml"/><Relationship Id="rId11" Type="http://schemas.openxmlformats.org/officeDocument/2006/relationships/slideMaster" Target="slideMasters/slideMaster11.xml"/><Relationship Id="rId24" Type="http://schemas.openxmlformats.org/officeDocument/2006/relationships/slideMaster" Target="slideMasters/slideMaster24.xml"/><Relationship Id="rId32" Type="http://schemas.openxmlformats.org/officeDocument/2006/relationships/slide" Target="slides/slide7.xml"/><Relationship Id="rId37" Type="http://schemas.openxmlformats.org/officeDocument/2006/relationships/slide" Target="slides/slide12.xml"/><Relationship Id="rId40" Type="http://schemas.openxmlformats.org/officeDocument/2006/relationships/slide" Target="slides/slide15.xml"/><Relationship Id="rId45" Type="http://schemas.openxmlformats.org/officeDocument/2006/relationships/slide" Target="slides/slide20.xml"/><Relationship Id="rId53" Type="http://schemas.openxmlformats.org/officeDocument/2006/relationships/slide" Target="slides/slide28.xml"/><Relationship Id="rId58" Type="http://schemas.openxmlformats.org/officeDocument/2006/relationships/slide" Target="slides/slide33.xml"/><Relationship Id="rId66" Type="http://schemas.openxmlformats.org/officeDocument/2006/relationships/slide" Target="slides/slide41.xml"/><Relationship Id="rId74" Type="http://schemas.openxmlformats.org/officeDocument/2006/relationships/slide" Target="slides/slide49.xml"/><Relationship Id="rId79"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slide" Target="slides/slide36.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 Target="slides/slide2.xml"/><Relationship Id="rId30" Type="http://schemas.openxmlformats.org/officeDocument/2006/relationships/slide" Target="slides/slide5.xml"/><Relationship Id="rId35" Type="http://schemas.openxmlformats.org/officeDocument/2006/relationships/slide" Target="slides/slide10.xml"/><Relationship Id="rId43" Type="http://schemas.openxmlformats.org/officeDocument/2006/relationships/slide" Target="slides/slide18.xml"/><Relationship Id="rId48" Type="http://schemas.openxmlformats.org/officeDocument/2006/relationships/slide" Target="slides/slide23.xml"/><Relationship Id="rId56" Type="http://schemas.openxmlformats.org/officeDocument/2006/relationships/slide" Target="slides/slide31.xml"/><Relationship Id="rId64" Type="http://schemas.openxmlformats.org/officeDocument/2006/relationships/slide" Target="slides/slide39.xml"/><Relationship Id="rId69" Type="http://schemas.openxmlformats.org/officeDocument/2006/relationships/slide" Target="slides/slide44.xml"/><Relationship Id="rId77" Type="http://schemas.openxmlformats.org/officeDocument/2006/relationships/viewProps" Target="viewProps.xml"/><Relationship Id="rId8" Type="http://schemas.openxmlformats.org/officeDocument/2006/relationships/slideMaster" Target="slideMasters/slideMaster8.xml"/><Relationship Id="rId51" Type="http://schemas.openxmlformats.org/officeDocument/2006/relationships/slide" Target="slides/slide26.xml"/><Relationship Id="rId72" Type="http://schemas.openxmlformats.org/officeDocument/2006/relationships/slide" Target="slides/slide47.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 Target="slides/slide8.xml"/><Relationship Id="rId38" Type="http://schemas.openxmlformats.org/officeDocument/2006/relationships/slide" Target="slides/slide13.xml"/><Relationship Id="rId46" Type="http://schemas.openxmlformats.org/officeDocument/2006/relationships/slide" Target="slides/slide21.xml"/><Relationship Id="rId59" Type="http://schemas.openxmlformats.org/officeDocument/2006/relationships/slide" Target="slides/slide34.xml"/><Relationship Id="rId67" Type="http://schemas.openxmlformats.org/officeDocument/2006/relationships/slide" Target="slides/slide42.xml"/><Relationship Id="rId20" Type="http://schemas.openxmlformats.org/officeDocument/2006/relationships/slideMaster" Target="slideMasters/slideMaster20.xml"/><Relationship Id="rId41" Type="http://schemas.openxmlformats.org/officeDocument/2006/relationships/slide" Target="slides/slide16.xml"/><Relationship Id="rId54" Type="http://schemas.openxmlformats.org/officeDocument/2006/relationships/slide" Target="slides/slide29.xml"/><Relationship Id="rId62" Type="http://schemas.openxmlformats.org/officeDocument/2006/relationships/slide" Target="slides/slide37.xml"/><Relationship Id="rId70" Type="http://schemas.openxmlformats.org/officeDocument/2006/relationships/slide" Target="slides/slide45.xml"/><Relationship Id="rId75"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 Target="slides/slide3.xml"/><Relationship Id="rId36" Type="http://schemas.openxmlformats.org/officeDocument/2006/relationships/slide" Target="slides/slide11.xml"/><Relationship Id="rId49" Type="http://schemas.openxmlformats.org/officeDocument/2006/relationships/slide" Target="slides/slide24.xml"/><Relationship Id="rId57" Type="http://schemas.openxmlformats.org/officeDocument/2006/relationships/slide" Target="slides/slide32.xml"/><Relationship Id="rId10" Type="http://schemas.openxmlformats.org/officeDocument/2006/relationships/slideMaster" Target="slideMasters/slideMaster10.xml"/><Relationship Id="rId31" Type="http://schemas.openxmlformats.org/officeDocument/2006/relationships/slide" Target="slides/slide6.xml"/><Relationship Id="rId44" Type="http://schemas.openxmlformats.org/officeDocument/2006/relationships/slide" Target="slides/slide19.xml"/><Relationship Id="rId52" Type="http://schemas.openxmlformats.org/officeDocument/2006/relationships/slide" Target="slides/slide27.xml"/><Relationship Id="rId60" Type="http://schemas.openxmlformats.org/officeDocument/2006/relationships/slide" Target="slides/slide35.xml"/><Relationship Id="rId65" Type="http://schemas.openxmlformats.org/officeDocument/2006/relationships/slide" Target="slides/slide40.xml"/><Relationship Id="rId73" Type="http://schemas.openxmlformats.org/officeDocument/2006/relationships/slide" Target="slides/slide48.xml"/><Relationship Id="rId78"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4.xml"/><Relationship Id="rId34" Type="http://schemas.openxmlformats.org/officeDocument/2006/relationships/slide" Target="slides/slide9.xml"/><Relationship Id="rId50" Type="http://schemas.openxmlformats.org/officeDocument/2006/relationships/slide" Target="slides/slide25.xml"/><Relationship Id="rId55" Type="http://schemas.openxmlformats.org/officeDocument/2006/relationships/slide" Target="slides/slide30.xml"/><Relationship Id="rId76" Type="http://schemas.openxmlformats.org/officeDocument/2006/relationships/presProps" Target="presProps.xml"/><Relationship Id="rId7" Type="http://schemas.openxmlformats.org/officeDocument/2006/relationships/slideMaster" Target="slideMasters/slideMaster7.xml"/><Relationship Id="rId71" Type="http://schemas.openxmlformats.org/officeDocument/2006/relationships/slide" Target="slides/slide46.xml"/><Relationship Id="rId2" Type="http://schemas.openxmlformats.org/officeDocument/2006/relationships/slideMaster" Target="slideMasters/slideMaster2.xml"/><Relationship Id="rId29" Type="http://schemas.openxmlformats.org/officeDocument/2006/relationships/slide" Target="slides/slide4.xml"/></Relationships>
</file>

<file path=ppt/charts/_rels/chart1.xml.rels><?xml version="1.0" encoding="UTF-8" standalone="yes"?>
<Relationships xmlns="http://schemas.openxmlformats.org/package/2006/relationships"><Relationship Id="rId1" Type="http://schemas.openxmlformats.org/officeDocument/2006/relationships/oleObject" Target="file:////Users/rkahn/Documents/Aerosol_Science/AAP-Active_Aerosol_Plume-height_Project_2015ff%20/AAP_Events/2022_Highlights/Hunga_Tonga_Jan_2022/Kahn_Hunga_Paper_Apr_2022/MISR_RA_Summary_v4.2.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b="1"/>
              <a:t>MISR-Retrieved Median Angstrom Exponent  </a:t>
            </a:r>
          </a:p>
        </c:rich>
      </c:tx>
      <c:overlay val="0"/>
      <c:spPr>
        <a:noFill/>
        <a:ln>
          <a:noFill/>
        </a:ln>
        <a:effectLst/>
      </c:spPr>
    </c:title>
    <c:autoTitleDeleted val="0"/>
    <c:plotArea>
      <c:layout>
        <c:manualLayout>
          <c:layoutTarget val="inner"/>
          <c:xMode val="edge"/>
          <c:yMode val="edge"/>
          <c:x val="4.2507527077676056E-2"/>
          <c:y val="0.17218290076480977"/>
          <c:w val="0.94586216204274043"/>
          <c:h val="0.72012378491457252"/>
        </c:manualLayout>
      </c:layout>
      <c:lineChart>
        <c:grouping val="stacked"/>
        <c:varyColors val="1"/>
        <c:ser>
          <c:idx val="0"/>
          <c:order val="0"/>
          <c:spPr>
            <a:ln w="19050">
              <a:noFill/>
            </a:ln>
          </c:spPr>
          <c:marker>
            <c:symbol val="circle"/>
            <c:size val="9"/>
          </c:marker>
          <c:dPt>
            <c:idx val="0"/>
            <c:marker>
              <c:spPr>
                <a:solidFill>
                  <a:srgbClr val="FF0000"/>
                </a:solidFill>
                <a:ln w="6350" cap="flat" cmpd="sng" algn="ctr">
                  <a:solidFill>
                    <a:schemeClr val="accent6">
                      <a:shade val="44000"/>
                    </a:schemeClr>
                  </a:solidFill>
                  <a:prstDash val="solid"/>
                  <a:round/>
                </a:ln>
                <a:effectLst/>
              </c:spPr>
            </c:marker>
            <c:bubble3D val="0"/>
            <c:spPr>
              <a:ln w="19050" cap="rnd" cmpd="sng" algn="ctr">
                <a:noFill/>
                <a:prstDash val="solid"/>
                <a:round/>
              </a:ln>
              <a:effectLst/>
            </c:spPr>
            <c:extLst>
              <c:ext xmlns:c16="http://schemas.microsoft.com/office/drawing/2014/chart" uri="{C3380CC4-5D6E-409C-BE32-E72D297353CC}">
                <c16:uniqueId val="{00000001-95EF-C44D-9710-4A3765828728}"/>
              </c:ext>
            </c:extLst>
          </c:dPt>
          <c:dPt>
            <c:idx val="1"/>
            <c:marker>
              <c:spPr>
                <a:solidFill>
                  <a:srgbClr val="4F41FF"/>
                </a:solidFill>
                <a:ln w="6350" cap="flat" cmpd="sng" algn="ctr">
                  <a:solidFill>
                    <a:schemeClr val="accent6">
                      <a:shade val="58000"/>
                    </a:schemeClr>
                  </a:solidFill>
                  <a:prstDash val="solid"/>
                  <a:round/>
                </a:ln>
                <a:effectLst/>
              </c:spPr>
            </c:marker>
            <c:bubble3D val="0"/>
            <c:spPr>
              <a:ln w="19050" cap="rnd" cmpd="sng" algn="ctr">
                <a:noFill/>
                <a:prstDash val="solid"/>
                <a:round/>
              </a:ln>
              <a:effectLst/>
            </c:spPr>
            <c:extLst>
              <c:ext xmlns:c16="http://schemas.microsoft.com/office/drawing/2014/chart" uri="{C3380CC4-5D6E-409C-BE32-E72D297353CC}">
                <c16:uniqueId val="{00000003-95EF-C44D-9710-4A3765828728}"/>
              </c:ext>
            </c:extLst>
          </c:dPt>
          <c:dPt>
            <c:idx val="2"/>
            <c:marker>
              <c:spPr>
                <a:solidFill>
                  <a:srgbClr val="00B050"/>
                </a:solidFill>
                <a:ln w="6350" cap="flat" cmpd="sng" algn="ctr">
                  <a:solidFill>
                    <a:schemeClr val="accent6">
                      <a:shade val="72000"/>
                    </a:schemeClr>
                  </a:solidFill>
                  <a:prstDash val="solid"/>
                  <a:round/>
                </a:ln>
                <a:effectLst/>
              </c:spPr>
            </c:marker>
            <c:bubble3D val="0"/>
            <c:spPr>
              <a:ln w="19050" cap="rnd" cmpd="sng" algn="ctr">
                <a:noFill/>
                <a:prstDash val="solid"/>
                <a:round/>
              </a:ln>
              <a:effectLst/>
            </c:spPr>
            <c:extLst>
              <c:ext xmlns:c16="http://schemas.microsoft.com/office/drawing/2014/chart" uri="{C3380CC4-5D6E-409C-BE32-E72D297353CC}">
                <c16:uniqueId val="{00000005-95EF-C44D-9710-4A3765828728}"/>
              </c:ext>
            </c:extLst>
          </c:dPt>
          <c:dPt>
            <c:idx val="3"/>
            <c:marker>
              <c:spPr>
                <a:solidFill>
                  <a:srgbClr val="4F41FF"/>
                </a:solidFill>
                <a:ln w="6350" cap="flat" cmpd="sng" algn="ctr">
                  <a:solidFill>
                    <a:schemeClr val="accent6">
                      <a:shade val="86000"/>
                    </a:schemeClr>
                  </a:solidFill>
                  <a:prstDash val="solid"/>
                  <a:round/>
                </a:ln>
                <a:effectLst/>
              </c:spPr>
            </c:marker>
            <c:bubble3D val="0"/>
            <c:spPr>
              <a:ln w="19050" cap="rnd" cmpd="sng" algn="ctr">
                <a:noFill/>
                <a:prstDash val="solid"/>
                <a:round/>
              </a:ln>
              <a:effectLst/>
            </c:spPr>
            <c:extLst>
              <c:ext xmlns:c16="http://schemas.microsoft.com/office/drawing/2014/chart" uri="{C3380CC4-5D6E-409C-BE32-E72D297353CC}">
                <c16:uniqueId val="{00000007-95EF-C44D-9710-4A3765828728}"/>
              </c:ext>
            </c:extLst>
          </c:dPt>
          <c:dPt>
            <c:idx val="4"/>
            <c:marker>
              <c:spPr>
                <a:solidFill>
                  <a:schemeClr val="bg1">
                    <a:lumMod val="65000"/>
                  </a:schemeClr>
                </a:solidFill>
                <a:ln w="6350" cap="flat" cmpd="sng" algn="ctr">
                  <a:solidFill>
                    <a:schemeClr val="accent6"/>
                  </a:solidFill>
                  <a:prstDash val="solid"/>
                  <a:round/>
                </a:ln>
                <a:effectLst/>
              </c:spPr>
            </c:marker>
            <c:bubble3D val="0"/>
            <c:spPr>
              <a:ln w="19050" cap="rnd" cmpd="sng" algn="ctr">
                <a:noFill/>
                <a:prstDash val="solid"/>
                <a:round/>
              </a:ln>
              <a:effectLst/>
            </c:spPr>
            <c:extLst>
              <c:ext xmlns:c16="http://schemas.microsoft.com/office/drawing/2014/chart" uri="{C3380CC4-5D6E-409C-BE32-E72D297353CC}">
                <c16:uniqueId val="{00000009-95EF-C44D-9710-4A3765828728}"/>
              </c:ext>
            </c:extLst>
          </c:dPt>
          <c:dPt>
            <c:idx val="5"/>
            <c:marker>
              <c:spPr>
                <a:solidFill>
                  <a:srgbClr val="00B050"/>
                </a:solidFill>
                <a:ln w="6350" cap="flat" cmpd="sng" algn="ctr">
                  <a:solidFill>
                    <a:schemeClr val="accent6">
                      <a:tint val="86000"/>
                    </a:schemeClr>
                  </a:solidFill>
                  <a:prstDash val="solid"/>
                  <a:round/>
                </a:ln>
                <a:effectLst/>
              </c:spPr>
            </c:marker>
            <c:bubble3D val="0"/>
            <c:spPr>
              <a:ln w="19050" cap="rnd" cmpd="sng" algn="ctr">
                <a:noFill/>
                <a:prstDash val="solid"/>
                <a:round/>
              </a:ln>
              <a:effectLst/>
            </c:spPr>
            <c:extLst>
              <c:ext xmlns:c16="http://schemas.microsoft.com/office/drawing/2014/chart" uri="{C3380CC4-5D6E-409C-BE32-E72D297353CC}">
                <c16:uniqueId val="{0000000B-95EF-C44D-9710-4A3765828728}"/>
              </c:ext>
            </c:extLst>
          </c:dPt>
          <c:dPt>
            <c:idx val="6"/>
            <c:marker>
              <c:spPr>
                <a:solidFill>
                  <a:srgbClr val="4F41FF"/>
                </a:solidFill>
                <a:ln w="6350" cap="flat" cmpd="sng" algn="ctr">
                  <a:solidFill>
                    <a:schemeClr val="accent6">
                      <a:tint val="72000"/>
                    </a:schemeClr>
                  </a:solidFill>
                  <a:prstDash val="solid"/>
                  <a:round/>
                </a:ln>
                <a:effectLst/>
              </c:spPr>
            </c:marker>
            <c:bubble3D val="0"/>
            <c:spPr>
              <a:ln w="19050" cap="rnd" cmpd="sng" algn="ctr">
                <a:noFill/>
                <a:prstDash val="solid"/>
                <a:round/>
              </a:ln>
              <a:effectLst/>
            </c:spPr>
            <c:extLst>
              <c:ext xmlns:c16="http://schemas.microsoft.com/office/drawing/2014/chart" uri="{C3380CC4-5D6E-409C-BE32-E72D297353CC}">
                <c16:uniqueId val="{0000000D-95EF-C44D-9710-4A3765828728}"/>
              </c:ext>
            </c:extLst>
          </c:dPt>
          <c:dPt>
            <c:idx val="7"/>
            <c:marker>
              <c:spPr>
                <a:solidFill>
                  <a:srgbClr val="00B050"/>
                </a:solidFill>
                <a:ln w="6350" cap="flat" cmpd="sng" algn="ctr">
                  <a:solidFill>
                    <a:schemeClr val="accent6">
                      <a:tint val="58000"/>
                    </a:schemeClr>
                  </a:solidFill>
                  <a:prstDash val="solid"/>
                  <a:round/>
                </a:ln>
                <a:effectLst/>
              </c:spPr>
            </c:marker>
            <c:bubble3D val="0"/>
            <c:spPr>
              <a:ln w="19050" cap="rnd" cmpd="sng" algn="ctr">
                <a:noFill/>
                <a:prstDash val="solid"/>
                <a:round/>
              </a:ln>
              <a:effectLst/>
            </c:spPr>
            <c:extLst>
              <c:ext xmlns:c16="http://schemas.microsoft.com/office/drawing/2014/chart" uri="{C3380CC4-5D6E-409C-BE32-E72D297353CC}">
                <c16:uniqueId val="{0000000F-95EF-C44D-9710-4A3765828728}"/>
              </c:ext>
            </c:extLst>
          </c:dPt>
          <c:dPt>
            <c:idx val="8"/>
            <c:marker>
              <c:spPr>
                <a:solidFill>
                  <a:srgbClr val="4F41FF"/>
                </a:solidFill>
                <a:ln w="6350" cap="flat" cmpd="sng" algn="ctr">
                  <a:solidFill>
                    <a:schemeClr val="accent6">
                      <a:tint val="44000"/>
                    </a:schemeClr>
                  </a:solidFill>
                  <a:prstDash val="solid"/>
                  <a:round/>
                </a:ln>
                <a:effectLst/>
              </c:spPr>
            </c:marker>
            <c:bubble3D val="0"/>
            <c:spPr>
              <a:ln w="19050" cap="rnd" cmpd="sng" algn="ctr">
                <a:noFill/>
                <a:prstDash val="solid"/>
                <a:round/>
              </a:ln>
              <a:effectLst/>
            </c:spPr>
            <c:extLst>
              <c:ext xmlns:c16="http://schemas.microsoft.com/office/drawing/2014/chart" uri="{C3380CC4-5D6E-409C-BE32-E72D297353CC}">
                <c16:uniqueId val="{00000011-95EF-C44D-9710-4A3765828728}"/>
              </c:ext>
            </c:extLst>
          </c:dPt>
          <c:cat>
            <c:numRef>
              <c:f>Sheet2!$O$59:$O$67</c:f>
              <c:numCache>
                <c:formatCode>d\-mmm</c:formatCode>
                <c:ptCount val="9"/>
                <c:pt idx="0">
                  <c:v>44576</c:v>
                </c:pt>
                <c:pt idx="1">
                  <c:v>44580</c:v>
                </c:pt>
                <c:pt idx="2">
                  <c:v>44583</c:v>
                </c:pt>
                <c:pt idx="3">
                  <c:v>44584</c:v>
                </c:pt>
                <c:pt idx="4">
                  <c:v>44582</c:v>
                </c:pt>
                <c:pt idx="5">
                  <c:v>44582</c:v>
                </c:pt>
                <c:pt idx="6">
                  <c:v>44578</c:v>
                </c:pt>
                <c:pt idx="7">
                  <c:v>44581</c:v>
                </c:pt>
                <c:pt idx="8">
                  <c:v>44584</c:v>
                </c:pt>
              </c:numCache>
            </c:numRef>
          </c:cat>
          <c:val>
            <c:numRef>
              <c:f>Sheet2!$P$59:$P$67</c:f>
              <c:numCache>
                <c:formatCode>General</c:formatCode>
                <c:ptCount val="9"/>
                <c:pt idx="0">
                  <c:v>0.495</c:v>
                </c:pt>
                <c:pt idx="1">
                  <c:v>0.85899999999999999</c:v>
                </c:pt>
                <c:pt idx="2">
                  <c:v>1.33</c:v>
                </c:pt>
                <c:pt idx="3">
                  <c:v>1</c:v>
                </c:pt>
                <c:pt idx="4">
                  <c:v>1.48</c:v>
                </c:pt>
                <c:pt idx="5">
                  <c:v>0.94399999999999995</c:v>
                </c:pt>
                <c:pt idx="6">
                  <c:v>1.39</c:v>
                </c:pt>
                <c:pt idx="7">
                  <c:v>1.17</c:v>
                </c:pt>
                <c:pt idx="8">
                  <c:v>1.095</c:v>
                </c:pt>
              </c:numCache>
            </c:numRef>
          </c:val>
          <c:smooth val="0"/>
          <c:extLst>
            <c:ext xmlns:c16="http://schemas.microsoft.com/office/drawing/2014/chart" uri="{C3380CC4-5D6E-409C-BE32-E72D297353CC}">
              <c16:uniqueId val="{00000012-95EF-C44D-9710-4A3765828728}"/>
            </c:ext>
          </c:extLst>
        </c:ser>
        <c:dLbls>
          <c:showLegendKey val="0"/>
          <c:showVal val="0"/>
          <c:showCatName val="0"/>
          <c:showSerName val="0"/>
          <c:showPercent val="0"/>
          <c:showBubbleSize val="0"/>
        </c:dLbls>
        <c:marker val="1"/>
        <c:smooth val="0"/>
        <c:axId val="988165872"/>
        <c:axId val="988166272"/>
      </c:lineChart>
      <c:dateAx>
        <c:axId val="988165872"/>
        <c:scaling>
          <c:orientation val="minMax"/>
        </c:scaling>
        <c:delete val="0"/>
        <c:axPos val="b"/>
        <c:majorGridlines>
          <c:spPr>
            <a:ln w="0" cap="flat" cmpd="sng" algn="ctr">
              <a:solidFill>
                <a:schemeClr val="tx1">
                  <a:lumMod val="15000"/>
                  <a:lumOff val="85000"/>
                </a:schemeClr>
              </a:solidFill>
              <a:prstDash val="sysDash"/>
              <a:round/>
            </a:ln>
            <a:effectLst/>
          </c:spPr>
        </c:majorGridlines>
        <c:numFmt formatCode="d\-mmm" sourceLinked="1"/>
        <c:majorTickMark val="none"/>
        <c:minorTickMark val="none"/>
        <c:tickLblPos val="nextTo"/>
        <c:spPr>
          <a:noFill/>
          <a:ln w="9525" cap="flat" cmpd="sng" algn="ctr">
            <a:solidFill>
              <a:schemeClr val="tx1">
                <a:lumMod val="25000"/>
                <a:lumOff val="75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988166272"/>
        <c:crosses val="autoZero"/>
        <c:auto val="1"/>
        <c:lblOffset val="100"/>
        <c:baseTimeUnit val="days"/>
      </c:dateAx>
      <c:valAx>
        <c:axId val="988166272"/>
        <c:scaling>
          <c:orientation val="minMax"/>
        </c:scaling>
        <c:delete val="0"/>
        <c:axPos val="l"/>
        <c:majorGridlines>
          <c:spPr>
            <a:ln w="9525" cap="flat" cmpd="sng" algn="ctr">
              <a:solidFill>
                <a:schemeClr val="tx1">
                  <a:lumMod val="15000"/>
                  <a:lumOff val="85000"/>
                </a:schemeClr>
              </a:solidFill>
              <a:prstDash val="solid"/>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988165872"/>
        <c:crosses val="autoZero"/>
        <c:crossBetween val="between"/>
      </c:valAx>
      <c:spPr>
        <a:noFill/>
        <a:ln>
          <a:solidFill>
            <a:schemeClr val="accent2"/>
          </a:solidFill>
          <a:prstDash val="dash"/>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chemeClr val="tx1">
          <a:lumMod val="15000"/>
          <a:lumOff val="85000"/>
        </a:schemeClr>
      </a:solidFill>
      <a:prstDash val="sysDash"/>
      <a:round/>
    </a:ln>
    <a:effectLst/>
  </c:spPr>
  <c:txPr>
    <a:bodyPr/>
    <a:lstStyle/>
    <a:p>
      <a:pPr>
        <a:defRPr/>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3461DC73-7857-569E-BB43-2AD96CBD5985}"/>
              </a:ext>
            </a:extLst>
          </p:cNvPr>
          <p:cNvSpPr>
            <a:spLocks noGrp="1" noChangeArrowheads="1"/>
          </p:cNvSpPr>
          <p:nvPr>
            <p:ph type="hdr" sz="quarter"/>
          </p:nvPr>
        </p:nvSpPr>
        <p:spPr bwMode="auto">
          <a:xfrm>
            <a:off x="0" y="0"/>
            <a:ext cx="3962400" cy="342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charset="0"/>
                <a:ea typeface="+mn-ea"/>
                <a:cs typeface="+mn-cs"/>
              </a:defRPr>
            </a:lvl1pPr>
          </a:lstStyle>
          <a:p>
            <a:pPr>
              <a:defRPr/>
            </a:pPr>
            <a:endParaRPr lang="en-US"/>
          </a:p>
        </p:txBody>
      </p:sp>
      <p:sp>
        <p:nvSpPr>
          <p:cNvPr id="11267" name="Rectangle 3">
            <a:extLst>
              <a:ext uri="{FF2B5EF4-FFF2-40B4-BE49-F238E27FC236}">
                <a16:creationId xmlns:a16="http://schemas.microsoft.com/office/drawing/2014/main" id="{43C9F057-BC70-9F1C-112F-0C45180D9873}"/>
              </a:ext>
            </a:extLst>
          </p:cNvPr>
          <p:cNvSpPr>
            <a:spLocks noGrp="1" noChangeArrowheads="1"/>
          </p:cNvSpPr>
          <p:nvPr>
            <p:ph type="dt" idx="1"/>
          </p:nvPr>
        </p:nvSpPr>
        <p:spPr bwMode="auto">
          <a:xfrm>
            <a:off x="5181600" y="0"/>
            <a:ext cx="3962400" cy="342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charset="0"/>
                <a:ea typeface="+mn-ea"/>
                <a:cs typeface="+mn-cs"/>
              </a:defRPr>
            </a:lvl1pPr>
          </a:lstStyle>
          <a:p>
            <a:pPr>
              <a:defRPr/>
            </a:pPr>
            <a:endParaRPr lang="en-US"/>
          </a:p>
        </p:txBody>
      </p:sp>
      <p:sp>
        <p:nvSpPr>
          <p:cNvPr id="433156" name="Rectangle 4">
            <a:extLst>
              <a:ext uri="{FF2B5EF4-FFF2-40B4-BE49-F238E27FC236}">
                <a16:creationId xmlns:a16="http://schemas.microsoft.com/office/drawing/2014/main" id="{C5040911-6E02-C817-E5DD-6B76484AF790}"/>
              </a:ext>
            </a:extLst>
          </p:cNvPr>
          <p:cNvSpPr>
            <a:spLocks noGrp="1" noRot="1" noChangeAspect="1" noChangeArrowheads="1" noTextEdit="1"/>
          </p:cNvSpPr>
          <p:nvPr>
            <p:ph type="sldImg" idx="2"/>
          </p:nvPr>
        </p:nvSpPr>
        <p:spPr bwMode="auto">
          <a:xfrm>
            <a:off x="2286000" y="514350"/>
            <a:ext cx="4572000" cy="25717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9" name="Rectangle 5">
            <a:extLst>
              <a:ext uri="{FF2B5EF4-FFF2-40B4-BE49-F238E27FC236}">
                <a16:creationId xmlns:a16="http://schemas.microsoft.com/office/drawing/2014/main" id="{4B61C972-F734-EE4F-BCF1-17AF8E291CC4}"/>
              </a:ext>
            </a:extLst>
          </p:cNvPr>
          <p:cNvSpPr>
            <a:spLocks noGrp="1" noChangeArrowheads="1"/>
          </p:cNvSpPr>
          <p:nvPr>
            <p:ph type="body" sz="quarter" idx="3"/>
          </p:nvPr>
        </p:nvSpPr>
        <p:spPr bwMode="auto">
          <a:xfrm>
            <a:off x="1219200" y="3257550"/>
            <a:ext cx="6705600" cy="30861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270" name="Rectangle 6">
            <a:extLst>
              <a:ext uri="{FF2B5EF4-FFF2-40B4-BE49-F238E27FC236}">
                <a16:creationId xmlns:a16="http://schemas.microsoft.com/office/drawing/2014/main" id="{14B73177-1862-5F0D-818F-3BEF798C889D}"/>
              </a:ext>
            </a:extLst>
          </p:cNvPr>
          <p:cNvSpPr>
            <a:spLocks noGrp="1" noChangeArrowheads="1"/>
          </p:cNvSpPr>
          <p:nvPr>
            <p:ph type="ftr" sz="quarter" idx="4"/>
          </p:nvPr>
        </p:nvSpPr>
        <p:spPr bwMode="auto">
          <a:xfrm>
            <a:off x="0" y="6515100"/>
            <a:ext cx="3962400" cy="3429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charset="0"/>
                <a:ea typeface="+mn-ea"/>
                <a:cs typeface="+mn-cs"/>
              </a:defRPr>
            </a:lvl1pPr>
          </a:lstStyle>
          <a:p>
            <a:pPr>
              <a:defRPr/>
            </a:pPr>
            <a:endParaRPr lang="en-US"/>
          </a:p>
        </p:txBody>
      </p:sp>
      <p:sp>
        <p:nvSpPr>
          <p:cNvPr id="11271" name="Rectangle 7">
            <a:extLst>
              <a:ext uri="{FF2B5EF4-FFF2-40B4-BE49-F238E27FC236}">
                <a16:creationId xmlns:a16="http://schemas.microsoft.com/office/drawing/2014/main" id="{E0046A05-9B90-C91D-E0D2-870120020C11}"/>
              </a:ext>
            </a:extLst>
          </p:cNvPr>
          <p:cNvSpPr>
            <a:spLocks noGrp="1" noChangeArrowheads="1"/>
          </p:cNvSpPr>
          <p:nvPr>
            <p:ph type="sldNum" sz="quarter" idx="5"/>
          </p:nvPr>
        </p:nvSpPr>
        <p:spPr bwMode="auto">
          <a:xfrm>
            <a:off x="5181600" y="6515100"/>
            <a:ext cx="3962400" cy="3429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pPr>
              <a:defRPr/>
            </a:pPr>
            <a:fld id="{8B79073C-C62A-E540-AB0F-31C47DD49A49}"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pitchFamily="-112" charset="0"/>
        <a:ea typeface="ＭＳ Ｐゴシック" pitchFamily="-112" charset="-128"/>
        <a:cs typeface="ＭＳ Ｐゴシック" pitchFamily="-112" charset="-128"/>
      </a:defRPr>
    </a:lvl1pPr>
    <a:lvl2pPr marL="457200" algn="l" rtl="0" eaLnBrk="0" fontAlgn="base" hangingPunct="0">
      <a:spcBef>
        <a:spcPct val="30000"/>
      </a:spcBef>
      <a:spcAft>
        <a:spcPct val="0"/>
      </a:spcAft>
      <a:defRPr sz="1200" kern="1200">
        <a:solidFill>
          <a:schemeClr val="tx1"/>
        </a:solidFill>
        <a:latin typeface="Times"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a:extLst>
              <a:ext uri="{FF2B5EF4-FFF2-40B4-BE49-F238E27FC236}">
                <a16:creationId xmlns:a16="http://schemas.microsoft.com/office/drawing/2014/main" id="{146C65B1-2694-1900-B440-76CCD50F175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2A95C4CA-8EDF-3C4A-8752-C4D6D0AF1F9B}" type="slidenum">
              <a:rPr lang="en-US" altLang="en-US" sz="1200" smtClean="0"/>
              <a:pPr/>
              <a:t>1</a:t>
            </a:fld>
            <a:endParaRPr lang="en-US" altLang="en-US" sz="1200"/>
          </a:p>
        </p:txBody>
      </p:sp>
      <p:sp>
        <p:nvSpPr>
          <p:cNvPr id="435202" name="Rectangle 2">
            <a:extLst>
              <a:ext uri="{FF2B5EF4-FFF2-40B4-BE49-F238E27FC236}">
                <a16:creationId xmlns:a16="http://schemas.microsoft.com/office/drawing/2014/main" id="{EC89DEAF-E6FE-A81F-7FC6-D4E242287EE1}"/>
              </a:ext>
            </a:extLst>
          </p:cNvPr>
          <p:cNvSpPr>
            <a:spLocks noGrp="1" noRot="1" noChangeAspect="1" noChangeArrowheads="1" noTextEdit="1"/>
          </p:cNvSpPr>
          <p:nvPr>
            <p:ph type="sldImg"/>
          </p:nvPr>
        </p:nvSpPr>
        <p:spPr>
          <a:solidFill>
            <a:srgbClr val="FFFFFF"/>
          </a:solidFill>
          <a:ln/>
        </p:spPr>
      </p:sp>
      <p:sp>
        <p:nvSpPr>
          <p:cNvPr id="435203" name="Rectangle 3">
            <a:extLst>
              <a:ext uri="{FF2B5EF4-FFF2-40B4-BE49-F238E27FC236}">
                <a16:creationId xmlns:a16="http://schemas.microsoft.com/office/drawing/2014/main" id="{0D2DF783-3E94-E075-255E-994ADB6F4FA8}"/>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05771156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8B79073C-C62A-E540-AB0F-31C47DD49A49}" type="slidenum">
              <a:rPr lang="en-US" altLang="en-US" smtClean="0"/>
              <a:pPr>
                <a:defRPr/>
              </a:pPr>
              <a:t>10</a:t>
            </a:fld>
            <a:endParaRPr lang="en-US" altLang="en-US"/>
          </a:p>
        </p:txBody>
      </p:sp>
    </p:spTree>
    <p:extLst>
      <p:ext uri="{BB962C8B-B14F-4D97-AF65-F5344CB8AC3E}">
        <p14:creationId xmlns:p14="http://schemas.microsoft.com/office/powerpoint/2010/main" val="29409782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8B79073C-C62A-E540-AB0F-31C47DD49A49}" type="slidenum">
              <a:rPr lang="en-US" altLang="en-US" smtClean="0"/>
              <a:pPr>
                <a:defRPr/>
              </a:pPr>
              <a:t>11</a:t>
            </a:fld>
            <a:endParaRPr lang="en-US" altLang="en-US"/>
          </a:p>
        </p:txBody>
      </p:sp>
    </p:spTree>
    <p:extLst>
      <p:ext uri="{BB962C8B-B14F-4D97-AF65-F5344CB8AC3E}">
        <p14:creationId xmlns:p14="http://schemas.microsoft.com/office/powerpoint/2010/main" val="30289424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a:extLst>
              <a:ext uri="{FF2B5EF4-FFF2-40B4-BE49-F238E27FC236}">
                <a16:creationId xmlns:a16="http://schemas.microsoft.com/office/drawing/2014/main" id="{9D419377-9FBF-1D35-D6A8-805B13BD5E8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37931725" indent="-37474525">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0ACB7BA-7208-694F-B4E1-BE1C0DCFF9CC}" type="slidenum">
              <a:rPr kumimoji="0" lang="en-US" altLang="en-US" sz="1200" b="0" i="0" u="none" strike="noStrike" kern="1200" cap="none" spc="0" normalizeH="0" baseline="0" noProof="0" smtClean="0">
                <a:ln>
                  <a:noFill/>
                </a:ln>
                <a:solidFill>
                  <a:srgbClr val="000000"/>
                </a:solidFill>
                <a:effectLst/>
                <a:uLnTx/>
                <a:uFillTx/>
                <a:latin typeface="Times" pitchFamily="2"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altLang="en-US" sz="12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460802" name="Rectangle 2">
            <a:extLst>
              <a:ext uri="{FF2B5EF4-FFF2-40B4-BE49-F238E27FC236}">
                <a16:creationId xmlns:a16="http://schemas.microsoft.com/office/drawing/2014/main" id="{6B87B199-EC95-8278-2398-C00091ED08C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7" tIns="46037" rIns="90487" bIns="46037"/>
          <a:lstStyle/>
          <a:p>
            <a:endParaRPr lang="en-US" altLang="en-US">
              <a:latin typeface="Times" pitchFamily="2" charset="0"/>
              <a:ea typeface="ＭＳ Ｐゴシック" panose="020B0600070205080204" pitchFamily="34" charset="-128"/>
            </a:endParaRPr>
          </a:p>
        </p:txBody>
      </p:sp>
      <p:sp>
        <p:nvSpPr>
          <p:cNvPr id="460803" name="Rectangle 3">
            <a:extLst>
              <a:ext uri="{FF2B5EF4-FFF2-40B4-BE49-F238E27FC236}">
                <a16:creationId xmlns:a16="http://schemas.microsoft.com/office/drawing/2014/main" id="{15FBC194-A941-B864-0EE2-82BDA63CD974}"/>
              </a:ext>
            </a:extLst>
          </p:cNvPr>
          <p:cNvSpPr>
            <a:spLocks noGrp="1" noRot="1" noChangeAspect="1" noChangeArrowheads="1" noTextEdit="1"/>
          </p:cNvSpPr>
          <p:nvPr>
            <p:ph type="sldImg"/>
          </p:nvPr>
        </p:nvSpPr>
        <p:spPr>
          <a:ln w="12700" cap="flat">
            <a:solidFill>
              <a:schemeClr val="tx1"/>
            </a:solidFill>
          </a:ln>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49" name="Slide Image Placeholder 1">
            <a:extLst>
              <a:ext uri="{FF2B5EF4-FFF2-40B4-BE49-F238E27FC236}">
                <a16:creationId xmlns:a16="http://schemas.microsoft.com/office/drawing/2014/main" id="{54C8C9A6-DB67-E800-842F-2ECE14B0418F}"/>
              </a:ext>
            </a:extLst>
          </p:cNvPr>
          <p:cNvSpPr>
            <a:spLocks noGrp="1" noRot="1" noChangeAspect="1" noChangeArrowheads="1" noTextEdit="1"/>
          </p:cNvSpPr>
          <p:nvPr>
            <p:ph type="sldImg"/>
          </p:nvPr>
        </p:nvSpPr>
        <p:spPr>
          <a:ln/>
        </p:spPr>
      </p:sp>
      <p:sp>
        <p:nvSpPr>
          <p:cNvPr id="462850" name="Notes Placeholder 2">
            <a:extLst>
              <a:ext uri="{FF2B5EF4-FFF2-40B4-BE49-F238E27FC236}">
                <a16:creationId xmlns:a16="http://schemas.microsoft.com/office/drawing/2014/main" id="{09678F75-42AF-F1F3-0219-05B9DA8A662F}"/>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pitchFamily="2" charset="0"/>
                <a:ea typeface="ＭＳ Ｐゴシック" panose="020B0600070205080204" pitchFamily="34" charset="-128"/>
              </a:rPr>
              <a:t>Absorption, Vertical distribution</a:t>
            </a:r>
          </a:p>
        </p:txBody>
      </p:sp>
      <p:sp>
        <p:nvSpPr>
          <p:cNvPr id="462851" name="Slide Number Placeholder 3">
            <a:extLst>
              <a:ext uri="{FF2B5EF4-FFF2-40B4-BE49-F238E27FC236}">
                <a16:creationId xmlns:a16="http://schemas.microsoft.com/office/drawing/2014/main" id="{B93B8EC9-3547-598A-847B-D7338DC47777}"/>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EE9C8CBD-8236-2740-A9C0-4E18BCE48E97}" type="slidenum">
              <a:rPr lang="en-US" altLang="en-US" sz="1200" smtClean="0">
                <a:solidFill>
                  <a:srgbClr val="000000"/>
                </a:solidFill>
              </a:rPr>
              <a:pPr/>
              <a:t>15</a:t>
            </a:fld>
            <a:endParaRPr lang="en-US" altLang="en-US" sz="1200">
              <a:solidFill>
                <a:srgbClr val="000000"/>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7" name="Rectangle 7">
            <a:extLst>
              <a:ext uri="{FF2B5EF4-FFF2-40B4-BE49-F238E27FC236}">
                <a16:creationId xmlns:a16="http://schemas.microsoft.com/office/drawing/2014/main" id="{FF1A874D-07F5-BC1C-ADA1-98ED9A7ACB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C2A9B26B-F914-D143-A454-C976CED41948}" type="slidenum">
              <a:rPr lang="en-US" altLang="en-US" sz="1200" smtClean="0">
                <a:solidFill>
                  <a:srgbClr val="000000"/>
                </a:solidFill>
              </a:rPr>
              <a:pPr/>
              <a:t>16</a:t>
            </a:fld>
            <a:endParaRPr lang="en-US" altLang="en-US" sz="1200">
              <a:solidFill>
                <a:srgbClr val="000000"/>
              </a:solidFill>
            </a:endParaRPr>
          </a:p>
        </p:txBody>
      </p:sp>
      <p:sp>
        <p:nvSpPr>
          <p:cNvPr id="464898" name="Rectangle 2">
            <a:extLst>
              <a:ext uri="{FF2B5EF4-FFF2-40B4-BE49-F238E27FC236}">
                <a16:creationId xmlns:a16="http://schemas.microsoft.com/office/drawing/2014/main" id="{F29E53AF-3FAC-DABE-1158-70B4E25DBD9A}"/>
              </a:ext>
            </a:extLst>
          </p:cNvPr>
          <p:cNvSpPr>
            <a:spLocks noGrp="1" noRot="1" noChangeAspect="1" noChangeArrowheads="1" noTextEdit="1"/>
          </p:cNvSpPr>
          <p:nvPr>
            <p:ph type="sldImg"/>
          </p:nvPr>
        </p:nvSpPr>
        <p:spPr>
          <a:solidFill>
            <a:srgbClr val="FFFFFF"/>
          </a:solidFill>
          <a:ln/>
        </p:spPr>
      </p:sp>
      <p:sp>
        <p:nvSpPr>
          <p:cNvPr id="464899" name="Rectangle 3">
            <a:extLst>
              <a:ext uri="{FF2B5EF4-FFF2-40B4-BE49-F238E27FC236}">
                <a16:creationId xmlns:a16="http://schemas.microsoft.com/office/drawing/2014/main" id="{DD98AB1F-5DF9-55E3-0DD7-EC8A5F8C0535}"/>
              </a:ext>
            </a:extLst>
          </p:cNvPr>
          <p:cNvSpPr>
            <a:spLocks noGrp="1" noChangeArrowheads="1"/>
          </p:cNvSpPr>
          <p:nvPr>
            <p:ph type="body" idx="1"/>
          </p:nvPr>
        </p:nvSpPr>
        <p:spPr>
          <a:solidFill>
            <a:srgbClr val="FFFFFF"/>
          </a:solidFill>
          <a:ln>
            <a:solidFill>
              <a:srgbClr val="000000"/>
            </a:solidFill>
          </a:ln>
        </p:spPr>
        <p:txBody>
          <a:bodyPr/>
          <a:lstStyle/>
          <a:p>
            <a:endParaRPr lang="en-US" altLang="en-US">
              <a:latin typeface="Times" pitchFamily="2" charset="0"/>
              <a:ea typeface="ＭＳ Ｐゴシック" panose="020B0600070205080204" pitchFamily="34"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5" name="Rectangle 7">
            <a:extLst>
              <a:ext uri="{FF2B5EF4-FFF2-40B4-BE49-F238E27FC236}">
                <a16:creationId xmlns:a16="http://schemas.microsoft.com/office/drawing/2014/main" id="{10B09BCB-ECD6-073C-5F49-E65F2439BF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7BFABC88-D650-9C41-9D9A-1E041026E04D}" type="slidenum">
              <a:rPr lang="en-US" altLang="en-US" sz="1200" smtClean="0">
                <a:solidFill>
                  <a:srgbClr val="000000"/>
                </a:solidFill>
              </a:rPr>
              <a:pPr/>
              <a:t>17</a:t>
            </a:fld>
            <a:endParaRPr lang="en-US" altLang="en-US" sz="1200">
              <a:solidFill>
                <a:srgbClr val="000000"/>
              </a:solidFill>
            </a:endParaRPr>
          </a:p>
        </p:txBody>
      </p:sp>
      <p:sp>
        <p:nvSpPr>
          <p:cNvPr id="466946" name="Rectangle 2">
            <a:extLst>
              <a:ext uri="{FF2B5EF4-FFF2-40B4-BE49-F238E27FC236}">
                <a16:creationId xmlns:a16="http://schemas.microsoft.com/office/drawing/2014/main" id="{AEF7F674-986E-2AF3-89CB-4C1C2C860010}"/>
              </a:ext>
            </a:extLst>
          </p:cNvPr>
          <p:cNvSpPr>
            <a:spLocks noGrp="1" noRot="1" noChangeAspect="1" noChangeArrowheads="1" noTextEdit="1"/>
          </p:cNvSpPr>
          <p:nvPr>
            <p:ph type="sldImg"/>
          </p:nvPr>
        </p:nvSpPr>
        <p:spPr>
          <a:solidFill>
            <a:srgbClr val="FFFFFF"/>
          </a:solidFill>
          <a:ln/>
        </p:spPr>
      </p:sp>
      <p:sp>
        <p:nvSpPr>
          <p:cNvPr id="466947" name="Rectangle 3">
            <a:extLst>
              <a:ext uri="{FF2B5EF4-FFF2-40B4-BE49-F238E27FC236}">
                <a16:creationId xmlns:a16="http://schemas.microsoft.com/office/drawing/2014/main" id="{C05960A4-DFE1-FD45-8DC9-7F2AB7B19592}"/>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7">
            <a:extLst>
              <a:ext uri="{FF2B5EF4-FFF2-40B4-BE49-F238E27FC236}">
                <a16:creationId xmlns:a16="http://schemas.microsoft.com/office/drawing/2014/main" id="{C16B7505-F50D-01A8-8A35-E38EDA989EB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BFEDC4E7-120C-6A4D-BE5F-3B8A0C244584}" type="slidenum">
              <a:rPr lang="en-US" altLang="en-US" sz="1200" smtClean="0">
                <a:solidFill>
                  <a:srgbClr val="000000"/>
                </a:solidFill>
              </a:rPr>
              <a:pPr/>
              <a:t>18</a:t>
            </a:fld>
            <a:endParaRPr lang="en-US" altLang="en-US" sz="1200">
              <a:solidFill>
                <a:srgbClr val="000000"/>
              </a:solidFill>
            </a:endParaRPr>
          </a:p>
        </p:txBody>
      </p:sp>
      <p:sp>
        <p:nvSpPr>
          <p:cNvPr id="468994" name="Rectangle 2">
            <a:extLst>
              <a:ext uri="{FF2B5EF4-FFF2-40B4-BE49-F238E27FC236}">
                <a16:creationId xmlns:a16="http://schemas.microsoft.com/office/drawing/2014/main" id="{81BD7E8C-3B5A-3995-0F0A-A409D35091ED}"/>
              </a:ext>
            </a:extLst>
          </p:cNvPr>
          <p:cNvSpPr>
            <a:spLocks noGrp="1" noRot="1" noChangeAspect="1" noChangeArrowheads="1" noTextEdit="1"/>
          </p:cNvSpPr>
          <p:nvPr>
            <p:ph type="sldImg"/>
          </p:nvPr>
        </p:nvSpPr>
        <p:spPr>
          <a:solidFill>
            <a:srgbClr val="FFFFFF"/>
          </a:solidFill>
          <a:ln/>
        </p:spPr>
      </p:sp>
      <p:sp>
        <p:nvSpPr>
          <p:cNvPr id="468995" name="Rectangle 3">
            <a:extLst>
              <a:ext uri="{FF2B5EF4-FFF2-40B4-BE49-F238E27FC236}">
                <a16:creationId xmlns:a16="http://schemas.microsoft.com/office/drawing/2014/main" id="{309871C4-07F6-CE27-337E-389DE2E9734F}"/>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Times" pitchFamily="2" charset="0"/>
                <a:ea typeface="ＭＳ Ｐゴシック" panose="020B0600070205080204" pitchFamily="34" charset="-128"/>
              </a:rPr>
              <a:t>Wildfire Smoke.  Aerosol transport and climate models represent aerosol sources based on an initial *injection height* and a *source strength*.  (a) With Stereo Imaging from MISR and a special algorithm called MINX, we mapped the injection heights of 3400 smoke plumes over North America during a five-year period.  (b) By running the GoCART aerosol transport model with different initial source strengths, and comparing the simulated plume AOD with snapshots from MODIS for 124 globally distributed fires, we determined the model source strengths required to match the observations.  ** Both these efforts are now being expanded and used to validate an international set of AeroCom aerosol/climate models.  </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1" name="Rectangle 7">
            <a:extLst>
              <a:ext uri="{FF2B5EF4-FFF2-40B4-BE49-F238E27FC236}">
                <a16:creationId xmlns:a16="http://schemas.microsoft.com/office/drawing/2014/main" id="{49E54424-61EB-98AE-7304-5EC751A5B0B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E49AA6F1-F5F5-864A-A429-91262B228195}" type="slidenum">
              <a:rPr lang="en-US" altLang="en-US" sz="1200" smtClean="0">
                <a:solidFill>
                  <a:srgbClr val="000000"/>
                </a:solidFill>
              </a:rPr>
              <a:pPr/>
              <a:t>22</a:t>
            </a:fld>
            <a:endParaRPr lang="en-US" altLang="en-US" sz="1200">
              <a:solidFill>
                <a:srgbClr val="000000"/>
              </a:solidFill>
            </a:endParaRPr>
          </a:p>
        </p:txBody>
      </p:sp>
      <p:sp>
        <p:nvSpPr>
          <p:cNvPr id="481282" name="Rectangle 2">
            <a:extLst>
              <a:ext uri="{FF2B5EF4-FFF2-40B4-BE49-F238E27FC236}">
                <a16:creationId xmlns:a16="http://schemas.microsoft.com/office/drawing/2014/main" id="{C95F9DEC-0DE1-15F8-4F01-E4958E251337}"/>
              </a:ext>
            </a:extLst>
          </p:cNvPr>
          <p:cNvSpPr>
            <a:spLocks noGrp="1" noRot="1" noChangeAspect="1" noChangeArrowheads="1" noTextEdit="1"/>
          </p:cNvSpPr>
          <p:nvPr>
            <p:ph type="sldImg"/>
          </p:nvPr>
        </p:nvSpPr>
        <p:spPr>
          <a:solidFill>
            <a:srgbClr val="FFFFFF"/>
          </a:solidFill>
          <a:ln/>
        </p:spPr>
      </p:sp>
      <p:sp>
        <p:nvSpPr>
          <p:cNvPr id="481283" name="Rectangle 3">
            <a:extLst>
              <a:ext uri="{FF2B5EF4-FFF2-40B4-BE49-F238E27FC236}">
                <a16:creationId xmlns:a16="http://schemas.microsoft.com/office/drawing/2014/main" id="{1CCA6766-602B-02BA-132F-F50C938B0D32}"/>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29" name="Slide Image Placeholder 1">
            <a:extLst>
              <a:ext uri="{FF2B5EF4-FFF2-40B4-BE49-F238E27FC236}">
                <a16:creationId xmlns:a16="http://schemas.microsoft.com/office/drawing/2014/main" id="{1BE9D9C8-FD89-FC68-F115-050EE4A21CCE}"/>
              </a:ext>
            </a:extLst>
          </p:cNvPr>
          <p:cNvSpPr>
            <a:spLocks noGrp="1" noRot="1" noChangeAspect="1" noChangeArrowheads="1" noTextEdit="1"/>
          </p:cNvSpPr>
          <p:nvPr>
            <p:ph type="sldImg"/>
          </p:nvPr>
        </p:nvSpPr>
        <p:spPr>
          <a:ln/>
        </p:spPr>
      </p:sp>
      <p:sp>
        <p:nvSpPr>
          <p:cNvPr id="483330" name="Notes Placeholder 2">
            <a:extLst>
              <a:ext uri="{FF2B5EF4-FFF2-40B4-BE49-F238E27FC236}">
                <a16:creationId xmlns:a16="http://schemas.microsoft.com/office/drawing/2014/main" id="{DB4BEFF6-547E-5AB8-78E7-48F7D5CCB22E}"/>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lnSpc>
                <a:spcPct val="90000"/>
              </a:lnSpc>
              <a:buFontTx/>
              <a:buAutoNum type="arabicPeriod"/>
            </a:pPr>
            <a:r>
              <a:rPr lang="en-US" altLang="en-US">
                <a:latin typeface="Times" pitchFamily="2" charset="0"/>
                <a:ea typeface="ＭＳ Ｐゴシック" panose="020B0600070205080204" pitchFamily="34" charset="-128"/>
              </a:rPr>
              <a:t>Three natural-color MISR views of the Los Alamos fire in New Mexico, May 09, 2002.   I processed these images as close to identically as possible, so the color and brightness differences reflect real differences. </a:t>
            </a:r>
          </a:p>
          <a:p>
            <a:pPr marL="228600" indent="-228600">
              <a:lnSpc>
                <a:spcPct val="90000"/>
              </a:lnSpc>
              <a:buFontTx/>
              <a:buAutoNum type="arabicPeriod"/>
            </a:pPr>
            <a:r>
              <a:rPr lang="en-US" altLang="en-US">
                <a:latin typeface="Times" pitchFamily="2" charset="0"/>
                <a:ea typeface="ＭＳ Ｐゴシック" panose="020B0600070205080204" pitchFamily="34" charset="-128"/>
              </a:rPr>
              <a:t>Note that the overall scene appears brown in the nadir view, and much lighter in the two 60 degree views.  This is because the viewing path through the atmosphere is twice as long at the steeper angles.  By combining multi-angle data, we separate the surface from the atmospheric contributions to the top-of-atmosphere signal.</a:t>
            </a:r>
          </a:p>
          <a:p>
            <a:pPr marL="228600" indent="-228600">
              <a:lnSpc>
                <a:spcPct val="90000"/>
              </a:lnSpc>
              <a:buFontTx/>
              <a:buAutoNum type="arabicPeriod"/>
            </a:pPr>
            <a:r>
              <a:rPr lang="en-US" altLang="en-US">
                <a:latin typeface="Times" pitchFamily="2" charset="0"/>
                <a:ea typeface="ＭＳ Ｐゴシック" panose="020B0600070205080204" pitchFamily="34" charset="-128"/>
              </a:rPr>
              <a:t>Next, note that the Los Alamos fire plume (center-left in these images) is much more prominent in the 60 degree views; again, the atmosphere makes a larger contribution to the top-of-atmosphere signal at these steeper viewing angles.</a:t>
            </a:r>
          </a:p>
          <a:p>
            <a:pPr marL="228600" indent="-228600">
              <a:lnSpc>
                <a:spcPct val="90000"/>
              </a:lnSpc>
              <a:buFontTx/>
              <a:buAutoNum type="arabicPeriod"/>
            </a:pPr>
            <a:r>
              <a:rPr lang="en-US" altLang="en-US">
                <a:latin typeface="Times" pitchFamily="2" charset="0"/>
                <a:ea typeface="ＭＳ Ｐゴシック" panose="020B0600070205080204" pitchFamily="34" charset="-128"/>
              </a:rPr>
              <a:t>Now observe that the smoke plume appears bluish, and is more prominent in the 60-degree forward than the 60-degree aft view. These differences reflect attributes of the particle size, shape, and light-absorbing properties.  Taking all nine angles (nadir, plus 26.1˚, 45.6˚, , 60.0˚, and 70.5˚ forward and aft), and all four MISR wavelengths (446, 558, 672, and 867 nm), these are small-medium, spherical, slightly absorbing particles (smoke).  In general, we can map out aerosol air mass types based on the loose constraints on particle microphysical properties retrieved from MISR.</a:t>
            </a:r>
          </a:p>
          <a:p>
            <a:pPr marL="228600" indent="-228600">
              <a:lnSpc>
                <a:spcPct val="90000"/>
              </a:lnSpc>
              <a:buFontTx/>
              <a:buAutoNum type="arabicPeriod"/>
            </a:pPr>
            <a:r>
              <a:rPr lang="en-US" altLang="en-US">
                <a:latin typeface="Times" pitchFamily="2" charset="0"/>
                <a:ea typeface="ＭＳ Ｐゴシック" panose="020B0600070205080204" pitchFamily="34" charset="-128"/>
              </a:rPr>
              <a:t>Note also that to the right, about two-thirds of the way up in the top image, there is a whitish plume. This is high, thin cirrus.  It is too thin to see in the nadir view, but in the 60-deg aft view, it is displaced relative to the background, and appears at the top of this image.  We use this displacement, the parallax, plus wind corrections, to derive from MISR the elevations of clouds and of near-source smoke, volcanic aerosol, and dust storm plumes.  </a:t>
            </a:r>
          </a:p>
          <a:p>
            <a:pPr marL="228600" indent="-228600">
              <a:lnSpc>
                <a:spcPct val="90000"/>
              </a:lnSpc>
              <a:buFontTx/>
              <a:buAutoNum type="arabicPeriod"/>
            </a:pPr>
            <a:endParaRPr lang="en-US" altLang="en-US">
              <a:latin typeface="Times" pitchFamily="2" charset="0"/>
              <a:ea typeface="ＭＳ Ｐゴシック" panose="020B0600070205080204" pitchFamily="34" charset="-128"/>
            </a:endParaRPr>
          </a:p>
        </p:txBody>
      </p:sp>
      <p:sp>
        <p:nvSpPr>
          <p:cNvPr id="483331" name="Slide Number Placeholder 3">
            <a:extLst>
              <a:ext uri="{FF2B5EF4-FFF2-40B4-BE49-F238E27FC236}">
                <a16:creationId xmlns:a16="http://schemas.microsoft.com/office/drawing/2014/main" id="{E58263DC-F837-CC8F-2BE4-9AE04ACD2819}"/>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C7DF8FE4-A9EB-6E4A-9E34-39DFB976F9C8}" type="slidenum">
              <a:rPr lang="en-US" altLang="en-US" sz="1200" smtClean="0">
                <a:solidFill>
                  <a:srgbClr val="000000"/>
                </a:solidFill>
              </a:rPr>
              <a:pPr/>
              <a:t>23</a:t>
            </a:fld>
            <a:endParaRPr lang="en-US" altLang="en-US" sz="1200">
              <a:solidFill>
                <a:srgbClr val="000000"/>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7" name="Rectangle 7">
            <a:extLst>
              <a:ext uri="{FF2B5EF4-FFF2-40B4-BE49-F238E27FC236}">
                <a16:creationId xmlns:a16="http://schemas.microsoft.com/office/drawing/2014/main" id="{5342AD84-9F49-DC08-26C3-7ECBA820B76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5AF5BD4F-6BD8-3A44-ABE4-5FDEC6D643DD}" type="slidenum">
              <a:rPr lang="en-US" altLang="en-US" sz="1200" smtClean="0">
                <a:solidFill>
                  <a:srgbClr val="000000"/>
                </a:solidFill>
              </a:rPr>
              <a:pPr/>
              <a:t>24</a:t>
            </a:fld>
            <a:endParaRPr lang="en-US" altLang="en-US" sz="1200">
              <a:solidFill>
                <a:srgbClr val="000000"/>
              </a:solidFill>
            </a:endParaRPr>
          </a:p>
        </p:txBody>
      </p:sp>
      <p:sp>
        <p:nvSpPr>
          <p:cNvPr id="485378" name="Rectangle 2">
            <a:extLst>
              <a:ext uri="{FF2B5EF4-FFF2-40B4-BE49-F238E27FC236}">
                <a16:creationId xmlns:a16="http://schemas.microsoft.com/office/drawing/2014/main" id="{7A15B0FE-6C39-4E5F-E98A-FA28ADD4F9AF}"/>
              </a:ext>
            </a:extLst>
          </p:cNvPr>
          <p:cNvSpPr>
            <a:spLocks noGrp="1" noRot="1" noChangeAspect="1" noChangeArrowheads="1" noTextEdit="1"/>
          </p:cNvSpPr>
          <p:nvPr>
            <p:ph type="sldImg"/>
          </p:nvPr>
        </p:nvSpPr>
        <p:spPr>
          <a:solidFill>
            <a:srgbClr val="FFFFFF"/>
          </a:solidFill>
          <a:ln/>
        </p:spPr>
      </p:sp>
      <p:sp>
        <p:nvSpPr>
          <p:cNvPr id="485379" name="Rectangle 3">
            <a:extLst>
              <a:ext uri="{FF2B5EF4-FFF2-40B4-BE49-F238E27FC236}">
                <a16:creationId xmlns:a16="http://schemas.microsoft.com/office/drawing/2014/main" id="{45682CE4-2426-FD0C-C63C-F655828633D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Times" pitchFamily="2" charset="0"/>
              <a:ea typeface="ＭＳ Ｐゴシック" panose="020B0600070205080204" pitchFamily="34"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24D4F5-4169-3C4F-942D-FAD0763580D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936027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a:extLst>
              <a:ext uri="{FF2B5EF4-FFF2-40B4-BE49-F238E27FC236}">
                <a16:creationId xmlns:a16="http://schemas.microsoft.com/office/drawing/2014/main" id="{70FD5EA8-4D98-2746-FF9D-283682AE807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98DFDFEB-E7B1-5D4A-8367-6EB14AB5835D}" type="slidenum">
              <a:rPr lang="en-US" altLang="en-US" sz="1200" smtClean="0">
                <a:solidFill>
                  <a:srgbClr val="000000"/>
                </a:solidFill>
              </a:rPr>
              <a:pPr/>
              <a:t>25</a:t>
            </a:fld>
            <a:endParaRPr lang="en-US" altLang="en-US" sz="1200">
              <a:solidFill>
                <a:srgbClr val="000000"/>
              </a:solidFill>
            </a:endParaRPr>
          </a:p>
        </p:txBody>
      </p:sp>
      <p:sp>
        <p:nvSpPr>
          <p:cNvPr id="491522" name="Rectangle 2">
            <a:extLst>
              <a:ext uri="{FF2B5EF4-FFF2-40B4-BE49-F238E27FC236}">
                <a16:creationId xmlns:a16="http://schemas.microsoft.com/office/drawing/2014/main" id="{B675DCE9-4D52-0DD8-B85E-88E9B84C3198}"/>
              </a:ext>
            </a:extLst>
          </p:cNvPr>
          <p:cNvSpPr>
            <a:spLocks noGrp="1" noRot="1" noChangeAspect="1" noChangeArrowheads="1" noTextEdit="1"/>
          </p:cNvSpPr>
          <p:nvPr>
            <p:ph type="sldImg"/>
          </p:nvPr>
        </p:nvSpPr>
        <p:spPr>
          <a:solidFill>
            <a:srgbClr val="FFFFFF"/>
          </a:solidFill>
          <a:ln/>
        </p:spPr>
      </p:sp>
      <p:sp>
        <p:nvSpPr>
          <p:cNvPr id="491523" name="Rectangle 3">
            <a:extLst>
              <a:ext uri="{FF2B5EF4-FFF2-40B4-BE49-F238E27FC236}">
                <a16:creationId xmlns:a16="http://schemas.microsoft.com/office/drawing/2014/main" id="{1BCA4D30-8075-8E82-571B-6D28AC63982D}"/>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B79073C-C62A-E540-AB0F-31C47DD49A49}" type="slidenum">
              <a:rPr kumimoji="0" lang="en-US" altLang="en-US" sz="1200" b="0" i="0" u="none" strike="noStrike" kern="1200" cap="none" spc="0" normalizeH="0" baseline="0" noProof="0" smtClean="0">
                <a:ln>
                  <a:noFill/>
                </a:ln>
                <a:solidFill>
                  <a:srgbClr val="000000"/>
                </a:solidFill>
                <a:effectLst/>
                <a:uLnTx/>
                <a:uFillTx/>
                <a:latin typeface="Times" pitchFamily="2"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altLang="en-US" sz="12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Tree>
    <p:extLst>
      <p:ext uri="{BB962C8B-B14F-4D97-AF65-F5344CB8AC3E}">
        <p14:creationId xmlns:p14="http://schemas.microsoft.com/office/powerpoint/2010/main" val="274667782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a:extLst>
              <a:ext uri="{FF2B5EF4-FFF2-40B4-BE49-F238E27FC236}">
                <a16:creationId xmlns:a16="http://schemas.microsoft.com/office/drawing/2014/main" id="{3B5989CD-3E59-2043-9E73-9B6AD27E8C0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508BDE1D-8A71-BF49-B5E2-FFC16EE7655C}" type="slidenum">
              <a:rPr lang="en-US" altLang="en-US" sz="1200" smtClean="0">
                <a:solidFill>
                  <a:srgbClr val="000000"/>
                </a:solidFill>
              </a:rPr>
              <a:pPr/>
              <a:t>27</a:t>
            </a:fld>
            <a:endParaRPr lang="en-US" altLang="en-US" sz="1200">
              <a:solidFill>
                <a:srgbClr val="000000"/>
              </a:solidFill>
            </a:endParaRPr>
          </a:p>
        </p:txBody>
      </p:sp>
      <p:sp>
        <p:nvSpPr>
          <p:cNvPr id="495618" name="Rectangle 2">
            <a:extLst>
              <a:ext uri="{FF2B5EF4-FFF2-40B4-BE49-F238E27FC236}">
                <a16:creationId xmlns:a16="http://schemas.microsoft.com/office/drawing/2014/main" id="{A58E2B29-3E13-CFE4-BF9B-75EADD193AD4}"/>
              </a:ext>
            </a:extLst>
          </p:cNvPr>
          <p:cNvSpPr>
            <a:spLocks noGrp="1" noRot="1" noChangeAspect="1" noChangeArrowheads="1" noTextEdit="1"/>
          </p:cNvSpPr>
          <p:nvPr>
            <p:ph type="sldImg"/>
          </p:nvPr>
        </p:nvSpPr>
        <p:spPr>
          <a:solidFill>
            <a:srgbClr val="FFFFFF"/>
          </a:solidFill>
          <a:ln/>
        </p:spPr>
      </p:sp>
      <p:sp>
        <p:nvSpPr>
          <p:cNvPr id="495619" name="Rectangle 3">
            <a:extLst>
              <a:ext uri="{FF2B5EF4-FFF2-40B4-BE49-F238E27FC236}">
                <a16:creationId xmlns:a16="http://schemas.microsoft.com/office/drawing/2014/main" id="{9025E746-19C2-1C71-D220-AF526059A80B}"/>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a:extLst>
              <a:ext uri="{FF2B5EF4-FFF2-40B4-BE49-F238E27FC236}">
                <a16:creationId xmlns:a16="http://schemas.microsoft.com/office/drawing/2014/main" id="{A9DBC2E4-04B9-79F6-C3B4-4B25E49F5E8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9F2B480B-BA07-5740-B6BD-B2ED07960403}" type="slidenum">
              <a:rPr lang="en-US" altLang="en-US" sz="1200" smtClean="0">
                <a:solidFill>
                  <a:srgbClr val="000000"/>
                </a:solidFill>
              </a:rPr>
              <a:pPr/>
              <a:t>28</a:t>
            </a:fld>
            <a:endParaRPr lang="en-US" altLang="en-US" sz="1200">
              <a:solidFill>
                <a:srgbClr val="000000"/>
              </a:solidFill>
            </a:endParaRPr>
          </a:p>
        </p:txBody>
      </p:sp>
      <p:sp>
        <p:nvSpPr>
          <p:cNvPr id="497666" name="Rectangle 2">
            <a:extLst>
              <a:ext uri="{FF2B5EF4-FFF2-40B4-BE49-F238E27FC236}">
                <a16:creationId xmlns:a16="http://schemas.microsoft.com/office/drawing/2014/main" id="{D3B30006-93AE-764C-F301-5B29B5063AE5}"/>
              </a:ext>
            </a:extLst>
          </p:cNvPr>
          <p:cNvSpPr>
            <a:spLocks noGrp="1" noRot="1" noChangeAspect="1" noChangeArrowheads="1" noTextEdit="1"/>
          </p:cNvSpPr>
          <p:nvPr>
            <p:ph type="sldImg"/>
          </p:nvPr>
        </p:nvSpPr>
        <p:spPr>
          <a:solidFill>
            <a:srgbClr val="FFFFFF"/>
          </a:solidFill>
          <a:ln/>
        </p:spPr>
      </p:sp>
      <p:sp>
        <p:nvSpPr>
          <p:cNvPr id="497667" name="Rectangle 3">
            <a:extLst>
              <a:ext uri="{FF2B5EF4-FFF2-40B4-BE49-F238E27FC236}">
                <a16:creationId xmlns:a16="http://schemas.microsoft.com/office/drawing/2014/main" id="{AB8A5E2E-27FE-E3CC-7B58-C2588381DBAB}"/>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Slide Image Placeholder 1">
            <a:extLst>
              <a:ext uri="{FF2B5EF4-FFF2-40B4-BE49-F238E27FC236}">
                <a16:creationId xmlns:a16="http://schemas.microsoft.com/office/drawing/2014/main" id="{36278FCF-1A73-2746-5C86-D035A4FA88EB}"/>
              </a:ext>
            </a:extLst>
          </p:cNvPr>
          <p:cNvSpPr>
            <a:spLocks noGrp="1" noRot="1" noChangeAspect="1" noChangeArrowheads="1" noTextEdit="1"/>
          </p:cNvSpPr>
          <p:nvPr>
            <p:ph type="sldImg"/>
          </p:nvPr>
        </p:nvSpPr>
        <p:spPr>
          <a:ln/>
        </p:spPr>
      </p:sp>
      <p:sp>
        <p:nvSpPr>
          <p:cNvPr id="500738" name="Notes Placeholder 2">
            <a:extLst>
              <a:ext uri="{FF2B5EF4-FFF2-40B4-BE49-F238E27FC236}">
                <a16:creationId xmlns:a16="http://schemas.microsoft.com/office/drawing/2014/main" id="{41F2CB67-D167-DF07-E39D-01BE134F1EA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pitchFamily="2" charset="0"/>
                <a:ea typeface="ＭＳ Ｐゴシック" panose="020B0600070205080204" pitchFamily="34" charset="-128"/>
              </a:rPr>
              <a:t>This is why monitoring volcanoes from space is important – most, even the ones likely to produce big eruptions, are not monitored otherwise.</a:t>
            </a:r>
          </a:p>
        </p:txBody>
      </p:sp>
      <p:sp>
        <p:nvSpPr>
          <p:cNvPr id="500739" name="Slide Number Placeholder 3">
            <a:extLst>
              <a:ext uri="{FF2B5EF4-FFF2-40B4-BE49-F238E27FC236}">
                <a16:creationId xmlns:a16="http://schemas.microsoft.com/office/drawing/2014/main" id="{5EF13D2C-CD33-A895-926D-04430AEF9C6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0850">
              <a:defRPr sz="2400">
                <a:solidFill>
                  <a:schemeClr val="tx1"/>
                </a:solidFill>
                <a:latin typeface="Times" pitchFamily="2" charset="0"/>
                <a:ea typeface="ＭＳ Ｐゴシック" panose="020B0600070205080204" pitchFamily="34" charset="-128"/>
              </a:defRPr>
            </a:lvl1pPr>
            <a:lvl2pPr marL="742950" indent="-285750" defTabSz="450850">
              <a:defRPr sz="2400">
                <a:solidFill>
                  <a:schemeClr val="tx1"/>
                </a:solidFill>
                <a:latin typeface="Times" pitchFamily="2" charset="0"/>
                <a:ea typeface="ＭＳ Ｐゴシック" panose="020B0600070205080204" pitchFamily="34" charset="-128"/>
              </a:defRPr>
            </a:lvl2pPr>
            <a:lvl3pPr marL="1143000" indent="-228600" defTabSz="450850">
              <a:defRPr sz="2400">
                <a:solidFill>
                  <a:schemeClr val="tx1"/>
                </a:solidFill>
                <a:latin typeface="Times" pitchFamily="2" charset="0"/>
                <a:ea typeface="ＭＳ Ｐゴシック" panose="020B0600070205080204" pitchFamily="34" charset="-128"/>
              </a:defRPr>
            </a:lvl3pPr>
            <a:lvl4pPr marL="1600200" indent="-228600" defTabSz="450850">
              <a:defRPr sz="2400">
                <a:solidFill>
                  <a:schemeClr val="tx1"/>
                </a:solidFill>
                <a:latin typeface="Times" pitchFamily="2" charset="0"/>
                <a:ea typeface="ＭＳ Ｐゴシック" panose="020B0600070205080204" pitchFamily="34" charset="-128"/>
              </a:defRPr>
            </a:lvl4pPr>
            <a:lvl5pPr marL="2057400" indent="-228600" defTabSz="450850">
              <a:defRPr sz="2400">
                <a:solidFill>
                  <a:schemeClr val="tx1"/>
                </a:solidFill>
                <a:latin typeface="Times" pitchFamily="2" charset="0"/>
                <a:ea typeface="ＭＳ Ｐゴシック" panose="020B0600070205080204" pitchFamily="34" charset="-128"/>
              </a:defRPr>
            </a:lvl5pPr>
            <a:lvl6pPr marL="2514600" indent="-228600" defTabSz="45085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45085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45085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45085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eaLnBrk="1" hangingPunct="1"/>
            <a:fld id="{1EFBAC87-0036-BF42-B15C-2BC86B2A21AE}" type="slidenum">
              <a:rPr lang="en-US" altLang="en-US" sz="1200" smtClean="0">
                <a:solidFill>
                  <a:srgbClr val="000000"/>
                </a:solidFill>
                <a:latin typeface="Calibri" panose="020F0502020204030204" pitchFamily="34" charset="0"/>
              </a:rPr>
              <a:pPr eaLnBrk="1" hangingPunct="1"/>
              <a:t>30</a:t>
            </a:fld>
            <a:endParaRPr lang="en-US" altLang="en-US" sz="1200">
              <a:solidFill>
                <a:srgbClr val="000000"/>
              </a:solidFill>
              <a:latin typeface="Calibri" panose="020F0502020204030204"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Slide Image Placeholder 1">
            <a:extLst>
              <a:ext uri="{FF2B5EF4-FFF2-40B4-BE49-F238E27FC236}">
                <a16:creationId xmlns:a16="http://schemas.microsoft.com/office/drawing/2014/main" id="{8AEDC898-2CD6-5D62-3275-5B3A12FFBD71}"/>
              </a:ext>
            </a:extLst>
          </p:cNvPr>
          <p:cNvSpPr>
            <a:spLocks noGrp="1" noRot="1" noChangeAspect="1" noChangeArrowheads="1" noTextEdit="1"/>
          </p:cNvSpPr>
          <p:nvPr>
            <p:ph type="sldImg"/>
          </p:nvPr>
        </p:nvSpPr>
        <p:spPr>
          <a:ln/>
        </p:spPr>
      </p:sp>
      <p:sp>
        <p:nvSpPr>
          <p:cNvPr id="502786" name="Notes Placeholder 2">
            <a:extLst>
              <a:ext uri="{FF2B5EF4-FFF2-40B4-BE49-F238E27FC236}">
                <a16:creationId xmlns:a16="http://schemas.microsoft.com/office/drawing/2014/main" id="{1027F46A-9FAA-9087-D737-F3ED773A6A7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pitchFamily="2" charset="0"/>
                <a:ea typeface="ＭＳ Ｐゴシック" panose="020B0600070205080204" pitchFamily="34" charset="-128"/>
              </a:rPr>
              <a:t>Known to be a sulfate </a:t>
            </a:r>
          </a:p>
        </p:txBody>
      </p:sp>
      <p:sp>
        <p:nvSpPr>
          <p:cNvPr id="502787" name="Slide Number Placeholder 3">
            <a:extLst>
              <a:ext uri="{FF2B5EF4-FFF2-40B4-BE49-F238E27FC236}">
                <a16:creationId xmlns:a16="http://schemas.microsoft.com/office/drawing/2014/main" id="{0CE3FF0C-73C6-976F-E890-F32CA632BED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E44F1241-9918-FC42-A602-5FFCBB3415CD}" type="slidenum">
              <a:rPr lang="en-US" altLang="en-US" sz="1200" smtClean="0">
                <a:solidFill>
                  <a:srgbClr val="000000"/>
                </a:solidFill>
              </a:rPr>
              <a:pPr/>
              <a:t>31</a:t>
            </a:fld>
            <a:endParaRPr lang="en-US" altLang="en-US" sz="1200">
              <a:solidFill>
                <a:srgbClr val="000000"/>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Slide Image Placeholder 1">
            <a:extLst>
              <a:ext uri="{FF2B5EF4-FFF2-40B4-BE49-F238E27FC236}">
                <a16:creationId xmlns:a16="http://schemas.microsoft.com/office/drawing/2014/main" id="{4DFB754E-9333-FB65-43AD-4965837C5229}"/>
              </a:ext>
            </a:extLst>
          </p:cNvPr>
          <p:cNvSpPr>
            <a:spLocks noGrp="1" noRot="1" noChangeAspect="1" noChangeArrowheads="1" noTextEdit="1"/>
          </p:cNvSpPr>
          <p:nvPr>
            <p:ph type="sldImg"/>
          </p:nvPr>
        </p:nvSpPr>
        <p:spPr>
          <a:ln/>
        </p:spPr>
      </p:sp>
      <p:sp>
        <p:nvSpPr>
          <p:cNvPr id="3" name="Notes Placeholder 2">
            <a:extLst>
              <a:ext uri="{FF2B5EF4-FFF2-40B4-BE49-F238E27FC236}">
                <a16:creationId xmlns:a16="http://schemas.microsoft.com/office/drawing/2014/main" id="{15C3222A-5F22-D62D-2169-BED925115330}"/>
              </a:ext>
            </a:extLst>
          </p:cNvPr>
          <p:cNvSpPr>
            <a:spLocks noGrp="1"/>
          </p:cNvSpPr>
          <p:nvPr>
            <p:ph type="body" idx="1"/>
          </p:nvPr>
        </p:nvSpPr>
        <p:spPr/>
        <p:txBody>
          <a:bodyPr/>
          <a:lstStyle/>
          <a:p>
            <a:pPr eaLnBrk="1" fontAlgn="auto" hangingPunct="1">
              <a:spcBef>
                <a:spcPts val="0"/>
              </a:spcBef>
              <a:spcAft>
                <a:spcPts val="0"/>
              </a:spcAft>
              <a:defRPr/>
            </a:pPr>
            <a:r>
              <a:rPr lang="en-US" b="1" dirty="0">
                <a:latin typeface="+mn-lt"/>
                <a:ea typeface="+mn-ea"/>
                <a:cs typeface="+mn-cs"/>
              </a:rPr>
              <a:t>Figure S3. </a:t>
            </a:r>
            <a:r>
              <a:rPr lang="en-US" dirty="0">
                <a:latin typeface="+mn-lt"/>
                <a:ea typeface="+mn-ea"/>
                <a:cs typeface="+mn-cs"/>
              </a:rPr>
              <a:t>MISR MINX </a:t>
            </a:r>
            <a:r>
              <a:rPr lang="en-GB" dirty="0">
                <a:latin typeface="+mn-lt"/>
                <a:ea typeface="+mn-ea"/>
                <a:cs typeface="+mn-cs"/>
              </a:rPr>
              <a:t>Plume-height and Wind Vector retrieval results</a:t>
            </a:r>
            <a:r>
              <a:rPr lang="en-US" dirty="0">
                <a:latin typeface="+mn-lt"/>
                <a:ea typeface="+mn-ea"/>
                <a:cs typeface="+mn-cs"/>
              </a:rPr>
              <a:t> for the 20 January 2022 HTHH volcano plume off northwest Australia, Orbit 117501, at ~</a:t>
            </a:r>
            <a:r>
              <a:rPr lang="en-GB" dirty="0">
                <a:latin typeface="+mn-lt"/>
                <a:ea typeface="+mn-ea"/>
                <a:cs typeface="+mn-cs"/>
              </a:rPr>
              <a:t>02:38 UTC</a:t>
            </a:r>
            <a:r>
              <a:rPr lang="en-US" dirty="0">
                <a:latin typeface="+mn-lt"/>
                <a:ea typeface="+mn-ea"/>
                <a:cs typeface="+mn-cs"/>
              </a:rPr>
              <a:t>. (a) True-color MODIS image with MINX study region (yellow) and part of MISR swath (red) outlined, and context map inset below; (b) Blue-band wind-corrected plume-height map; (c) plume-height downwind profile; (d) cross-track (roughly west-east) and (e) along-track (roughly </a:t>
            </a:r>
            <a:r>
              <a:rPr lang="en-GB" dirty="0">
                <a:latin typeface="+mn-lt"/>
                <a:ea typeface="+mn-ea"/>
                <a:cs typeface="+mn-cs"/>
              </a:rPr>
              <a:t>south-north</a:t>
            </a:r>
            <a:r>
              <a:rPr lang="en-US" dirty="0">
                <a:latin typeface="+mn-lt"/>
                <a:ea typeface="+mn-ea"/>
                <a:cs typeface="+mn-cs"/>
              </a:rPr>
              <a:t>) MISR-retrieved wind vector components at plume elevation. </a:t>
            </a:r>
            <a:r>
              <a:rPr lang="en-GB" dirty="0">
                <a:latin typeface="+mn-lt"/>
                <a:ea typeface="+mn-ea"/>
                <a:cs typeface="+mn-cs"/>
              </a:rPr>
              <a:t>(f) CALIOP Level 1, version 4.11, total attenuated backscatter at 532 nm, acquired at about 19:12 UTC on 19 January, about 7 hours before and 500 km downwind of the MISR observation at the nearest point. </a:t>
            </a:r>
            <a:r>
              <a:rPr lang="en-US" dirty="0">
                <a:latin typeface="+mn-lt"/>
                <a:ea typeface="+mn-ea"/>
                <a:cs typeface="+mn-cs"/>
              </a:rPr>
              <a:t>In Panel (c), Red = zero-wind height; Blue = wind-corrected height; Green = surface elevation.</a:t>
            </a:r>
          </a:p>
          <a:p>
            <a:pPr>
              <a:defRPr/>
            </a:pPr>
            <a:endParaRPr lang="en-GB" dirty="0"/>
          </a:p>
        </p:txBody>
      </p:sp>
      <p:sp>
        <p:nvSpPr>
          <p:cNvPr id="508931" name="Slide Number Placeholder 3">
            <a:extLst>
              <a:ext uri="{FF2B5EF4-FFF2-40B4-BE49-F238E27FC236}">
                <a16:creationId xmlns:a16="http://schemas.microsoft.com/office/drawing/2014/main" id="{68456378-C6FA-413B-2784-B6543494D02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Times" pitchFamily="2" charset="0"/>
                <a:ea typeface="ＭＳ Ｐゴシック" panose="020B0600070205080204" pitchFamily="34" charset="-128"/>
              </a:defRPr>
            </a:lvl1pPr>
            <a:lvl2pPr marL="742950" indent="-285750" defTabSz="457200">
              <a:defRPr sz="2400">
                <a:solidFill>
                  <a:schemeClr val="tx1"/>
                </a:solidFill>
                <a:latin typeface="Times" pitchFamily="2" charset="0"/>
                <a:ea typeface="ＭＳ Ｐゴシック" panose="020B0600070205080204" pitchFamily="34" charset="-128"/>
              </a:defRPr>
            </a:lvl2pPr>
            <a:lvl3pPr marL="1143000" indent="-228600" defTabSz="457200">
              <a:defRPr sz="2400">
                <a:solidFill>
                  <a:schemeClr val="tx1"/>
                </a:solidFill>
                <a:latin typeface="Times" pitchFamily="2" charset="0"/>
                <a:ea typeface="ＭＳ Ｐゴシック" panose="020B0600070205080204" pitchFamily="34" charset="-128"/>
              </a:defRPr>
            </a:lvl3pPr>
            <a:lvl4pPr marL="1600200" indent="-228600" defTabSz="457200">
              <a:defRPr sz="2400">
                <a:solidFill>
                  <a:schemeClr val="tx1"/>
                </a:solidFill>
                <a:latin typeface="Times" pitchFamily="2" charset="0"/>
                <a:ea typeface="ＭＳ Ｐゴシック" panose="020B0600070205080204" pitchFamily="34" charset="-128"/>
              </a:defRPr>
            </a:lvl4pPr>
            <a:lvl5pPr marL="2057400" indent="-228600" defTabSz="457200">
              <a:defRPr sz="24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eaLnBrk="1" hangingPunct="1"/>
            <a:fld id="{6E7716FF-5F23-3746-A029-9EEB634565E2}" type="slidenum">
              <a:rPr lang="en-GB" altLang="en-US" sz="1200" smtClean="0">
                <a:solidFill>
                  <a:srgbClr val="000000"/>
                </a:solidFill>
                <a:latin typeface="Calibri" panose="020F0502020204030204" pitchFamily="34" charset="0"/>
              </a:rPr>
              <a:pPr eaLnBrk="1" hangingPunct="1"/>
              <a:t>32</a:t>
            </a:fld>
            <a:endParaRPr lang="en-GB" altLang="en-US" sz="1200">
              <a:solidFill>
                <a:srgbClr val="000000"/>
              </a:solidFill>
              <a:latin typeface="Calibri" panose="020F0502020204030204"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Slide Image Placeholder 1">
            <a:extLst>
              <a:ext uri="{FF2B5EF4-FFF2-40B4-BE49-F238E27FC236}">
                <a16:creationId xmlns:a16="http://schemas.microsoft.com/office/drawing/2014/main" id="{536BD46F-995C-D673-67B0-59E0B6BC8501}"/>
              </a:ext>
            </a:extLst>
          </p:cNvPr>
          <p:cNvSpPr>
            <a:spLocks noGrp="1" noRot="1" noChangeAspect="1" noChangeArrowheads="1" noTextEdit="1"/>
          </p:cNvSpPr>
          <p:nvPr>
            <p:ph type="sldImg"/>
          </p:nvPr>
        </p:nvSpPr>
        <p:spPr>
          <a:ln/>
        </p:spPr>
      </p:sp>
      <p:sp>
        <p:nvSpPr>
          <p:cNvPr id="3" name="Notes Placeholder 2">
            <a:extLst>
              <a:ext uri="{FF2B5EF4-FFF2-40B4-BE49-F238E27FC236}">
                <a16:creationId xmlns:a16="http://schemas.microsoft.com/office/drawing/2014/main" id="{DC212FE9-82FD-2BE9-67E5-65FA0E2A5EA7}"/>
              </a:ext>
            </a:extLst>
          </p:cNvPr>
          <p:cNvSpPr>
            <a:spLocks noGrp="1"/>
          </p:cNvSpPr>
          <p:nvPr>
            <p:ph type="body" idx="1"/>
          </p:nvPr>
        </p:nvSpPr>
        <p:spPr/>
        <p:txBody>
          <a:bodyPr/>
          <a:lstStyle/>
          <a:p>
            <a:pPr>
              <a:defRPr/>
            </a:pPr>
            <a:r>
              <a:rPr lang="en-US" b="1" dirty="0">
                <a:latin typeface="+mn-lt"/>
                <a:ea typeface="+mn-ea"/>
                <a:cs typeface="+mn-cs"/>
              </a:rPr>
              <a:t>Figure S4. </a:t>
            </a:r>
            <a:r>
              <a:rPr lang="en-GB" dirty="0">
                <a:latin typeface="+mn-lt"/>
                <a:ea typeface="+mn-ea"/>
                <a:cs typeface="+mn-cs"/>
              </a:rPr>
              <a:t>MISR RA particle property retrieval results for 20 January 2022, Terra Orbit 117501, and Learmonth AERONET ground-station measurements. (a) MODIS context image, MISR RA retrieval region outlined, as indicated with a yellow arrow. The location of the Learmonth AERONET station on the northwest Australia coast is marked with a yellow asterisk </a:t>
            </a:r>
            <a:r>
              <a:rPr lang="en-US" dirty="0">
                <a:latin typeface="+mn-lt"/>
                <a:ea typeface="+mn-ea"/>
                <a:cs typeface="+mn-cs"/>
              </a:rPr>
              <a:t>(b) Mid-visible Aerosol Amount (AOD</a:t>
            </a:r>
            <a:r>
              <a:rPr lang="en-US" baseline="-25000" dirty="0">
                <a:latin typeface="+mn-lt"/>
                <a:ea typeface="+mn-ea"/>
                <a:cs typeface="+mn-cs"/>
              </a:rPr>
              <a:t>550</a:t>
            </a:r>
            <a:r>
              <a:rPr lang="en-US" dirty="0">
                <a:latin typeface="+mn-lt"/>
                <a:ea typeface="+mn-ea"/>
                <a:cs typeface="+mn-cs"/>
              </a:rPr>
              <a:t>); (c) </a:t>
            </a:r>
            <a:r>
              <a:rPr lang="en-US" dirty="0" err="1">
                <a:latin typeface="+mn-lt"/>
                <a:ea typeface="+mn-ea"/>
                <a:cs typeface="+mn-cs"/>
              </a:rPr>
              <a:t>Ångström</a:t>
            </a:r>
            <a:r>
              <a:rPr lang="en-US" dirty="0">
                <a:latin typeface="+mn-lt"/>
                <a:ea typeface="+mn-ea"/>
                <a:cs typeface="+mn-cs"/>
              </a:rPr>
              <a:t> exponent, inversely proportional to particle effective size, </a:t>
            </a:r>
            <a:r>
              <a:rPr lang="en-GB" dirty="0">
                <a:latin typeface="+mn-lt"/>
                <a:ea typeface="+mn-ea"/>
                <a:cs typeface="+mn-cs"/>
              </a:rPr>
              <a:t>assessed between 446 and 866 nm</a:t>
            </a:r>
            <a:r>
              <a:rPr lang="en-US" dirty="0">
                <a:latin typeface="+mn-lt"/>
                <a:ea typeface="+mn-ea"/>
                <a:cs typeface="+mn-cs"/>
              </a:rPr>
              <a:t>; (d) </a:t>
            </a:r>
            <a:r>
              <a:rPr lang="en-GB" dirty="0">
                <a:latin typeface="+mn-lt"/>
                <a:ea typeface="+mn-ea"/>
                <a:cs typeface="+mn-cs"/>
              </a:rPr>
              <a:t>SSA at 550 nm;</a:t>
            </a:r>
            <a:r>
              <a:rPr lang="en-US" dirty="0">
                <a:latin typeface="+mn-lt"/>
                <a:ea typeface="+mn-ea"/>
                <a:cs typeface="+mn-cs"/>
              </a:rPr>
              <a:t> (e) Fine-mode AOD</a:t>
            </a:r>
            <a:r>
              <a:rPr lang="en-US" baseline="-25000" dirty="0">
                <a:latin typeface="+mn-lt"/>
                <a:ea typeface="+mn-ea"/>
                <a:cs typeface="+mn-cs"/>
              </a:rPr>
              <a:t>550</a:t>
            </a:r>
            <a:r>
              <a:rPr lang="en-US" dirty="0">
                <a:latin typeface="+mn-lt"/>
                <a:ea typeface="+mn-ea"/>
                <a:cs typeface="+mn-cs"/>
              </a:rPr>
              <a:t> fraction; (f) Medium-mode AOD</a:t>
            </a:r>
            <a:r>
              <a:rPr lang="en-US" baseline="-25000" dirty="0">
                <a:latin typeface="+mn-lt"/>
                <a:ea typeface="+mn-ea"/>
                <a:cs typeface="+mn-cs"/>
              </a:rPr>
              <a:t>550</a:t>
            </a:r>
            <a:r>
              <a:rPr lang="en-US" dirty="0">
                <a:latin typeface="+mn-lt"/>
                <a:ea typeface="+mn-ea"/>
                <a:cs typeface="+mn-cs"/>
              </a:rPr>
              <a:t> fraction; and (g) Non-spherical AOD</a:t>
            </a:r>
            <a:r>
              <a:rPr lang="en-US" baseline="-25000" dirty="0">
                <a:latin typeface="+mn-lt"/>
                <a:ea typeface="+mn-ea"/>
                <a:cs typeface="+mn-cs"/>
              </a:rPr>
              <a:t>550</a:t>
            </a:r>
            <a:r>
              <a:rPr lang="en-US" dirty="0">
                <a:latin typeface="+mn-lt"/>
                <a:ea typeface="+mn-ea"/>
                <a:cs typeface="+mn-cs"/>
              </a:rPr>
              <a:t> fraction. </a:t>
            </a:r>
            <a:r>
              <a:rPr lang="en-GB" dirty="0">
                <a:latin typeface="+mn-lt"/>
                <a:ea typeface="+mn-ea"/>
                <a:cs typeface="+mn-cs"/>
              </a:rPr>
              <a:t>To improve confidence in the particle property retrieval results, FMF was assessed over the AOD range 0.10 &lt; AOD</a:t>
            </a:r>
            <a:r>
              <a:rPr lang="en-GB" baseline="-25000" dirty="0">
                <a:latin typeface="+mn-lt"/>
                <a:ea typeface="+mn-ea"/>
                <a:cs typeface="+mn-cs"/>
              </a:rPr>
              <a:t>550</a:t>
            </a:r>
            <a:r>
              <a:rPr lang="en-GB" dirty="0">
                <a:latin typeface="+mn-lt"/>
                <a:ea typeface="+mn-ea"/>
                <a:cs typeface="+mn-cs"/>
              </a:rPr>
              <a:t> &lt;7.0, ANG was assessed over the AOD range 0.15 &lt; AOD</a:t>
            </a:r>
            <a:r>
              <a:rPr lang="en-GB" baseline="-25000" dirty="0">
                <a:latin typeface="+mn-lt"/>
                <a:ea typeface="+mn-ea"/>
                <a:cs typeface="+mn-cs"/>
              </a:rPr>
              <a:t>550</a:t>
            </a:r>
            <a:r>
              <a:rPr lang="en-GB" dirty="0">
                <a:latin typeface="+mn-lt"/>
                <a:ea typeface="+mn-ea"/>
                <a:cs typeface="+mn-cs"/>
              </a:rPr>
              <a:t> &lt;7.0, and SSA</a:t>
            </a:r>
            <a:r>
              <a:rPr lang="en-GB" baseline="-25000" dirty="0">
                <a:latin typeface="+mn-lt"/>
                <a:ea typeface="+mn-ea"/>
                <a:cs typeface="+mn-cs"/>
              </a:rPr>
              <a:t>550</a:t>
            </a:r>
            <a:r>
              <a:rPr lang="en-GB" dirty="0">
                <a:latin typeface="+mn-lt"/>
                <a:ea typeface="+mn-ea"/>
                <a:cs typeface="+mn-cs"/>
              </a:rPr>
              <a:t> was assessed for 0.25 &lt; AOD</a:t>
            </a:r>
            <a:r>
              <a:rPr lang="en-GB" baseline="-25000" dirty="0">
                <a:latin typeface="+mn-lt"/>
                <a:ea typeface="+mn-ea"/>
                <a:cs typeface="+mn-cs"/>
              </a:rPr>
              <a:t>550</a:t>
            </a:r>
            <a:r>
              <a:rPr lang="en-GB" dirty="0">
                <a:latin typeface="+mn-lt"/>
                <a:ea typeface="+mn-ea"/>
                <a:cs typeface="+mn-cs"/>
              </a:rPr>
              <a:t> &lt;7.0. (h) Learmonth AERONET AOD for January 2022, showing the AOD peak on 19 January. (</a:t>
            </a:r>
            <a:r>
              <a:rPr lang="en-GB" dirty="0" err="1">
                <a:latin typeface="+mn-lt"/>
                <a:ea typeface="+mn-ea"/>
                <a:cs typeface="+mn-cs"/>
              </a:rPr>
              <a:t>i</a:t>
            </a:r>
            <a:r>
              <a:rPr lang="en-GB" dirty="0">
                <a:latin typeface="+mn-lt"/>
                <a:ea typeface="+mn-ea"/>
                <a:cs typeface="+mn-cs"/>
              </a:rPr>
              <a:t>) Learmonth AERONET AOD for 19 January 2022. (j) Learmonth AERONET </a:t>
            </a:r>
            <a:r>
              <a:rPr lang="en-GB" dirty="0" err="1">
                <a:latin typeface="+mn-lt"/>
                <a:ea typeface="+mn-ea"/>
                <a:cs typeface="+mn-cs"/>
              </a:rPr>
              <a:t>Ångström</a:t>
            </a:r>
            <a:r>
              <a:rPr lang="en-GB" dirty="0">
                <a:latin typeface="+mn-lt"/>
                <a:ea typeface="+mn-ea"/>
                <a:cs typeface="+mn-cs"/>
              </a:rPr>
              <a:t> Exponent for 19 January 2022. (AERONET data were provided by Ian Lau and the AERONET team.)</a:t>
            </a:r>
            <a:endParaRPr lang="en-US" dirty="0">
              <a:latin typeface="+mn-lt"/>
              <a:ea typeface="+mn-ea"/>
              <a:cs typeface="+mn-cs"/>
            </a:endParaRPr>
          </a:p>
          <a:p>
            <a:pPr>
              <a:defRPr/>
            </a:pPr>
            <a:endParaRPr lang="en-US" dirty="0">
              <a:latin typeface="+mn-lt"/>
              <a:ea typeface="+mn-ea"/>
              <a:cs typeface="+mn-cs"/>
            </a:endParaRPr>
          </a:p>
        </p:txBody>
      </p:sp>
      <p:sp>
        <p:nvSpPr>
          <p:cNvPr id="510979" name="Slide Number Placeholder 3">
            <a:extLst>
              <a:ext uri="{FF2B5EF4-FFF2-40B4-BE49-F238E27FC236}">
                <a16:creationId xmlns:a16="http://schemas.microsoft.com/office/drawing/2014/main" id="{1675246B-236F-B9B1-4914-6BE56FDD6DC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Times" pitchFamily="2" charset="0"/>
                <a:ea typeface="ＭＳ Ｐゴシック" panose="020B0600070205080204" pitchFamily="34" charset="-128"/>
              </a:defRPr>
            </a:lvl1pPr>
            <a:lvl2pPr marL="742950" indent="-285750" defTabSz="457200">
              <a:defRPr sz="2400">
                <a:solidFill>
                  <a:schemeClr val="tx1"/>
                </a:solidFill>
                <a:latin typeface="Times" pitchFamily="2" charset="0"/>
                <a:ea typeface="ＭＳ Ｐゴシック" panose="020B0600070205080204" pitchFamily="34" charset="-128"/>
              </a:defRPr>
            </a:lvl2pPr>
            <a:lvl3pPr marL="1143000" indent="-228600" defTabSz="457200">
              <a:defRPr sz="2400">
                <a:solidFill>
                  <a:schemeClr val="tx1"/>
                </a:solidFill>
                <a:latin typeface="Times" pitchFamily="2" charset="0"/>
                <a:ea typeface="ＭＳ Ｐゴシック" panose="020B0600070205080204" pitchFamily="34" charset="-128"/>
              </a:defRPr>
            </a:lvl3pPr>
            <a:lvl4pPr marL="1600200" indent="-228600" defTabSz="457200">
              <a:defRPr sz="2400">
                <a:solidFill>
                  <a:schemeClr val="tx1"/>
                </a:solidFill>
                <a:latin typeface="Times" pitchFamily="2" charset="0"/>
                <a:ea typeface="ＭＳ Ｐゴシック" panose="020B0600070205080204" pitchFamily="34" charset="-128"/>
              </a:defRPr>
            </a:lvl4pPr>
            <a:lvl5pPr marL="2057400" indent="-228600" defTabSz="457200">
              <a:defRPr sz="24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eaLnBrk="1" hangingPunct="1"/>
            <a:fld id="{99706A1C-559A-7943-8499-2B29F3A12398}" type="slidenum">
              <a:rPr lang="en-GB" altLang="en-US" sz="1200" smtClean="0">
                <a:solidFill>
                  <a:srgbClr val="000000"/>
                </a:solidFill>
                <a:latin typeface="Calibri" panose="020F0502020204030204" pitchFamily="34" charset="0"/>
              </a:rPr>
              <a:pPr eaLnBrk="1" hangingPunct="1"/>
              <a:t>33</a:t>
            </a:fld>
            <a:endParaRPr lang="en-GB" altLang="en-US" sz="1200">
              <a:solidFill>
                <a:srgbClr val="000000"/>
              </a:solidFill>
              <a:latin typeface="Calibri" panose="020F0502020204030204"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
        <p:cNvGrpSpPr/>
        <p:nvPr/>
      </p:nvGrpSpPr>
      <p:grpSpPr>
        <a:xfrm>
          <a:off x="0" y="0"/>
          <a:ext cx="0" cy="0"/>
          <a:chOff x="0" y="0"/>
          <a:chExt cx="0" cy="0"/>
        </a:xfrm>
      </p:grpSpPr>
      <p:sp>
        <p:nvSpPr>
          <p:cNvPr id="569" name="Google Shape;569;g1f42e129512_0_7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70" name="Google Shape;570;g1f42e129512_0_78: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228600" marR="0" lvl="0" indent="0" algn="l" rtl="0">
              <a:lnSpc>
                <a:spcPct val="100000"/>
              </a:lnSpc>
              <a:spcBef>
                <a:spcPts val="0"/>
              </a:spcBef>
              <a:spcAft>
                <a:spcPts val="0"/>
              </a:spcAft>
              <a:buSzPts val="1400"/>
              <a:buNone/>
            </a:pPr>
            <a:endParaRPr dirty="0"/>
          </a:p>
        </p:txBody>
      </p:sp>
      <p:sp>
        <p:nvSpPr>
          <p:cNvPr id="571" name="Google Shape;571;g1f42e129512_0_78: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GB"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34</a:t>
            </a:fld>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B79073C-C62A-E540-AB0F-31C47DD49A49}" type="slidenum">
              <a:rPr kumimoji="0" lang="en-US" altLang="en-US" sz="1200" b="0" i="0" u="none" strike="noStrike" kern="1200" cap="none" spc="0" normalizeH="0" baseline="0" noProof="0" smtClean="0">
                <a:ln>
                  <a:noFill/>
                </a:ln>
                <a:solidFill>
                  <a:srgbClr val="000000"/>
                </a:solidFill>
                <a:effectLst/>
                <a:uLnTx/>
                <a:uFillTx/>
                <a:latin typeface="Times" pitchFamily="2"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Tree>
    <p:extLst>
      <p:ext uri="{BB962C8B-B14F-4D97-AF65-F5344CB8AC3E}">
        <p14:creationId xmlns:p14="http://schemas.microsoft.com/office/powerpoint/2010/main" val="32803980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Slide Image Placeholder 1">
            <a:extLst>
              <a:ext uri="{FF2B5EF4-FFF2-40B4-BE49-F238E27FC236}">
                <a16:creationId xmlns:a16="http://schemas.microsoft.com/office/drawing/2014/main" id="{768FCEFD-8587-66D6-F82F-8A7536EB6C59}"/>
              </a:ext>
            </a:extLst>
          </p:cNvPr>
          <p:cNvSpPr>
            <a:spLocks noGrp="1" noRot="1" noChangeAspect="1" noChangeArrowheads="1" noTextEdit="1"/>
          </p:cNvSpPr>
          <p:nvPr>
            <p:ph type="sldImg"/>
          </p:nvPr>
        </p:nvSpPr>
        <p:spPr>
          <a:ln/>
        </p:spPr>
      </p:sp>
      <p:sp>
        <p:nvSpPr>
          <p:cNvPr id="455682" name="Notes Placeholder 2">
            <a:extLst>
              <a:ext uri="{FF2B5EF4-FFF2-40B4-BE49-F238E27FC236}">
                <a16:creationId xmlns:a16="http://schemas.microsoft.com/office/drawing/2014/main" id="{B4D30AE0-FB3F-FDFE-B7E3-5A6310059DD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pitchFamily="2" charset="0"/>
                <a:ea typeface="ＭＳ Ｐゴシック" panose="020B0600070205080204" pitchFamily="34" charset="-128"/>
              </a:rPr>
              <a:t>•  The confidence we have in climate prediction rests on the ability of climate models to self-consistently reproduce past environmental changes (e.g., GMST), based on past changes in climate forcing.</a:t>
            </a:r>
          </a:p>
          <a:p>
            <a:r>
              <a:rPr lang="en-US" altLang="en-US">
                <a:latin typeface="Times" pitchFamily="2" charset="0"/>
                <a:ea typeface="ＭＳ Ｐゴシック" panose="020B0600070205080204" pitchFamily="34" charset="-128"/>
              </a:rPr>
              <a:t>• The forcing (F - N) uncertainty corresponds to an enormous range in climate sensitivity</a:t>
            </a:r>
          </a:p>
          <a:p>
            <a:endParaRPr lang="en-US" altLang="en-US">
              <a:latin typeface="Times" pitchFamily="2" charset="0"/>
              <a:ea typeface="ＭＳ Ｐゴシック" panose="020B0600070205080204" pitchFamily="34" charset="-128"/>
            </a:endParaRPr>
          </a:p>
        </p:txBody>
      </p:sp>
      <p:sp>
        <p:nvSpPr>
          <p:cNvPr id="455683" name="Slide Number Placeholder 3">
            <a:extLst>
              <a:ext uri="{FF2B5EF4-FFF2-40B4-BE49-F238E27FC236}">
                <a16:creationId xmlns:a16="http://schemas.microsoft.com/office/drawing/2014/main" id="{B3194AEB-BA99-9065-5DEB-D33D03AAF21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936A044B-26D3-B145-B963-1896EAF8F991}" type="slidenum">
              <a:rPr lang="en-US" altLang="en-US" sz="1200" smtClean="0">
                <a:solidFill>
                  <a:srgbClr val="000000"/>
                </a:solidFill>
              </a:rPr>
              <a:pPr/>
              <a:t>3</a:t>
            </a:fld>
            <a:endParaRPr lang="en-US" altLang="en-US" sz="1200">
              <a:solidFill>
                <a:srgbClr val="000000"/>
              </a:solidFill>
            </a:endParaRPr>
          </a:p>
        </p:txBody>
      </p:sp>
    </p:spTree>
    <p:extLst>
      <p:ext uri="{BB962C8B-B14F-4D97-AF65-F5344CB8AC3E}">
        <p14:creationId xmlns:p14="http://schemas.microsoft.com/office/powerpoint/2010/main" val="26152199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Slide Image Placeholder 1">
            <a:extLst>
              <a:ext uri="{FF2B5EF4-FFF2-40B4-BE49-F238E27FC236}">
                <a16:creationId xmlns:a16="http://schemas.microsoft.com/office/drawing/2014/main" id="{07165CB2-E63F-80E4-3EC5-0006632CC9DB}"/>
              </a:ext>
            </a:extLst>
          </p:cNvPr>
          <p:cNvSpPr>
            <a:spLocks noGrp="1" noRot="1" noChangeAspect="1" noChangeArrowheads="1" noTextEdit="1"/>
          </p:cNvSpPr>
          <p:nvPr>
            <p:ph type="sldImg"/>
          </p:nvPr>
        </p:nvSpPr>
        <p:spPr>
          <a:ln/>
        </p:spPr>
      </p:sp>
      <p:sp>
        <p:nvSpPr>
          <p:cNvPr id="515074" name="Notes Placeholder 2">
            <a:extLst>
              <a:ext uri="{FF2B5EF4-FFF2-40B4-BE49-F238E27FC236}">
                <a16:creationId xmlns:a16="http://schemas.microsoft.com/office/drawing/2014/main" id="{0CEF5F17-1155-E202-D476-BF7726584405}"/>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pitchFamily="2" charset="0"/>
                <a:ea typeface="ＭＳ Ｐゴシック" panose="020B0600070205080204" pitchFamily="34" charset="-128"/>
              </a:rPr>
              <a:t>Absorption, Vertical distribution</a:t>
            </a:r>
          </a:p>
        </p:txBody>
      </p:sp>
      <p:sp>
        <p:nvSpPr>
          <p:cNvPr id="515075" name="Slide Number Placeholder 3">
            <a:extLst>
              <a:ext uri="{FF2B5EF4-FFF2-40B4-BE49-F238E27FC236}">
                <a16:creationId xmlns:a16="http://schemas.microsoft.com/office/drawing/2014/main" id="{92CEAF7A-2890-FF2E-D4D9-BEF09216CB96}"/>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17C3569E-406F-A34F-894D-5A08A89A9AF1}" type="slidenum">
              <a:rPr lang="en-US" altLang="en-US" sz="1200" smtClean="0">
                <a:solidFill>
                  <a:srgbClr val="000000"/>
                </a:solidFill>
              </a:rPr>
              <a:pPr/>
              <a:t>36</a:t>
            </a:fld>
            <a:endParaRPr lang="en-US" altLang="en-US" sz="1200">
              <a:solidFill>
                <a:srgbClr val="000000"/>
              </a:solidFil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a:extLst>
              <a:ext uri="{FF2B5EF4-FFF2-40B4-BE49-F238E27FC236}">
                <a16:creationId xmlns:a16="http://schemas.microsoft.com/office/drawing/2014/main" id="{3AE5E88C-D9C2-2D8E-96B9-F17168DD72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panose="020B0600070205080204" pitchFamily="34" charset="-128"/>
              </a:defRPr>
            </a:lvl1pPr>
            <a:lvl2pPr marL="742950" indent="-285750">
              <a:defRPr sz="2400">
                <a:solidFill>
                  <a:schemeClr val="tx1"/>
                </a:solidFill>
                <a:latin typeface="Times" charset="0"/>
                <a:ea typeface="ＭＳ Ｐゴシック" panose="020B0600070205080204" pitchFamily="34" charset="-128"/>
              </a:defRPr>
            </a:lvl2pPr>
            <a:lvl3pPr marL="1143000" indent="-228600">
              <a:defRPr sz="2400">
                <a:solidFill>
                  <a:schemeClr val="tx1"/>
                </a:solidFill>
                <a:latin typeface="Times" charset="0"/>
                <a:ea typeface="ＭＳ Ｐゴシック" panose="020B0600070205080204" pitchFamily="34" charset="-128"/>
              </a:defRPr>
            </a:lvl3pPr>
            <a:lvl4pPr marL="1600200" indent="-228600">
              <a:defRPr sz="2400">
                <a:solidFill>
                  <a:schemeClr val="tx1"/>
                </a:solidFill>
                <a:latin typeface="Times" charset="0"/>
                <a:ea typeface="ＭＳ Ｐゴシック" panose="020B0600070205080204" pitchFamily="34" charset="-128"/>
              </a:defRPr>
            </a:lvl4pPr>
            <a:lvl5pPr marL="2057400" indent="-228600">
              <a:defRPr sz="2400">
                <a:solidFill>
                  <a:schemeClr val="tx1"/>
                </a:solidFill>
                <a:latin typeface="Times"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DDB586-0D0B-BE4D-A46B-1A5444FA8486}" type="slidenum">
              <a:rPr kumimoji="0" lang="en-US" altLang="en-US" sz="1200" b="0" i="0" u="none" strike="noStrike" kern="1200" cap="none" spc="0" normalizeH="0" baseline="0" noProof="0" smtClean="0">
                <a:ln>
                  <a:noFill/>
                </a:ln>
                <a:solidFill>
                  <a:srgbClr val="000000"/>
                </a:solidFill>
                <a:effectLst/>
                <a:uLnTx/>
                <a:uFillTx/>
                <a:latin typeface="Times"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altLang="en-US" sz="1200" b="0" i="0" u="none" strike="noStrike" kern="1200" cap="none" spc="0" normalizeH="0" baseline="0" noProof="0">
              <a:ln>
                <a:noFill/>
              </a:ln>
              <a:solidFill>
                <a:srgbClr val="000000"/>
              </a:solidFill>
              <a:effectLst/>
              <a:uLnTx/>
              <a:uFillTx/>
              <a:latin typeface="Times" charset="0"/>
              <a:ea typeface="ＭＳ Ｐゴシック" panose="020B0600070205080204" pitchFamily="34" charset="-128"/>
              <a:cs typeface="+mn-cs"/>
            </a:endParaRPr>
          </a:p>
        </p:txBody>
      </p:sp>
      <p:sp>
        <p:nvSpPr>
          <p:cNvPr id="121858" name="Rectangle 2">
            <a:extLst>
              <a:ext uri="{FF2B5EF4-FFF2-40B4-BE49-F238E27FC236}">
                <a16:creationId xmlns:a16="http://schemas.microsoft.com/office/drawing/2014/main" id="{6F3906E7-FE0A-5F05-391C-1FEC1952C739}"/>
              </a:ext>
            </a:extLst>
          </p:cNvPr>
          <p:cNvSpPr>
            <a:spLocks noGrp="1" noRot="1" noChangeAspect="1" noChangeArrowheads="1" noTextEdit="1"/>
          </p:cNvSpPr>
          <p:nvPr>
            <p:ph type="sldImg"/>
          </p:nvPr>
        </p:nvSpPr>
        <p:spPr>
          <a:solidFill>
            <a:srgbClr val="FFFFFF"/>
          </a:solidFill>
          <a:ln/>
        </p:spPr>
      </p:sp>
      <p:sp>
        <p:nvSpPr>
          <p:cNvPr id="121859" name="Rectangle 3">
            <a:extLst>
              <a:ext uri="{FF2B5EF4-FFF2-40B4-BE49-F238E27FC236}">
                <a16:creationId xmlns:a16="http://schemas.microsoft.com/office/drawing/2014/main" id="{A8F05FB6-B47A-549B-60C1-D70557EDAA85}"/>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Slide Image Placeholder 1">
            <a:extLst>
              <a:ext uri="{FF2B5EF4-FFF2-40B4-BE49-F238E27FC236}">
                <a16:creationId xmlns:a16="http://schemas.microsoft.com/office/drawing/2014/main" id="{A8F5E4CB-A722-4544-C3A2-EE8C706781B1}"/>
              </a:ext>
            </a:extLst>
          </p:cNvPr>
          <p:cNvSpPr>
            <a:spLocks noGrp="1" noRot="1" noChangeAspect="1" noChangeArrowheads="1" noTextEdit="1"/>
          </p:cNvSpPr>
          <p:nvPr>
            <p:ph type="sldImg"/>
          </p:nvPr>
        </p:nvSpPr>
        <p:spPr>
          <a:ln/>
        </p:spPr>
      </p:sp>
      <p:sp>
        <p:nvSpPr>
          <p:cNvPr id="517122" name="Notes Placeholder 2">
            <a:extLst>
              <a:ext uri="{FF2B5EF4-FFF2-40B4-BE49-F238E27FC236}">
                <a16:creationId xmlns:a16="http://schemas.microsoft.com/office/drawing/2014/main" id="{EA27D82A-315C-1258-49F0-21723816A49C}"/>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pitchFamily="2" charset="0"/>
                <a:ea typeface="ＭＳ Ｐゴシック" panose="020B0600070205080204" pitchFamily="34" charset="-128"/>
              </a:rPr>
              <a:t>Absorption, Vertical distribution</a:t>
            </a:r>
          </a:p>
        </p:txBody>
      </p:sp>
      <p:sp>
        <p:nvSpPr>
          <p:cNvPr id="517123" name="Slide Number Placeholder 3">
            <a:extLst>
              <a:ext uri="{FF2B5EF4-FFF2-40B4-BE49-F238E27FC236}">
                <a16:creationId xmlns:a16="http://schemas.microsoft.com/office/drawing/2014/main" id="{D6A5525F-F973-9193-F556-55A0B2F1A5B1}"/>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899CBEB2-1883-4D44-9349-9487DFA7E34B}" type="slidenum">
              <a:rPr lang="en-US" altLang="en-US" sz="1200" smtClean="0">
                <a:solidFill>
                  <a:srgbClr val="000000"/>
                </a:solidFill>
              </a:rPr>
              <a:pPr/>
              <a:t>38</a:t>
            </a:fld>
            <a:endParaRPr lang="en-US" altLang="en-US" sz="1200">
              <a:solidFill>
                <a:srgbClr val="000000"/>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B79073C-C62A-E540-AB0F-31C47DD49A49}" type="slidenum">
              <a:rPr kumimoji="0" lang="en-US" altLang="en-US" sz="1200" b="0" i="0" u="none" strike="noStrike" kern="1200" cap="none" spc="0" normalizeH="0" baseline="0" noProof="0" smtClean="0">
                <a:ln>
                  <a:noFill/>
                </a:ln>
                <a:solidFill>
                  <a:srgbClr val="000000"/>
                </a:solidFill>
                <a:effectLst/>
                <a:uLnTx/>
                <a:uFillTx/>
                <a:latin typeface="Times" pitchFamily="2"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39</a:t>
            </a:fld>
            <a:endParaRPr kumimoji="0" lang="en-US" altLang="en-US" sz="12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Tree>
    <p:extLst>
      <p:ext uri="{BB962C8B-B14F-4D97-AF65-F5344CB8AC3E}">
        <p14:creationId xmlns:p14="http://schemas.microsoft.com/office/powerpoint/2010/main" val="138979389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8B79073C-C62A-E540-AB0F-31C47DD49A49}" type="slidenum">
              <a:rPr lang="en-US" altLang="en-US" smtClean="0"/>
              <a:pPr>
                <a:defRPr/>
              </a:pPr>
              <a:t>40</a:t>
            </a:fld>
            <a:endParaRPr lang="en-US" altLang="en-US"/>
          </a:p>
        </p:txBody>
      </p:sp>
    </p:spTree>
    <p:extLst>
      <p:ext uri="{BB962C8B-B14F-4D97-AF65-F5344CB8AC3E}">
        <p14:creationId xmlns:p14="http://schemas.microsoft.com/office/powerpoint/2010/main" val="108172002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1" name="Slide Image Placeholder 1">
            <a:extLst>
              <a:ext uri="{FF2B5EF4-FFF2-40B4-BE49-F238E27FC236}">
                <a16:creationId xmlns:a16="http://schemas.microsoft.com/office/drawing/2014/main" id="{2768A4A2-D1F3-A553-D3D7-27B55449E094}"/>
              </a:ext>
            </a:extLst>
          </p:cNvPr>
          <p:cNvSpPr>
            <a:spLocks noGrp="1" noRot="1" noChangeAspect="1" noChangeArrowheads="1" noTextEdit="1"/>
          </p:cNvSpPr>
          <p:nvPr>
            <p:ph type="sldImg"/>
          </p:nvPr>
        </p:nvSpPr>
        <p:spPr>
          <a:ln/>
        </p:spPr>
      </p:sp>
      <p:sp>
        <p:nvSpPr>
          <p:cNvPr id="522242" name="Notes Placeholder 2">
            <a:extLst>
              <a:ext uri="{FF2B5EF4-FFF2-40B4-BE49-F238E27FC236}">
                <a16:creationId xmlns:a16="http://schemas.microsoft.com/office/drawing/2014/main" id="{430786D6-815B-0555-3250-2C461498CF7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pitchFamily="2" charset="0"/>
              <a:ea typeface="ＭＳ Ｐゴシック" panose="020B0600070205080204" pitchFamily="34" charset="-128"/>
            </a:endParaRPr>
          </a:p>
        </p:txBody>
      </p:sp>
      <p:sp>
        <p:nvSpPr>
          <p:cNvPr id="522243" name="Slide Number Placeholder 3">
            <a:extLst>
              <a:ext uri="{FF2B5EF4-FFF2-40B4-BE49-F238E27FC236}">
                <a16:creationId xmlns:a16="http://schemas.microsoft.com/office/drawing/2014/main" id="{71BF8679-7CE6-7EA8-E350-867CE147E7F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E472624C-7415-144A-9149-30A5E049A71F}" type="slidenum">
              <a:rPr lang="en-US" altLang="en-US" sz="1200" smtClean="0">
                <a:solidFill>
                  <a:srgbClr val="000000"/>
                </a:solidFill>
              </a:rPr>
              <a:pPr/>
              <a:t>41</a:t>
            </a:fld>
            <a:endParaRPr lang="en-US" altLang="en-US" sz="1200">
              <a:solidFill>
                <a:srgbClr val="000000"/>
              </a:solidFil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Slide Image Placeholder 1">
            <a:extLst>
              <a:ext uri="{FF2B5EF4-FFF2-40B4-BE49-F238E27FC236}">
                <a16:creationId xmlns:a16="http://schemas.microsoft.com/office/drawing/2014/main" id="{4C779F61-BB55-F0FC-BDFA-7C539A0A05C3}"/>
              </a:ext>
            </a:extLst>
          </p:cNvPr>
          <p:cNvSpPr>
            <a:spLocks noGrp="1" noRot="1" noChangeAspect="1" noChangeArrowheads="1" noTextEdit="1"/>
          </p:cNvSpPr>
          <p:nvPr>
            <p:ph type="sldImg"/>
          </p:nvPr>
        </p:nvSpPr>
        <p:spPr>
          <a:ln/>
        </p:spPr>
      </p:sp>
      <p:sp>
        <p:nvSpPr>
          <p:cNvPr id="3" name="Notes Placeholder 2">
            <a:extLst>
              <a:ext uri="{FF2B5EF4-FFF2-40B4-BE49-F238E27FC236}">
                <a16:creationId xmlns:a16="http://schemas.microsoft.com/office/drawing/2014/main" id="{0B14C0B8-5979-8DD2-A115-9DEC297FAE9B}"/>
              </a:ext>
            </a:extLst>
          </p:cNvPr>
          <p:cNvSpPr>
            <a:spLocks noGrp="1"/>
          </p:cNvSpPr>
          <p:nvPr>
            <p:ph type="body" idx="1"/>
          </p:nvPr>
        </p:nvSpPr>
        <p:spPr/>
        <p:txBody>
          <a:bodyPr/>
          <a:lstStyle/>
          <a:p>
            <a:pPr>
              <a:defRPr/>
            </a:pPr>
            <a:r>
              <a:rPr lang="en-US" dirty="0">
                <a:latin typeface="+mn-lt"/>
                <a:ea typeface="+mn-ea"/>
                <a:cs typeface="+mn-cs"/>
              </a:rPr>
              <a:t>Overall, the main scientific areas are in large red font, the main MISR products are in large blue font, the key tools from our group aimed at making progress are shown in green font, and the lead scientists are highlighted in red.</a:t>
            </a:r>
            <a:endParaRPr lang="en-US" dirty="0"/>
          </a:p>
        </p:txBody>
      </p:sp>
      <p:sp>
        <p:nvSpPr>
          <p:cNvPr id="15363" name="Slide Number Placeholder 3">
            <a:extLst>
              <a:ext uri="{FF2B5EF4-FFF2-40B4-BE49-F238E27FC236}">
                <a16:creationId xmlns:a16="http://schemas.microsoft.com/office/drawing/2014/main" id="{513ED8EC-6166-7B6C-DC67-7BC73D3CB196}"/>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FF860C-56DC-A940-9F68-F659D7229D52}"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30827293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B79073C-C62A-E540-AB0F-31C47DD49A49}" type="slidenum">
              <a:rPr kumimoji="0" lang="en-US" altLang="en-US" sz="1200" b="0" i="0" u="none" strike="noStrike" kern="1200" cap="none" spc="0" normalizeH="0" baseline="0" noProof="0" smtClean="0">
                <a:ln>
                  <a:noFill/>
                </a:ln>
                <a:solidFill>
                  <a:srgbClr val="000000"/>
                </a:solidFill>
                <a:effectLst/>
                <a:uLnTx/>
                <a:uFillTx/>
                <a:latin typeface="Times" pitchFamily="2"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altLang="en-US" sz="12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Tree>
    <p:extLst>
      <p:ext uri="{BB962C8B-B14F-4D97-AF65-F5344CB8AC3E}">
        <p14:creationId xmlns:p14="http://schemas.microsoft.com/office/powerpoint/2010/main" val="340867676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B79073C-C62A-E540-AB0F-31C47DD49A49}" type="slidenum">
              <a:rPr kumimoji="0" lang="en-US" altLang="en-US" sz="1200" b="0" i="0" u="none" strike="noStrike" kern="1200" cap="none" spc="0" normalizeH="0" baseline="0" noProof="0" smtClean="0">
                <a:ln>
                  <a:noFill/>
                </a:ln>
                <a:solidFill>
                  <a:srgbClr val="000000"/>
                </a:solidFill>
                <a:effectLst/>
                <a:uLnTx/>
                <a:uFillTx/>
                <a:latin typeface="Times" pitchFamily="2"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altLang="en-US" sz="12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Tree>
    <p:extLst>
      <p:ext uri="{BB962C8B-B14F-4D97-AF65-F5344CB8AC3E}">
        <p14:creationId xmlns:p14="http://schemas.microsoft.com/office/powerpoint/2010/main" val="91199225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24D4F5-4169-3C4F-942D-FAD0763580D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93742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24D4F5-4169-3C4F-942D-FAD0763580D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3900170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3" name="Slide Image Placeholder 1">
            <a:extLst>
              <a:ext uri="{FF2B5EF4-FFF2-40B4-BE49-F238E27FC236}">
                <a16:creationId xmlns:a16="http://schemas.microsoft.com/office/drawing/2014/main" id="{D4354839-FCA8-EB94-98D6-6D0B3995C1F4}"/>
              </a:ext>
            </a:extLst>
          </p:cNvPr>
          <p:cNvSpPr>
            <a:spLocks noGrp="1" noRot="1" noChangeAspect="1" noChangeArrowheads="1" noTextEdit="1"/>
          </p:cNvSpPr>
          <p:nvPr>
            <p:ph type="sldImg"/>
          </p:nvPr>
        </p:nvSpPr>
        <p:spPr>
          <a:ln/>
        </p:spPr>
      </p:sp>
      <p:sp>
        <p:nvSpPr>
          <p:cNvPr id="448514" name="Notes Placeholder 2">
            <a:extLst>
              <a:ext uri="{FF2B5EF4-FFF2-40B4-BE49-F238E27FC236}">
                <a16:creationId xmlns:a16="http://schemas.microsoft.com/office/drawing/2014/main" id="{ADCCE5FF-1242-86BA-AB93-809D4B057B54}"/>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pitchFamily="2" charset="0"/>
                <a:ea typeface="ＭＳ Ｐゴシック" panose="020B0600070205080204" pitchFamily="34" charset="-128"/>
              </a:rPr>
              <a:t>Figure 2</a:t>
            </a:r>
            <a:r>
              <a:rPr lang="en-US" altLang="en-US">
                <a:latin typeface="Times" pitchFamily="2" charset="0"/>
                <a:ea typeface="ＭＳ Ｐゴシック" panose="020B0600070205080204" pitchFamily="34" charset="-128"/>
              </a:rPr>
              <a:t>. Global, over-ocean estimates of total-column aerosol amount for the northern (a) winter and (b) summer seasons, derived from two years (July 1989-June 1991) of mid-visible reflectance measurements from the Advanced, Very High-Resolution Radiometer (AVHRR) instruments aboard NOAA polar-orbiting satellites. The winter peak in grassland burning produces a smoke plume over the Atlantic west of the sub-Sahara region, whereas in summer, dust from northern Africa and smoke from central Africa produce plumes over the adjacent water, and dust from the Middle East blankets the Arabian Sea. Pollution sources off the east coast of China vary little between these two seasons, whereas pollution off the east coast of the United States is more prominent in summer. [From: </a:t>
            </a:r>
            <a:r>
              <a:rPr lang="en-US" altLang="en-US" i="1">
                <a:latin typeface="Times" pitchFamily="2" charset="0"/>
                <a:ea typeface="ＭＳ Ｐゴシック" panose="020B0600070205080204" pitchFamily="34" charset="-128"/>
              </a:rPr>
              <a:t>Husar, Prospero, and Stowe, Journal of Geophysical Research 102, 1997, pp. 16889-16909</a:t>
            </a:r>
            <a:r>
              <a:rPr lang="en-US" altLang="en-US">
                <a:latin typeface="Times" pitchFamily="2" charset="0"/>
                <a:ea typeface="ＭＳ Ｐゴシック" panose="020B0600070205080204" pitchFamily="34" charset="-128"/>
              </a:rPr>
              <a:t>]</a:t>
            </a:r>
          </a:p>
        </p:txBody>
      </p:sp>
      <p:sp>
        <p:nvSpPr>
          <p:cNvPr id="448515" name="Slide Number Placeholder 3">
            <a:extLst>
              <a:ext uri="{FF2B5EF4-FFF2-40B4-BE49-F238E27FC236}">
                <a16:creationId xmlns:a16="http://schemas.microsoft.com/office/drawing/2014/main" id="{A0207484-CBCB-B0B2-FAA6-B309B6796943}"/>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A1FAD555-02FD-E247-ACF3-84CD3B6274FE}" type="slidenum">
              <a:rPr lang="en-US" altLang="en-US" sz="1200" smtClean="0">
                <a:solidFill>
                  <a:srgbClr val="000000"/>
                </a:solidFill>
                <a:latin typeface="Calibri" panose="020F0502020204030204" pitchFamily="34" charset="0"/>
              </a:rPr>
              <a:pPr/>
              <a:t>46</a:t>
            </a:fld>
            <a:endParaRPr lang="en-US" altLang="en-US" sz="1200">
              <a:solidFill>
                <a:srgbClr val="000000"/>
              </a:solidFill>
              <a:latin typeface="Calibri" panose="020F0502020204030204"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3" name="Rectangle 7">
            <a:extLst>
              <a:ext uri="{FF2B5EF4-FFF2-40B4-BE49-F238E27FC236}">
                <a16:creationId xmlns:a16="http://schemas.microsoft.com/office/drawing/2014/main" id="{3E17F66E-04C8-C2BA-3D0A-51791547912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AA02DD04-87AA-F943-9566-06361346E398}" type="slidenum">
              <a:rPr lang="en-US" altLang="en-US" sz="1200" smtClean="0">
                <a:solidFill>
                  <a:srgbClr val="000000"/>
                </a:solidFill>
              </a:rPr>
              <a:pPr/>
              <a:t>48</a:t>
            </a:fld>
            <a:endParaRPr lang="en-US" altLang="en-US" sz="1200">
              <a:solidFill>
                <a:srgbClr val="000000"/>
              </a:solidFill>
            </a:endParaRPr>
          </a:p>
        </p:txBody>
      </p:sp>
      <p:sp>
        <p:nvSpPr>
          <p:cNvPr id="479234" name="Rectangle 2">
            <a:extLst>
              <a:ext uri="{FF2B5EF4-FFF2-40B4-BE49-F238E27FC236}">
                <a16:creationId xmlns:a16="http://schemas.microsoft.com/office/drawing/2014/main" id="{9E491AD7-4C21-10A1-D0D0-4CA46DEFDCF8}"/>
              </a:ext>
            </a:extLst>
          </p:cNvPr>
          <p:cNvSpPr>
            <a:spLocks noGrp="1" noRot="1" noChangeAspect="1" noChangeArrowheads="1" noTextEdit="1"/>
          </p:cNvSpPr>
          <p:nvPr>
            <p:ph type="sldImg"/>
          </p:nvPr>
        </p:nvSpPr>
        <p:spPr>
          <a:ln/>
        </p:spPr>
      </p:sp>
      <p:sp>
        <p:nvSpPr>
          <p:cNvPr id="479235" name="Rectangle 3">
            <a:extLst>
              <a:ext uri="{FF2B5EF4-FFF2-40B4-BE49-F238E27FC236}">
                <a16:creationId xmlns:a16="http://schemas.microsoft.com/office/drawing/2014/main" id="{B2BD2ABE-4564-44C3-E7E0-D387F6B1D04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Roman" pitchFamily="2" charset="0"/>
              <a:ea typeface="ＭＳ Ｐゴシック" panose="020B0600070205080204" pitchFamily="34" charset="-128"/>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a:extLst>
              <a:ext uri="{FF2B5EF4-FFF2-40B4-BE49-F238E27FC236}">
                <a16:creationId xmlns:a16="http://schemas.microsoft.com/office/drawing/2014/main" id="{5661B1FA-F401-8F37-F738-98222F41D2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4F32FC2E-29A1-8445-8BAA-8FDA528FF51A}" type="slidenum">
              <a:rPr lang="en-US" altLang="en-US" sz="1200" smtClean="0">
                <a:solidFill>
                  <a:srgbClr val="000000"/>
                </a:solidFill>
              </a:rPr>
              <a:pPr/>
              <a:t>49</a:t>
            </a:fld>
            <a:endParaRPr lang="en-US" altLang="en-US" sz="1200">
              <a:solidFill>
                <a:srgbClr val="000000"/>
              </a:solidFill>
            </a:endParaRPr>
          </a:p>
        </p:txBody>
      </p:sp>
      <p:sp>
        <p:nvSpPr>
          <p:cNvPr id="477186" name="Rectangle 2">
            <a:extLst>
              <a:ext uri="{FF2B5EF4-FFF2-40B4-BE49-F238E27FC236}">
                <a16:creationId xmlns:a16="http://schemas.microsoft.com/office/drawing/2014/main" id="{8AFC453C-8EE7-769B-8EAE-701266003E7C}"/>
              </a:ext>
            </a:extLst>
          </p:cNvPr>
          <p:cNvSpPr>
            <a:spLocks noGrp="1" noRot="1" noChangeAspect="1" noChangeArrowheads="1" noTextEdit="1"/>
          </p:cNvSpPr>
          <p:nvPr>
            <p:ph type="sldImg"/>
          </p:nvPr>
        </p:nvSpPr>
        <p:spPr>
          <a:solidFill>
            <a:srgbClr val="FFFFFF"/>
          </a:solidFill>
          <a:ln/>
        </p:spPr>
      </p:sp>
      <p:sp>
        <p:nvSpPr>
          <p:cNvPr id="477187" name="Rectangle 3">
            <a:extLst>
              <a:ext uri="{FF2B5EF4-FFF2-40B4-BE49-F238E27FC236}">
                <a16:creationId xmlns:a16="http://schemas.microsoft.com/office/drawing/2014/main" id="{949F88B1-42A8-F917-0DAE-9B5BEC89E4CC}"/>
              </a:ext>
            </a:extLst>
          </p:cNvPr>
          <p:cNvSpPr>
            <a:spLocks noGrp="1" noChangeArrowheads="1"/>
          </p:cNvSpPr>
          <p:nvPr>
            <p:ph type="body" idx="1"/>
          </p:nvPr>
        </p:nvSpPr>
        <p:spPr>
          <a:solidFill>
            <a:srgbClr val="FFFFFF"/>
          </a:solidFill>
          <a:ln>
            <a:solidFill>
              <a:srgbClr val="000000"/>
            </a:solidFill>
          </a:ln>
        </p:spPr>
        <p:txBody>
          <a:bodyPr/>
          <a:lstStyle/>
          <a:p>
            <a:r>
              <a:rPr lang="en-US" altLang="en-US">
                <a:latin typeface="Times" pitchFamily="2" charset="0"/>
                <a:ea typeface="ＭＳ Ｐゴシック" panose="020B0600070205080204" pitchFamily="34" charset="-128"/>
              </a:rPr>
              <a:t>Assume blue = background, green=dust, red=smoke+pollution;   Estimate background (maritime) AOT~0.007 * W(m/s) + 0.02</a:t>
            </a:r>
          </a:p>
          <a:p>
            <a:r>
              <a:rPr lang="en-US" altLang="en-US">
                <a:latin typeface="Times" pitchFamily="2" charset="0"/>
                <a:ea typeface="ＭＳ Ｐゴシック" panose="020B0600070205080204" pitchFamily="34" charset="-128"/>
              </a:rPr>
              <a:t>Total FMF=[fm*tm + fd * td + fp * tp], where m=maritime, d=dust, p=pollution.    Regionally, &lt;fm&gt;= 0.3±0.01; &lt;fd&gt;=0.5±0.05, &lt;fp&gt;=0.9±0.05</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3" name="Slide Image Placeholder 1">
            <a:extLst>
              <a:ext uri="{FF2B5EF4-FFF2-40B4-BE49-F238E27FC236}">
                <a16:creationId xmlns:a16="http://schemas.microsoft.com/office/drawing/2014/main" id="{DD46B51D-A614-4670-6133-1C750C0D7A79}"/>
              </a:ext>
            </a:extLst>
          </p:cNvPr>
          <p:cNvSpPr>
            <a:spLocks noGrp="1" noRot="1" noChangeAspect="1" noChangeArrowheads="1" noTextEdit="1"/>
          </p:cNvSpPr>
          <p:nvPr>
            <p:ph type="sldImg"/>
          </p:nvPr>
        </p:nvSpPr>
        <p:spPr>
          <a:ln/>
        </p:spPr>
      </p:sp>
      <p:sp>
        <p:nvSpPr>
          <p:cNvPr id="438274" name="Notes Placeholder 2">
            <a:extLst>
              <a:ext uri="{FF2B5EF4-FFF2-40B4-BE49-F238E27FC236}">
                <a16:creationId xmlns:a16="http://schemas.microsoft.com/office/drawing/2014/main" id="{E3304630-6756-42A1-A1F5-2DDF2C4BCBFF}"/>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ltLang="en-US">
              <a:latin typeface="Times" pitchFamily="2" charset="0"/>
              <a:ea typeface="ＭＳ Ｐゴシック" panose="020B0600070205080204" pitchFamily="34" charset="-128"/>
            </a:endParaRPr>
          </a:p>
        </p:txBody>
      </p:sp>
      <p:sp>
        <p:nvSpPr>
          <p:cNvPr id="438275" name="Slide Number Placeholder 3">
            <a:extLst>
              <a:ext uri="{FF2B5EF4-FFF2-40B4-BE49-F238E27FC236}">
                <a16:creationId xmlns:a16="http://schemas.microsoft.com/office/drawing/2014/main" id="{757ED7CC-B48B-902B-BB9F-4C365100ADF1}"/>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C88469E8-2752-124F-9CC1-32207DF2B16A}" type="slidenum">
              <a:rPr lang="en-US" altLang="en-US" sz="1200" smtClean="0">
                <a:solidFill>
                  <a:srgbClr val="000000"/>
                </a:solidFill>
              </a:rPr>
              <a:pPr/>
              <a:t>5</a:t>
            </a:fld>
            <a:endParaRPr lang="en-US" altLang="en-US" sz="1200">
              <a:solidFill>
                <a:srgbClr val="000000"/>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1" name="Slide Image Placeholder 1">
            <a:extLst>
              <a:ext uri="{FF2B5EF4-FFF2-40B4-BE49-F238E27FC236}">
                <a16:creationId xmlns:a16="http://schemas.microsoft.com/office/drawing/2014/main" id="{B731CF5D-B2EE-0EB2-883F-CB311AFCA44C}"/>
              </a:ext>
            </a:extLst>
          </p:cNvPr>
          <p:cNvSpPr>
            <a:spLocks noGrp="1" noRot="1" noChangeAspect="1" noChangeArrowheads="1" noTextEdit="1"/>
          </p:cNvSpPr>
          <p:nvPr>
            <p:ph type="sldImg"/>
          </p:nvPr>
        </p:nvSpPr>
        <p:spPr>
          <a:ln/>
        </p:spPr>
      </p:sp>
      <p:sp>
        <p:nvSpPr>
          <p:cNvPr id="440322" name="Notes Placeholder 2">
            <a:extLst>
              <a:ext uri="{FF2B5EF4-FFF2-40B4-BE49-F238E27FC236}">
                <a16:creationId xmlns:a16="http://schemas.microsoft.com/office/drawing/2014/main" id="{14435A33-1730-A057-3A44-098076263F61}"/>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ltLang="en-US">
              <a:latin typeface="Times" pitchFamily="2" charset="0"/>
              <a:ea typeface="ＭＳ Ｐゴシック" panose="020B0600070205080204" pitchFamily="34" charset="-128"/>
            </a:endParaRPr>
          </a:p>
        </p:txBody>
      </p:sp>
      <p:sp>
        <p:nvSpPr>
          <p:cNvPr id="440323" name="Slide Number Placeholder 3">
            <a:extLst>
              <a:ext uri="{FF2B5EF4-FFF2-40B4-BE49-F238E27FC236}">
                <a16:creationId xmlns:a16="http://schemas.microsoft.com/office/drawing/2014/main" id="{FCA8178A-7D58-9D17-B5C0-CE8222CD50AC}"/>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9DABE01D-FD0A-EA43-9D18-69D49EC61CEB}" type="slidenum">
              <a:rPr lang="en-US" altLang="en-US" sz="1200" smtClean="0">
                <a:solidFill>
                  <a:srgbClr val="000000"/>
                </a:solidFill>
              </a:rPr>
              <a:pPr/>
              <a:t>6</a:t>
            </a:fld>
            <a:endParaRPr lang="en-US" altLang="en-US" sz="1200">
              <a:solidFill>
                <a:srgbClr val="000000"/>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69" name="Rectangle 7">
            <a:extLst>
              <a:ext uri="{FF2B5EF4-FFF2-40B4-BE49-F238E27FC236}">
                <a16:creationId xmlns:a16="http://schemas.microsoft.com/office/drawing/2014/main" id="{9D758308-7490-BAE3-6A5F-CA733F81A20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E56D61A0-F4A2-7A42-AF07-521375FDF694}" type="slidenum">
              <a:rPr lang="en-US" altLang="en-US" sz="1200" smtClean="0">
                <a:solidFill>
                  <a:srgbClr val="000000"/>
                </a:solidFill>
              </a:rPr>
              <a:pPr/>
              <a:t>7</a:t>
            </a:fld>
            <a:endParaRPr lang="en-US" altLang="en-US" sz="1200">
              <a:solidFill>
                <a:srgbClr val="000000"/>
              </a:solidFill>
            </a:endParaRPr>
          </a:p>
        </p:txBody>
      </p:sp>
      <p:sp>
        <p:nvSpPr>
          <p:cNvPr id="442370" name="Rectangle 2">
            <a:extLst>
              <a:ext uri="{FF2B5EF4-FFF2-40B4-BE49-F238E27FC236}">
                <a16:creationId xmlns:a16="http://schemas.microsoft.com/office/drawing/2014/main" id="{0DD59AC5-51A2-8497-8D04-9FCACE9D0CE2}"/>
              </a:ext>
            </a:extLst>
          </p:cNvPr>
          <p:cNvSpPr>
            <a:spLocks noGrp="1" noRot="1" noChangeAspect="1" noChangeArrowheads="1" noTextEdit="1"/>
          </p:cNvSpPr>
          <p:nvPr>
            <p:ph type="sldImg"/>
          </p:nvPr>
        </p:nvSpPr>
        <p:spPr>
          <a:ln/>
        </p:spPr>
      </p:sp>
      <p:sp>
        <p:nvSpPr>
          <p:cNvPr id="442371" name="Rectangle 3">
            <a:extLst>
              <a:ext uri="{FF2B5EF4-FFF2-40B4-BE49-F238E27FC236}">
                <a16:creationId xmlns:a16="http://schemas.microsoft.com/office/drawing/2014/main" id="{B0F08489-4229-8E5A-F607-0A0FA83756C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Roman" pitchFamily="2" charset="0"/>
              <a:ea typeface="ＭＳ Ｐゴシック" panose="020B0600070205080204" pitchFamily="34" charset="-128"/>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Slide Image Placeholder 1">
            <a:extLst>
              <a:ext uri="{FF2B5EF4-FFF2-40B4-BE49-F238E27FC236}">
                <a16:creationId xmlns:a16="http://schemas.microsoft.com/office/drawing/2014/main" id="{D8D25A52-CCC7-2EB6-5A0C-BAD9B2854A07}"/>
              </a:ext>
            </a:extLst>
          </p:cNvPr>
          <p:cNvSpPr>
            <a:spLocks noGrp="1" noRot="1" noChangeAspect="1" noChangeArrowheads="1" noTextEdit="1"/>
          </p:cNvSpPr>
          <p:nvPr>
            <p:ph type="sldImg"/>
          </p:nvPr>
        </p:nvSpPr>
        <p:spPr>
          <a:ln/>
        </p:spPr>
      </p:sp>
      <p:sp>
        <p:nvSpPr>
          <p:cNvPr id="451586" name="Notes Placeholder 2">
            <a:extLst>
              <a:ext uri="{FF2B5EF4-FFF2-40B4-BE49-F238E27FC236}">
                <a16:creationId xmlns:a16="http://schemas.microsoft.com/office/drawing/2014/main" id="{16F17755-506B-3A1C-D747-B7BF5CAD678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pitchFamily="2" charset="0"/>
              <a:ea typeface="ＭＳ Ｐゴシック" panose="020B0600070205080204" pitchFamily="34" charset="-128"/>
            </a:endParaRPr>
          </a:p>
        </p:txBody>
      </p:sp>
      <p:sp>
        <p:nvSpPr>
          <p:cNvPr id="451587" name="Slide Number Placeholder 3">
            <a:extLst>
              <a:ext uri="{FF2B5EF4-FFF2-40B4-BE49-F238E27FC236}">
                <a16:creationId xmlns:a16="http://schemas.microsoft.com/office/drawing/2014/main" id="{EB170A0E-81D8-D2A4-3110-105819C866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DDC2681B-6A45-0340-B314-41381A9841D8}" type="slidenum">
              <a:rPr lang="en-US" altLang="en-US" sz="1200" smtClean="0">
                <a:solidFill>
                  <a:srgbClr val="000000"/>
                </a:solidFill>
              </a:rPr>
              <a:pPr/>
              <a:t>8</a:t>
            </a:fld>
            <a:endParaRPr lang="en-US" altLang="en-US" sz="1200">
              <a:solidFill>
                <a:srgbClr val="000000"/>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Slide Image Placeholder 1">
            <a:extLst>
              <a:ext uri="{FF2B5EF4-FFF2-40B4-BE49-F238E27FC236}">
                <a16:creationId xmlns:a16="http://schemas.microsoft.com/office/drawing/2014/main" id="{5DF54E26-A99F-C1EF-8C80-202A5EF6C994}"/>
              </a:ext>
            </a:extLst>
          </p:cNvPr>
          <p:cNvSpPr>
            <a:spLocks noGrp="1" noRot="1" noChangeAspect="1" noChangeArrowheads="1" noTextEdit="1"/>
          </p:cNvSpPr>
          <p:nvPr>
            <p:ph type="sldImg"/>
          </p:nvPr>
        </p:nvSpPr>
        <p:spPr>
          <a:ln/>
        </p:spPr>
      </p:sp>
      <p:sp>
        <p:nvSpPr>
          <p:cNvPr id="453634" name="Notes Placeholder 2">
            <a:extLst>
              <a:ext uri="{FF2B5EF4-FFF2-40B4-BE49-F238E27FC236}">
                <a16:creationId xmlns:a16="http://schemas.microsoft.com/office/drawing/2014/main" id="{5BEA4024-B4E6-728A-D208-2E29AC68DC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pitchFamily="2" charset="0"/>
              <a:ea typeface="ＭＳ Ｐゴシック" panose="020B0600070205080204" pitchFamily="34" charset="-128"/>
            </a:endParaRPr>
          </a:p>
        </p:txBody>
      </p:sp>
      <p:sp>
        <p:nvSpPr>
          <p:cNvPr id="453635" name="Slide Number Placeholder 3">
            <a:extLst>
              <a:ext uri="{FF2B5EF4-FFF2-40B4-BE49-F238E27FC236}">
                <a16:creationId xmlns:a16="http://schemas.microsoft.com/office/drawing/2014/main" id="{EAB542BE-0E40-7536-D756-C2C859D6E1F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fld id="{3CC9CB9C-D74B-EF4E-9101-C40CF5A8C4B0}" type="slidenum">
              <a:rPr lang="en-US" altLang="en-US" sz="1200" smtClean="0">
                <a:solidFill>
                  <a:srgbClr val="000000"/>
                </a:solidFill>
              </a:rPr>
              <a:pPr/>
              <a:t>9</a:t>
            </a:fld>
            <a:endParaRPr lang="en-US" altLang="en-US" sz="1200">
              <a:solidFill>
                <a:srgbClr val="000000"/>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A663862-9D6E-B603-4695-4848796AD94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28157CC-BA55-B803-0181-94D97EA03B2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2B48978-1941-1CEC-355C-79C7325C28E9}"/>
              </a:ext>
            </a:extLst>
          </p:cNvPr>
          <p:cNvSpPr>
            <a:spLocks noGrp="1" noChangeArrowheads="1"/>
          </p:cNvSpPr>
          <p:nvPr>
            <p:ph type="sldNum" sz="quarter" idx="12"/>
          </p:nvPr>
        </p:nvSpPr>
        <p:spPr>
          <a:ln/>
        </p:spPr>
        <p:txBody>
          <a:bodyPr/>
          <a:lstStyle>
            <a:lvl1pPr>
              <a:defRPr/>
            </a:lvl1pPr>
          </a:lstStyle>
          <a:p>
            <a:pPr>
              <a:defRPr/>
            </a:pPr>
            <a:fld id="{E26FE5E3-A7DC-B446-B178-7BA082AB2111}" type="slidenum">
              <a:rPr lang="en-US" altLang="en-US"/>
              <a:pPr>
                <a:defRPr/>
              </a:pPr>
              <a:t>‹#›</a:t>
            </a:fld>
            <a:endParaRPr lang="en-US" altLang="en-US"/>
          </a:p>
        </p:txBody>
      </p:sp>
    </p:spTree>
    <p:extLst>
      <p:ext uri="{BB962C8B-B14F-4D97-AF65-F5344CB8AC3E}">
        <p14:creationId xmlns:p14="http://schemas.microsoft.com/office/powerpoint/2010/main" val="40858027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36C65E2-5B9D-B7C5-5E0E-4ECDCF1A0C2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7549205-9628-FFA3-D024-4F51E7974D4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41529C4-B962-9A2F-6A37-3940B2F07E2F}"/>
              </a:ext>
            </a:extLst>
          </p:cNvPr>
          <p:cNvSpPr>
            <a:spLocks noGrp="1" noChangeArrowheads="1"/>
          </p:cNvSpPr>
          <p:nvPr>
            <p:ph type="sldNum" sz="quarter" idx="12"/>
          </p:nvPr>
        </p:nvSpPr>
        <p:spPr>
          <a:ln/>
        </p:spPr>
        <p:txBody>
          <a:bodyPr/>
          <a:lstStyle>
            <a:lvl1pPr>
              <a:defRPr/>
            </a:lvl1pPr>
          </a:lstStyle>
          <a:p>
            <a:pPr>
              <a:defRPr/>
            </a:pPr>
            <a:fld id="{B8E0F537-8F9E-C64E-9AC0-4B0F92B45D62}" type="slidenum">
              <a:rPr lang="en-US" altLang="en-US"/>
              <a:pPr>
                <a:defRPr/>
              </a:pPr>
              <a:t>‹#›</a:t>
            </a:fld>
            <a:endParaRPr lang="en-US" altLang="en-US"/>
          </a:p>
        </p:txBody>
      </p:sp>
    </p:spTree>
    <p:extLst>
      <p:ext uri="{BB962C8B-B14F-4D97-AF65-F5344CB8AC3E}">
        <p14:creationId xmlns:p14="http://schemas.microsoft.com/office/powerpoint/2010/main" val="274420451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A21A6C8-0D34-54C0-45D3-CFB8BD6332C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CE9CD7E-33C2-1E41-F2D2-2A0E64AB4A1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EA784DB-8FD3-928E-7488-8C27DCC62FB6}"/>
              </a:ext>
            </a:extLst>
          </p:cNvPr>
          <p:cNvSpPr>
            <a:spLocks noGrp="1" noChangeArrowheads="1"/>
          </p:cNvSpPr>
          <p:nvPr>
            <p:ph type="sldNum" sz="quarter" idx="12"/>
          </p:nvPr>
        </p:nvSpPr>
        <p:spPr>
          <a:ln/>
        </p:spPr>
        <p:txBody>
          <a:bodyPr/>
          <a:lstStyle>
            <a:lvl1pPr>
              <a:defRPr/>
            </a:lvl1pPr>
          </a:lstStyle>
          <a:p>
            <a:pPr>
              <a:defRPr/>
            </a:pPr>
            <a:fld id="{B994E0DB-5AB0-1645-A32D-5F34649A9724}" type="slidenum">
              <a:rPr lang="en-US" altLang="en-US"/>
              <a:pPr>
                <a:defRPr/>
              </a:pPr>
              <a:t>‹#›</a:t>
            </a:fld>
            <a:endParaRPr lang="en-US" altLang="en-US"/>
          </a:p>
        </p:txBody>
      </p:sp>
    </p:spTree>
    <p:extLst>
      <p:ext uri="{BB962C8B-B14F-4D97-AF65-F5344CB8AC3E}">
        <p14:creationId xmlns:p14="http://schemas.microsoft.com/office/powerpoint/2010/main" val="32100096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A96731A-1D0A-9CC5-7AE8-A7AAD85F4C9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BB88728-1F02-3C58-E5F8-16F65EEB1E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FAAB878-5595-515F-4CD5-B43AC1AAC55A}"/>
              </a:ext>
            </a:extLst>
          </p:cNvPr>
          <p:cNvSpPr>
            <a:spLocks noGrp="1" noChangeArrowheads="1"/>
          </p:cNvSpPr>
          <p:nvPr>
            <p:ph type="sldNum" sz="quarter" idx="12"/>
          </p:nvPr>
        </p:nvSpPr>
        <p:spPr>
          <a:ln/>
        </p:spPr>
        <p:txBody>
          <a:bodyPr/>
          <a:lstStyle>
            <a:lvl1pPr>
              <a:defRPr/>
            </a:lvl1pPr>
          </a:lstStyle>
          <a:p>
            <a:pPr>
              <a:defRPr/>
            </a:pPr>
            <a:fld id="{F7F178C8-B9B6-E642-A1D4-F432F1F2239E}" type="slidenum">
              <a:rPr lang="en-US" altLang="en-US"/>
              <a:pPr>
                <a:defRPr/>
              </a:pPr>
              <a:t>‹#›</a:t>
            </a:fld>
            <a:endParaRPr lang="en-US" altLang="en-US"/>
          </a:p>
        </p:txBody>
      </p:sp>
    </p:spTree>
    <p:extLst>
      <p:ext uri="{BB962C8B-B14F-4D97-AF65-F5344CB8AC3E}">
        <p14:creationId xmlns:p14="http://schemas.microsoft.com/office/powerpoint/2010/main" val="381961008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914400" y="609600"/>
            <a:ext cx="10363200" cy="1143000"/>
          </a:xfrm>
        </p:spPr>
        <p:txBody>
          <a:bodyPr/>
          <a:lstStyle/>
          <a:p>
            <a:r>
              <a:rPr lang="en-US"/>
              <a:t>Click to edit Master title style</a:t>
            </a:r>
          </a:p>
        </p:txBody>
      </p:sp>
      <p:sp>
        <p:nvSpPr>
          <p:cNvPr id="3" name="Text Placeholder 2"/>
          <p:cNvSpPr>
            <a:spLocks noGrp="1"/>
          </p:cNvSpPr>
          <p:nvPr>
            <p:ph type="body" sz="half" idx="1"/>
          </p:nvPr>
        </p:nvSpPr>
        <p:spPr>
          <a:xfrm>
            <a:off x="914400" y="1981200"/>
            <a:ext cx="508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6197600" y="1981200"/>
            <a:ext cx="5080000" cy="4114800"/>
          </a:xfrm>
        </p:spPr>
        <p:txBody>
          <a:bodyPr/>
          <a:lstStyle/>
          <a:p>
            <a:pPr lvl="0"/>
            <a:endParaRPr lang="en-US" noProof="0"/>
          </a:p>
        </p:txBody>
      </p:sp>
      <p:sp>
        <p:nvSpPr>
          <p:cNvPr id="5" name="Rectangle 4">
            <a:extLst>
              <a:ext uri="{FF2B5EF4-FFF2-40B4-BE49-F238E27FC236}">
                <a16:creationId xmlns:a16="http://schemas.microsoft.com/office/drawing/2014/main" id="{E19D3927-BCDB-D791-B070-371CA37A4F7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D9F1B1C0-B1DE-AFCF-72A6-6320B260605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9DB29059-7AE7-725E-91CF-611BF0DA860A}"/>
              </a:ext>
            </a:extLst>
          </p:cNvPr>
          <p:cNvSpPr>
            <a:spLocks noGrp="1" noChangeArrowheads="1"/>
          </p:cNvSpPr>
          <p:nvPr>
            <p:ph type="sldNum" sz="quarter" idx="12"/>
          </p:nvPr>
        </p:nvSpPr>
        <p:spPr>
          <a:ln/>
        </p:spPr>
        <p:txBody>
          <a:bodyPr/>
          <a:lstStyle>
            <a:lvl1pPr>
              <a:defRPr/>
            </a:lvl1pPr>
          </a:lstStyle>
          <a:p>
            <a:pPr>
              <a:defRPr/>
            </a:pPr>
            <a:fld id="{F9C44C1C-02F9-D440-8AF3-044896CA1536}" type="slidenum">
              <a:rPr lang="en-US" altLang="en-US"/>
              <a:pPr>
                <a:defRPr/>
              </a:pPr>
              <a:t>‹#›</a:t>
            </a:fld>
            <a:endParaRPr lang="en-US" altLang="en-US"/>
          </a:p>
        </p:txBody>
      </p:sp>
    </p:spTree>
    <p:extLst>
      <p:ext uri="{BB962C8B-B14F-4D97-AF65-F5344CB8AC3E}">
        <p14:creationId xmlns:p14="http://schemas.microsoft.com/office/powerpoint/2010/main" val="52351173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DCBDAA09-828F-E329-FA28-C653CA27C103}"/>
              </a:ext>
            </a:extLst>
          </p:cNvPr>
          <p:cNvSpPr>
            <a:spLocks noGrp="1"/>
          </p:cNvSpPr>
          <p:nvPr>
            <p:ph type="dt" sz="half" idx="10"/>
          </p:nvPr>
        </p:nvSpPr>
        <p:spPr/>
        <p:txBody>
          <a:bodyPr/>
          <a:lstStyle>
            <a:lvl1pPr defTabSz="914400" eaLnBrk="0" hangingPunct="0">
              <a:defRPr/>
            </a:lvl1pPr>
          </a:lstStyle>
          <a:p>
            <a:pPr>
              <a:defRPr/>
            </a:pPr>
            <a:fld id="{4336AC51-8478-6D4B-9CC6-D7B8637780C3}"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04D9FE55-4339-CD5C-04C6-4255F49A6502}"/>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530B83BC-9019-D295-717F-09469BF3337C}"/>
              </a:ext>
            </a:extLst>
          </p:cNvPr>
          <p:cNvSpPr>
            <a:spLocks noGrp="1"/>
          </p:cNvSpPr>
          <p:nvPr>
            <p:ph type="sldNum" sz="quarter" idx="12"/>
          </p:nvPr>
        </p:nvSpPr>
        <p:spPr/>
        <p:txBody>
          <a:bodyPr/>
          <a:lstStyle>
            <a:lvl1pPr defTabSz="914400" eaLnBrk="0" hangingPunct="0">
              <a:defRPr/>
            </a:lvl1pPr>
          </a:lstStyle>
          <a:p>
            <a:pPr>
              <a:defRPr/>
            </a:pPr>
            <a:fld id="{46F96A7E-7C3D-B94C-8D58-9037E5197CBF}" type="slidenum">
              <a:rPr lang="en-US" altLang="en-US"/>
              <a:pPr>
                <a:defRPr/>
              </a:pPr>
              <a:t>‹#›</a:t>
            </a:fld>
            <a:endParaRPr lang="en-US" altLang="en-US"/>
          </a:p>
        </p:txBody>
      </p:sp>
    </p:spTree>
    <p:extLst>
      <p:ext uri="{BB962C8B-B14F-4D97-AF65-F5344CB8AC3E}">
        <p14:creationId xmlns:p14="http://schemas.microsoft.com/office/powerpoint/2010/main" val="127080826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59FD6F8-8596-F118-C975-99ADA25C1D1A}"/>
              </a:ext>
            </a:extLst>
          </p:cNvPr>
          <p:cNvSpPr>
            <a:spLocks noGrp="1"/>
          </p:cNvSpPr>
          <p:nvPr>
            <p:ph type="dt" sz="half" idx="10"/>
          </p:nvPr>
        </p:nvSpPr>
        <p:spPr/>
        <p:txBody>
          <a:bodyPr/>
          <a:lstStyle>
            <a:lvl1pPr defTabSz="914400" eaLnBrk="0" hangingPunct="0">
              <a:defRPr/>
            </a:lvl1pPr>
          </a:lstStyle>
          <a:p>
            <a:pPr>
              <a:defRPr/>
            </a:pPr>
            <a:fld id="{F8B8EA29-B9CB-2D4D-935E-03C9C91FBCB6}"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5EA5D1B1-EBFA-3496-148E-F1D5CD778393}"/>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78128A8A-01B5-E276-22D6-3939E66A3351}"/>
              </a:ext>
            </a:extLst>
          </p:cNvPr>
          <p:cNvSpPr>
            <a:spLocks noGrp="1"/>
          </p:cNvSpPr>
          <p:nvPr>
            <p:ph type="sldNum" sz="quarter" idx="12"/>
          </p:nvPr>
        </p:nvSpPr>
        <p:spPr/>
        <p:txBody>
          <a:bodyPr/>
          <a:lstStyle>
            <a:lvl1pPr defTabSz="914400" eaLnBrk="0" hangingPunct="0">
              <a:defRPr/>
            </a:lvl1pPr>
          </a:lstStyle>
          <a:p>
            <a:pPr>
              <a:defRPr/>
            </a:pPr>
            <a:fld id="{F5D6E16F-F999-E44B-8945-EDC36E73F021}" type="slidenum">
              <a:rPr lang="en-US" altLang="en-US"/>
              <a:pPr>
                <a:defRPr/>
              </a:pPr>
              <a:t>‹#›</a:t>
            </a:fld>
            <a:endParaRPr lang="en-US" altLang="en-US"/>
          </a:p>
        </p:txBody>
      </p:sp>
    </p:spTree>
    <p:extLst>
      <p:ext uri="{BB962C8B-B14F-4D97-AF65-F5344CB8AC3E}">
        <p14:creationId xmlns:p14="http://schemas.microsoft.com/office/powerpoint/2010/main" val="49379991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E91244F-289C-5291-E5EC-B208EBE044E7}"/>
              </a:ext>
            </a:extLst>
          </p:cNvPr>
          <p:cNvSpPr>
            <a:spLocks noGrp="1"/>
          </p:cNvSpPr>
          <p:nvPr>
            <p:ph type="dt" sz="half" idx="10"/>
          </p:nvPr>
        </p:nvSpPr>
        <p:spPr/>
        <p:txBody>
          <a:bodyPr/>
          <a:lstStyle>
            <a:lvl1pPr defTabSz="914400" eaLnBrk="0" hangingPunct="0">
              <a:defRPr/>
            </a:lvl1pPr>
          </a:lstStyle>
          <a:p>
            <a:pPr>
              <a:defRPr/>
            </a:pPr>
            <a:fld id="{DADCAAF1-9916-ED46-B8E6-FAC36C6DE9F2}"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76586605-05F3-5E89-C85C-687AD15E0DF6}"/>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FCAAA400-5755-DEF3-6A60-EFDD0F9DB49B}"/>
              </a:ext>
            </a:extLst>
          </p:cNvPr>
          <p:cNvSpPr>
            <a:spLocks noGrp="1"/>
          </p:cNvSpPr>
          <p:nvPr>
            <p:ph type="sldNum" sz="quarter" idx="12"/>
          </p:nvPr>
        </p:nvSpPr>
        <p:spPr/>
        <p:txBody>
          <a:bodyPr/>
          <a:lstStyle>
            <a:lvl1pPr defTabSz="914400" eaLnBrk="0" hangingPunct="0">
              <a:defRPr/>
            </a:lvl1pPr>
          </a:lstStyle>
          <a:p>
            <a:pPr>
              <a:defRPr/>
            </a:pPr>
            <a:fld id="{79175364-61E7-814F-A829-F11802E8DCD2}" type="slidenum">
              <a:rPr lang="en-US" altLang="en-US"/>
              <a:pPr>
                <a:defRPr/>
              </a:pPr>
              <a:t>‹#›</a:t>
            </a:fld>
            <a:endParaRPr lang="en-US" altLang="en-US"/>
          </a:p>
        </p:txBody>
      </p:sp>
    </p:spTree>
    <p:extLst>
      <p:ext uri="{BB962C8B-B14F-4D97-AF65-F5344CB8AC3E}">
        <p14:creationId xmlns:p14="http://schemas.microsoft.com/office/powerpoint/2010/main" val="84346760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4022DB8-A29A-26EF-8B58-E55C0755F063}"/>
              </a:ext>
            </a:extLst>
          </p:cNvPr>
          <p:cNvSpPr>
            <a:spLocks noGrp="1"/>
          </p:cNvSpPr>
          <p:nvPr>
            <p:ph type="dt" sz="half" idx="10"/>
          </p:nvPr>
        </p:nvSpPr>
        <p:spPr/>
        <p:txBody>
          <a:bodyPr/>
          <a:lstStyle>
            <a:lvl1pPr defTabSz="914400" eaLnBrk="0" hangingPunct="0">
              <a:defRPr/>
            </a:lvl1pPr>
          </a:lstStyle>
          <a:p>
            <a:pPr>
              <a:defRPr/>
            </a:pPr>
            <a:fld id="{09F37003-355F-3641-B103-1AC25FF31CE9}"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F00E1611-1E3F-C3F8-94BE-259272C1DC1B}"/>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C4D584B0-6485-3C0A-A7C2-7BD96BB0B314}"/>
              </a:ext>
            </a:extLst>
          </p:cNvPr>
          <p:cNvSpPr>
            <a:spLocks noGrp="1"/>
          </p:cNvSpPr>
          <p:nvPr>
            <p:ph type="sldNum" sz="quarter" idx="12"/>
          </p:nvPr>
        </p:nvSpPr>
        <p:spPr/>
        <p:txBody>
          <a:bodyPr/>
          <a:lstStyle>
            <a:lvl1pPr defTabSz="914400" eaLnBrk="0" hangingPunct="0">
              <a:defRPr/>
            </a:lvl1pPr>
          </a:lstStyle>
          <a:p>
            <a:pPr>
              <a:defRPr/>
            </a:pPr>
            <a:fld id="{E0AD5EAB-9C21-0542-960E-AD00167CC0EE}" type="slidenum">
              <a:rPr lang="en-US" altLang="en-US"/>
              <a:pPr>
                <a:defRPr/>
              </a:pPr>
              <a:t>‹#›</a:t>
            </a:fld>
            <a:endParaRPr lang="en-US" altLang="en-US"/>
          </a:p>
        </p:txBody>
      </p:sp>
    </p:spTree>
    <p:extLst>
      <p:ext uri="{BB962C8B-B14F-4D97-AF65-F5344CB8AC3E}">
        <p14:creationId xmlns:p14="http://schemas.microsoft.com/office/powerpoint/2010/main" val="18918490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13066FD-4676-CBC6-D90F-90CD4A9A58B1}"/>
              </a:ext>
            </a:extLst>
          </p:cNvPr>
          <p:cNvSpPr>
            <a:spLocks noGrp="1"/>
          </p:cNvSpPr>
          <p:nvPr>
            <p:ph type="dt" sz="half" idx="10"/>
          </p:nvPr>
        </p:nvSpPr>
        <p:spPr/>
        <p:txBody>
          <a:bodyPr/>
          <a:lstStyle>
            <a:lvl1pPr defTabSz="914400" eaLnBrk="0" hangingPunct="0">
              <a:defRPr/>
            </a:lvl1pPr>
          </a:lstStyle>
          <a:p>
            <a:pPr>
              <a:defRPr/>
            </a:pPr>
            <a:fld id="{F9443409-7D32-B643-B769-84B447CCD318}" type="datetimeFigureOut">
              <a:rPr lang="en-US" altLang="en-US"/>
              <a:pPr>
                <a:defRPr/>
              </a:pPr>
              <a:t>1/8/24</a:t>
            </a:fld>
            <a:endParaRPr lang="en-US" altLang="en-US"/>
          </a:p>
        </p:txBody>
      </p:sp>
      <p:sp>
        <p:nvSpPr>
          <p:cNvPr id="8" name="Footer Placeholder 7">
            <a:extLst>
              <a:ext uri="{FF2B5EF4-FFF2-40B4-BE49-F238E27FC236}">
                <a16:creationId xmlns:a16="http://schemas.microsoft.com/office/drawing/2014/main" id="{C3FD0826-671C-BA98-809F-DAC7CBBE00DC}"/>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a:extLst>
              <a:ext uri="{FF2B5EF4-FFF2-40B4-BE49-F238E27FC236}">
                <a16:creationId xmlns:a16="http://schemas.microsoft.com/office/drawing/2014/main" id="{24BE3D5A-73BA-7F3D-0E37-8F9ADF9644B1}"/>
              </a:ext>
            </a:extLst>
          </p:cNvPr>
          <p:cNvSpPr>
            <a:spLocks noGrp="1"/>
          </p:cNvSpPr>
          <p:nvPr>
            <p:ph type="sldNum" sz="quarter" idx="12"/>
          </p:nvPr>
        </p:nvSpPr>
        <p:spPr/>
        <p:txBody>
          <a:bodyPr/>
          <a:lstStyle>
            <a:lvl1pPr defTabSz="914400" eaLnBrk="0" hangingPunct="0">
              <a:defRPr/>
            </a:lvl1pPr>
          </a:lstStyle>
          <a:p>
            <a:pPr>
              <a:defRPr/>
            </a:pPr>
            <a:fld id="{1921D905-E628-D74D-9E4C-E4C144C719B4}" type="slidenum">
              <a:rPr lang="en-US" altLang="en-US"/>
              <a:pPr>
                <a:defRPr/>
              </a:pPr>
              <a:t>‹#›</a:t>
            </a:fld>
            <a:endParaRPr lang="en-US" altLang="en-US"/>
          </a:p>
        </p:txBody>
      </p:sp>
    </p:spTree>
    <p:extLst>
      <p:ext uri="{BB962C8B-B14F-4D97-AF65-F5344CB8AC3E}">
        <p14:creationId xmlns:p14="http://schemas.microsoft.com/office/powerpoint/2010/main" val="217794890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A5DDE2A-4E47-C7A3-2C07-BBBEB82E7401}"/>
              </a:ext>
            </a:extLst>
          </p:cNvPr>
          <p:cNvSpPr>
            <a:spLocks noGrp="1"/>
          </p:cNvSpPr>
          <p:nvPr>
            <p:ph type="dt" sz="half" idx="10"/>
          </p:nvPr>
        </p:nvSpPr>
        <p:spPr/>
        <p:txBody>
          <a:bodyPr/>
          <a:lstStyle>
            <a:lvl1pPr defTabSz="914400" eaLnBrk="0" hangingPunct="0">
              <a:defRPr/>
            </a:lvl1pPr>
          </a:lstStyle>
          <a:p>
            <a:pPr>
              <a:defRPr/>
            </a:pPr>
            <a:fld id="{9488ACE9-F18A-E543-9D96-8445BEF43DA9}" type="datetimeFigureOut">
              <a:rPr lang="en-US" altLang="en-US"/>
              <a:pPr>
                <a:defRPr/>
              </a:pPr>
              <a:t>1/8/24</a:t>
            </a:fld>
            <a:endParaRPr lang="en-US" altLang="en-US"/>
          </a:p>
        </p:txBody>
      </p:sp>
      <p:sp>
        <p:nvSpPr>
          <p:cNvPr id="4" name="Footer Placeholder 3">
            <a:extLst>
              <a:ext uri="{FF2B5EF4-FFF2-40B4-BE49-F238E27FC236}">
                <a16:creationId xmlns:a16="http://schemas.microsoft.com/office/drawing/2014/main" id="{C05A53D7-14A9-6711-9D6F-EF40243045F4}"/>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a:extLst>
              <a:ext uri="{FF2B5EF4-FFF2-40B4-BE49-F238E27FC236}">
                <a16:creationId xmlns:a16="http://schemas.microsoft.com/office/drawing/2014/main" id="{CC95F817-E185-6143-AE34-4E4BC0C40101}"/>
              </a:ext>
            </a:extLst>
          </p:cNvPr>
          <p:cNvSpPr>
            <a:spLocks noGrp="1"/>
          </p:cNvSpPr>
          <p:nvPr>
            <p:ph type="sldNum" sz="quarter" idx="12"/>
          </p:nvPr>
        </p:nvSpPr>
        <p:spPr/>
        <p:txBody>
          <a:bodyPr/>
          <a:lstStyle>
            <a:lvl1pPr defTabSz="914400" eaLnBrk="0" hangingPunct="0">
              <a:defRPr/>
            </a:lvl1pPr>
          </a:lstStyle>
          <a:p>
            <a:pPr>
              <a:defRPr/>
            </a:pPr>
            <a:fld id="{B088B673-BBC2-064A-8D5D-25170A095680}" type="slidenum">
              <a:rPr lang="en-US" altLang="en-US"/>
              <a:pPr>
                <a:defRPr/>
              </a:pPr>
              <a:t>‹#›</a:t>
            </a:fld>
            <a:endParaRPr lang="en-US" altLang="en-US"/>
          </a:p>
        </p:txBody>
      </p:sp>
    </p:spTree>
    <p:extLst>
      <p:ext uri="{BB962C8B-B14F-4D97-AF65-F5344CB8AC3E}">
        <p14:creationId xmlns:p14="http://schemas.microsoft.com/office/powerpoint/2010/main" val="87380753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AC89731-F193-0C0A-1CFE-F4802C2D6FBD}"/>
              </a:ext>
            </a:extLst>
          </p:cNvPr>
          <p:cNvSpPr>
            <a:spLocks noGrp="1"/>
          </p:cNvSpPr>
          <p:nvPr>
            <p:ph type="dt" sz="half" idx="10"/>
          </p:nvPr>
        </p:nvSpPr>
        <p:spPr/>
        <p:txBody>
          <a:bodyPr/>
          <a:lstStyle>
            <a:lvl1pPr defTabSz="914400" eaLnBrk="0" hangingPunct="0">
              <a:defRPr/>
            </a:lvl1pPr>
          </a:lstStyle>
          <a:p>
            <a:pPr>
              <a:defRPr/>
            </a:pPr>
            <a:fld id="{044A94ED-62DE-1740-8BE9-BD3A99D05674}" type="datetimeFigureOut">
              <a:rPr lang="en-US" altLang="en-US"/>
              <a:pPr>
                <a:defRPr/>
              </a:pPr>
              <a:t>1/8/24</a:t>
            </a:fld>
            <a:endParaRPr lang="en-US" altLang="en-US"/>
          </a:p>
        </p:txBody>
      </p:sp>
      <p:sp>
        <p:nvSpPr>
          <p:cNvPr id="3" name="Footer Placeholder 2">
            <a:extLst>
              <a:ext uri="{FF2B5EF4-FFF2-40B4-BE49-F238E27FC236}">
                <a16:creationId xmlns:a16="http://schemas.microsoft.com/office/drawing/2014/main" id="{26CD4C6E-4FE2-4664-25E1-62429C10E224}"/>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a:extLst>
              <a:ext uri="{FF2B5EF4-FFF2-40B4-BE49-F238E27FC236}">
                <a16:creationId xmlns:a16="http://schemas.microsoft.com/office/drawing/2014/main" id="{DE4F247C-F36F-ECD0-F0D1-A3B3EE09F35B}"/>
              </a:ext>
            </a:extLst>
          </p:cNvPr>
          <p:cNvSpPr>
            <a:spLocks noGrp="1"/>
          </p:cNvSpPr>
          <p:nvPr>
            <p:ph type="sldNum" sz="quarter" idx="12"/>
          </p:nvPr>
        </p:nvSpPr>
        <p:spPr/>
        <p:txBody>
          <a:bodyPr/>
          <a:lstStyle>
            <a:lvl1pPr defTabSz="914400" eaLnBrk="0" hangingPunct="0">
              <a:defRPr/>
            </a:lvl1pPr>
          </a:lstStyle>
          <a:p>
            <a:pPr>
              <a:defRPr/>
            </a:pPr>
            <a:fld id="{65299460-FDB8-FC43-AAEE-D72C55B9F178}" type="slidenum">
              <a:rPr lang="en-US" altLang="en-US"/>
              <a:pPr>
                <a:defRPr/>
              </a:pPr>
              <a:t>‹#›</a:t>
            </a:fld>
            <a:endParaRPr lang="en-US" altLang="en-US"/>
          </a:p>
        </p:txBody>
      </p:sp>
    </p:spTree>
    <p:extLst>
      <p:ext uri="{BB962C8B-B14F-4D97-AF65-F5344CB8AC3E}">
        <p14:creationId xmlns:p14="http://schemas.microsoft.com/office/powerpoint/2010/main" val="29062481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2E0D1854-D6AC-942C-B228-B38A7CBA28D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63D2E3C-591C-8D78-8B04-8052D59022F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01B1135-46CF-A9A1-F912-619F82616D5A}"/>
              </a:ext>
            </a:extLst>
          </p:cNvPr>
          <p:cNvSpPr>
            <a:spLocks noGrp="1" noChangeArrowheads="1"/>
          </p:cNvSpPr>
          <p:nvPr>
            <p:ph type="sldNum" sz="quarter" idx="12"/>
          </p:nvPr>
        </p:nvSpPr>
        <p:spPr>
          <a:ln/>
        </p:spPr>
        <p:txBody>
          <a:bodyPr/>
          <a:lstStyle>
            <a:lvl1pPr>
              <a:defRPr/>
            </a:lvl1pPr>
          </a:lstStyle>
          <a:p>
            <a:pPr>
              <a:defRPr/>
            </a:pPr>
            <a:fld id="{CF1943BA-6877-9144-9AD3-FDAA4A7B0AFC}" type="slidenum">
              <a:rPr lang="en-US" altLang="en-US"/>
              <a:pPr>
                <a:defRPr/>
              </a:pPr>
              <a:t>‹#›</a:t>
            </a:fld>
            <a:endParaRPr lang="en-US" altLang="en-US"/>
          </a:p>
        </p:txBody>
      </p:sp>
    </p:spTree>
    <p:extLst>
      <p:ext uri="{BB962C8B-B14F-4D97-AF65-F5344CB8AC3E}">
        <p14:creationId xmlns:p14="http://schemas.microsoft.com/office/powerpoint/2010/main" val="23243920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35CF9A44-8A22-A94C-20D8-6D5B74721FB2}"/>
              </a:ext>
            </a:extLst>
          </p:cNvPr>
          <p:cNvSpPr>
            <a:spLocks noGrp="1"/>
          </p:cNvSpPr>
          <p:nvPr>
            <p:ph type="dt" sz="half" idx="10"/>
          </p:nvPr>
        </p:nvSpPr>
        <p:spPr/>
        <p:txBody>
          <a:bodyPr/>
          <a:lstStyle>
            <a:lvl1pPr defTabSz="914400" eaLnBrk="0" hangingPunct="0">
              <a:defRPr/>
            </a:lvl1pPr>
          </a:lstStyle>
          <a:p>
            <a:pPr>
              <a:defRPr/>
            </a:pPr>
            <a:fld id="{461B4101-4E2A-6242-931B-0DEF4BCEF4CA}"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594CA9FD-333D-3159-2369-EE439DB2406E}"/>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22EC62DE-6713-C568-087D-3809B86EDA9B}"/>
              </a:ext>
            </a:extLst>
          </p:cNvPr>
          <p:cNvSpPr>
            <a:spLocks noGrp="1"/>
          </p:cNvSpPr>
          <p:nvPr>
            <p:ph type="sldNum" sz="quarter" idx="12"/>
          </p:nvPr>
        </p:nvSpPr>
        <p:spPr/>
        <p:txBody>
          <a:bodyPr/>
          <a:lstStyle>
            <a:lvl1pPr defTabSz="914400" eaLnBrk="0" hangingPunct="0">
              <a:defRPr/>
            </a:lvl1pPr>
          </a:lstStyle>
          <a:p>
            <a:pPr>
              <a:defRPr/>
            </a:pPr>
            <a:fld id="{DA775801-F79E-5F48-B262-B82010750CA6}" type="slidenum">
              <a:rPr lang="en-US" altLang="en-US"/>
              <a:pPr>
                <a:defRPr/>
              </a:pPr>
              <a:t>‹#›</a:t>
            </a:fld>
            <a:endParaRPr lang="en-US" altLang="en-US"/>
          </a:p>
        </p:txBody>
      </p:sp>
    </p:spTree>
    <p:extLst>
      <p:ext uri="{BB962C8B-B14F-4D97-AF65-F5344CB8AC3E}">
        <p14:creationId xmlns:p14="http://schemas.microsoft.com/office/powerpoint/2010/main" val="265732494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9CCB4B2F-2B19-42BB-2E56-EFF2F38F1042}"/>
              </a:ext>
            </a:extLst>
          </p:cNvPr>
          <p:cNvSpPr>
            <a:spLocks noGrp="1"/>
          </p:cNvSpPr>
          <p:nvPr>
            <p:ph type="dt" sz="half" idx="10"/>
          </p:nvPr>
        </p:nvSpPr>
        <p:spPr/>
        <p:txBody>
          <a:bodyPr/>
          <a:lstStyle>
            <a:lvl1pPr defTabSz="914400" eaLnBrk="0" hangingPunct="0">
              <a:defRPr/>
            </a:lvl1pPr>
          </a:lstStyle>
          <a:p>
            <a:pPr>
              <a:defRPr/>
            </a:pPr>
            <a:fld id="{A9447B9A-2DDF-A941-A0E8-E0BC1630E1C1}"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F3EA5A5E-D099-F11D-D39D-BCEF1AF91C74}"/>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F3A258CA-AC44-EF9A-AC80-88D68B0F7FC8}"/>
              </a:ext>
            </a:extLst>
          </p:cNvPr>
          <p:cNvSpPr>
            <a:spLocks noGrp="1"/>
          </p:cNvSpPr>
          <p:nvPr>
            <p:ph type="sldNum" sz="quarter" idx="12"/>
          </p:nvPr>
        </p:nvSpPr>
        <p:spPr/>
        <p:txBody>
          <a:bodyPr/>
          <a:lstStyle>
            <a:lvl1pPr defTabSz="914400" eaLnBrk="0" hangingPunct="0">
              <a:defRPr/>
            </a:lvl1pPr>
          </a:lstStyle>
          <a:p>
            <a:pPr>
              <a:defRPr/>
            </a:pPr>
            <a:fld id="{AECA87BD-A1C2-F04D-B7E8-C9812FF355EA}" type="slidenum">
              <a:rPr lang="en-US" altLang="en-US"/>
              <a:pPr>
                <a:defRPr/>
              </a:pPr>
              <a:t>‹#›</a:t>
            </a:fld>
            <a:endParaRPr lang="en-US" altLang="en-US"/>
          </a:p>
        </p:txBody>
      </p:sp>
    </p:spTree>
    <p:extLst>
      <p:ext uri="{BB962C8B-B14F-4D97-AF65-F5344CB8AC3E}">
        <p14:creationId xmlns:p14="http://schemas.microsoft.com/office/powerpoint/2010/main" val="16455552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8AA493A-A1E4-3BC8-4A57-58A4C2FE8993}"/>
              </a:ext>
            </a:extLst>
          </p:cNvPr>
          <p:cNvSpPr>
            <a:spLocks noGrp="1"/>
          </p:cNvSpPr>
          <p:nvPr>
            <p:ph type="dt" sz="half" idx="10"/>
          </p:nvPr>
        </p:nvSpPr>
        <p:spPr/>
        <p:txBody>
          <a:bodyPr/>
          <a:lstStyle>
            <a:lvl1pPr defTabSz="914400" eaLnBrk="0" hangingPunct="0">
              <a:defRPr/>
            </a:lvl1pPr>
          </a:lstStyle>
          <a:p>
            <a:pPr>
              <a:defRPr/>
            </a:pPr>
            <a:fld id="{F169258F-8569-B644-8D02-A6C0EEE1FAC1}"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27C282F6-FEA8-73C8-8CE1-7DF0DF32FCF1}"/>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880EA484-501A-7F52-F6F1-094098B0C868}"/>
              </a:ext>
            </a:extLst>
          </p:cNvPr>
          <p:cNvSpPr>
            <a:spLocks noGrp="1"/>
          </p:cNvSpPr>
          <p:nvPr>
            <p:ph type="sldNum" sz="quarter" idx="12"/>
          </p:nvPr>
        </p:nvSpPr>
        <p:spPr/>
        <p:txBody>
          <a:bodyPr/>
          <a:lstStyle>
            <a:lvl1pPr defTabSz="914400" eaLnBrk="0" hangingPunct="0">
              <a:defRPr/>
            </a:lvl1pPr>
          </a:lstStyle>
          <a:p>
            <a:pPr>
              <a:defRPr/>
            </a:pPr>
            <a:fld id="{6A109AA7-EF64-3B42-B8F8-4BA3BC67F1B8}" type="slidenum">
              <a:rPr lang="en-US" altLang="en-US"/>
              <a:pPr>
                <a:defRPr/>
              </a:pPr>
              <a:t>‹#›</a:t>
            </a:fld>
            <a:endParaRPr lang="en-US" altLang="en-US"/>
          </a:p>
        </p:txBody>
      </p:sp>
    </p:spTree>
    <p:extLst>
      <p:ext uri="{BB962C8B-B14F-4D97-AF65-F5344CB8AC3E}">
        <p14:creationId xmlns:p14="http://schemas.microsoft.com/office/powerpoint/2010/main" val="286405838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8DF63EB-0641-B3BB-AB57-D6BF6F918E2A}"/>
              </a:ext>
            </a:extLst>
          </p:cNvPr>
          <p:cNvSpPr>
            <a:spLocks noGrp="1"/>
          </p:cNvSpPr>
          <p:nvPr>
            <p:ph type="dt" sz="half" idx="10"/>
          </p:nvPr>
        </p:nvSpPr>
        <p:spPr/>
        <p:txBody>
          <a:bodyPr/>
          <a:lstStyle>
            <a:lvl1pPr defTabSz="914400" eaLnBrk="0" hangingPunct="0">
              <a:defRPr/>
            </a:lvl1pPr>
          </a:lstStyle>
          <a:p>
            <a:pPr>
              <a:defRPr/>
            </a:pPr>
            <a:fld id="{004B7D98-EAF8-9A4F-9D43-EE5C99C60ACC}"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ED8C7877-C12E-0A35-6577-1ABDA0E09539}"/>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B7DDAAD9-EA67-06CC-FA60-F491F31C414C}"/>
              </a:ext>
            </a:extLst>
          </p:cNvPr>
          <p:cNvSpPr>
            <a:spLocks noGrp="1"/>
          </p:cNvSpPr>
          <p:nvPr>
            <p:ph type="sldNum" sz="quarter" idx="12"/>
          </p:nvPr>
        </p:nvSpPr>
        <p:spPr/>
        <p:txBody>
          <a:bodyPr/>
          <a:lstStyle>
            <a:lvl1pPr defTabSz="914400" eaLnBrk="0" hangingPunct="0">
              <a:defRPr/>
            </a:lvl1pPr>
          </a:lstStyle>
          <a:p>
            <a:pPr>
              <a:defRPr/>
            </a:pPr>
            <a:fld id="{85CD528C-86D9-004B-AEC8-B0B72F067977}" type="slidenum">
              <a:rPr lang="en-US" altLang="en-US"/>
              <a:pPr>
                <a:defRPr/>
              </a:pPr>
              <a:t>‹#›</a:t>
            </a:fld>
            <a:endParaRPr lang="en-US" altLang="en-US"/>
          </a:p>
        </p:txBody>
      </p:sp>
    </p:spTree>
    <p:extLst>
      <p:ext uri="{BB962C8B-B14F-4D97-AF65-F5344CB8AC3E}">
        <p14:creationId xmlns:p14="http://schemas.microsoft.com/office/powerpoint/2010/main" val="202054492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C3DEAE5-7BC0-B2E6-7101-B5910B51B05D}"/>
              </a:ext>
            </a:extLst>
          </p:cNvPr>
          <p:cNvSpPr/>
          <p:nvPr/>
        </p:nvSpPr>
        <p:spPr>
          <a:xfrm>
            <a:off x="1771650" y="1295400"/>
            <a:ext cx="8648700" cy="3152775"/>
          </a:xfrm>
          <a:prstGeom prst="rect">
            <a:avLst/>
          </a:prstGeom>
          <a:ln w="3175">
            <a:solidFill>
              <a:schemeClr val="bg1"/>
            </a:solidFill>
          </a:ln>
          <a:effectLst>
            <a:outerShdw blurRad="63500" sx="100500" sy="100500" algn="ctr" rotWithShape="0">
              <a:prstClr val="black">
                <a:alpha val="50000"/>
              </a:prstClr>
            </a:outerShdw>
          </a:effectLst>
        </p:spPr>
        <p:txBody>
          <a:bodyPr>
            <a:normAutofit/>
          </a:bodyPr>
          <a:lstStyle/>
          <a:p>
            <a:pPr eaLnBrk="1" hangingPunct="1">
              <a:spcBef>
                <a:spcPts val="2000"/>
              </a:spcBef>
              <a:buClr>
                <a:schemeClr val="accent1">
                  <a:lumMod val="60000"/>
                  <a:lumOff val="40000"/>
                </a:schemeClr>
              </a:buClr>
              <a:buSzPct val="110000"/>
              <a:buFont typeface="Wingdings 2" pitchFamily="18" charset="2"/>
              <a:buNone/>
              <a:defRPr/>
            </a:pPr>
            <a:endParaRPr sz="3200">
              <a:solidFill>
                <a:schemeClr val="tx1">
                  <a:lumMod val="65000"/>
                  <a:lumOff val="35000"/>
                </a:schemeClr>
              </a:solidFill>
              <a:latin typeface="+mn-lt"/>
              <a:ea typeface="+mn-ea"/>
            </a:endParaRPr>
          </a:p>
        </p:txBody>
      </p:sp>
      <p:sp>
        <p:nvSpPr>
          <p:cNvPr id="2" name="Title 1"/>
          <p:cNvSpPr>
            <a:spLocks noGrp="1"/>
          </p:cNvSpPr>
          <p:nvPr>
            <p:ph type="ctrTitle"/>
          </p:nvPr>
        </p:nvSpPr>
        <p:spPr>
          <a:xfrm>
            <a:off x="1763895" y="1524002"/>
            <a:ext cx="8664211" cy="1724867"/>
          </a:xfrm>
        </p:spPr>
        <p:txBody>
          <a:bodyPr rtlCol="0">
            <a:noAutofit/>
          </a:bodyPr>
          <a:lstStyle>
            <a:lvl1pPr marL="0" indent="0" algn="ctr" defTabSz="914400" rtl="0" eaLnBrk="1" latinLnBrk="0" hangingPunct="1">
              <a:spcBef>
                <a:spcPct val="0"/>
              </a:spcBef>
              <a:buClr>
                <a:schemeClr val="accent1">
                  <a:lumMod val="60000"/>
                  <a:lumOff val="40000"/>
                </a:schemeClr>
              </a:buClr>
              <a:buSzPct val="110000"/>
              <a:buFont typeface="Wingdings 2" pitchFamily="18" charset="2"/>
              <a:buNone/>
              <a:defRPr sz="4600" kern="1200">
                <a:solidFill>
                  <a:schemeClr val="accent1"/>
                </a:solidFill>
                <a:latin typeface="+mj-lt"/>
                <a:ea typeface="+mj-ea"/>
                <a:cs typeface="+mj-cs"/>
              </a:defRPr>
            </a:lvl1pPr>
          </a:lstStyle>
          <a:p>
            <a:r>
              <a:rPr lang="en-US"/>
              <a:t>Click to edit Master title style</a:t>
            </a:r>
            <a:endParaRPr/>
          </a:p>
        </p:txBody>
      </p:sp>
      <p:sp>
        <p:nvSpPr>
          <p:cNvPr id="3" name="Subtitle 2"/>
          <p:cNvSpPr>
            <a:spLocks noGrp="1"/>
          </p:cNvSpPr>
          <p:nvPr>
            <p:ph type="subTitle" idx="1"/>
          </p:nvPr>
        </p:nvSpPr>
        <p:spPr>
          <a:xfrm>
            <a:off x="1763909" y="3299015"/>
            <a:ext cx="8664212" cy="916641"/>
          </a:xfrm>
        </p:spPr>
        <p:txBody>
          <a:bodyPr rtlCol="0">
            <a:normAutofit/>
          </a:bodyPr>
          <a:lstStyle>
            <a:lvl1pPr marL="0" indent="0" algn="ctr" defTabSz="914400" rtl="0" eaLnBrk="1" latinLnBrk="0" hangingPunct="1">
              <a:spcBef>
                <a:spcPts val="300"/>
              </a:spcBef>
              <a:buClr>
                <a:schemeClr val="accent1">
                  <a:lumMod val="60000"/>
                  <a:lumOff val="40000"/>
                </a:schemeClr>
              </a:buClr>
              <a:buSzPct val="110000"/>
              <a:buFont typeface="Wingdings 2" pitchFamily="18" charset="2"/>
              <a:buNone/>
              <a:defRPr sz="1800" kern="1200">
                <a:solidFill>
                  <a:schemeClr val="tx1">
                    <a:tint val="75000"/>
                  </a:schemeClr>
                </a:solidFill>
                <a:latin typeface="+mn-lt"/>
                <a:ea typeface="+mn-ea"/>
                <a:cs typeface="+mn-cs"/>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a:p>
        </p:txBody>
      </p:sp>
      <p:sp>
        <p:nvSpPr>
          <p:cNvPr id="5" name="Date Placeholder 3">
            <a:extLst>
              <a:ext uri="{FF2B5EF4-FFF2-40B4-BE49-F238E27FC236}">
                <a16:creationId xmlns:a16="http://schemas.microsoft.com/office/drawing/2014/main" id="{69B84244-A898-6942-61AF-EB0A33DE0AEA}"/>
              </a:ext>
            </a:extLst>
          </p:cNvPr>
          <p:cNvSpPr>
            <a:spLocks noGrp="1"/>
          </p:cNvSpPr>
          <p:nvPr>
            <p:ph type="dt" sz="half" idx="10"/>
          </p:nvPr>
        </p:nvSpPr>
        <p:spPr/>
        <p:txBody>
          <a:bodyPr/>
          <a:lstStyle>
            <a:lvl1pPr>
              <a:defRPr/>
            </a:lvl1pPr>
          </a:lstStyle>
          <a:p>
            <a:pPr>
              <a:defRPr/>
            </a:pPr>
            <a:fld id="{BAB13BB2-593A-C140-88D6-96641621C08E}" type="datetimeFigureOut">
              <a:rPr lang="en-US"/>
              <a:pPr>
                <a:defRPr/>
              </a:pPr>
              <a:t>1/8/24</a:t>
            </a:fld>
            <a:endParaRPr lang="en-US"/>
          </a:p>
        </p:txBody>
      </p:sp>
      <p:sp>
        <p:nvSpPr>
          <p:cNvPr id="6" name="Footer Placeholder 4">
            <a:extLst>
              <a:ext uri="{FF2B5EF4-FFF2-40B4-BE49-F238E27FC236}">
                <a16:creationId xmlns:a16="http://schemas.microsoft.com/office/drawing/2014/main" id="{3FF16226-DC4B-9E4B-239A-78D4EE8C3C4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02B7D5B0-079E-A38C-E7E8-B817A85B1B44}"/>
              </a:ext>
            </a:extLst>
          </p:cNvPr>
          <p:cNvSpPr>
            <a:spLocks noGrp="1"/>
          </p:cNvSpPr>
          <p:nvPr>
            <p:ph type="sldNum" sz="quarter" idx="12"/>
          </p:nvPr>
        </p:nvSpPr>
        <p:spPr/>
        <p:txBody>
          <a:bodyPr/>
          <a:lstStyle>
            <a:lvl1pPr>
              <a:defRPr/>
            </a:lvl1pPr>
          </a:lstStyle>
          <a:p>
            <a:pPr>
              <a:defRPr/>
            </a:pPr>
            <a:fld id="{C203FC80-8BCC-6845-AF79-2D26A9562F45}" type="slidenum">
              <a:rPr lang="en-US" altLang="en-US"/>
              <a:pPr>
                <a:defRPr/>
              </a:pPr>
              <a:t>‹#›</a:t>
            </a:fld>
            <a:endParaRPr lang="en-US" altLang="en-US"/>
          </a:p>
        </p:txBody>
      </p:sp>
    </p:spTree>
    <p:extLst>
      <p:ext uri="{BB962C8B-B14F-4D97-AF65-F5344CB8AC3E}">
        <p14:creationId xmlns:p14="http://schemas.microsoft.com/office/powerpoint/2010/main" val="169394614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a:extLst>
              <a:ext uri="{FF2B5EF4-FFF2-40B4-BE49-F238E27FC236}">
                <a16:creationId xmlns:a16="http://schemas.microsoft.com/office/drawing/2014/main" id="{CC70E288-FD71-0A66-7B56-5BDC172DB5AD}"/>
              </a:ext>
            </a:extLst>
          </p:cNvPr>
          <p:cNvSpPr>
            <a:spLocks noGrp="1"/>
          </p:cNvSpPr>
          <p:nvPr>
            <p:ph type="dt" sz="half" idx="10"/>
          </p:nvPr>
        </p:nvSpPr>
        <p:spPr/>
        <p:txBody>
          <a:bodyPr/>
          <a:lstStyle>
            <a:lvl1pPr>
              <a:defRPr/>
            </a:lvl1pPr>
          </a:lstStyle>
          <a:p>
            <a:pPr>
              <a:defRPr/>
            </a:pPr>
            <a:fld id="{4E4B65D6-17D5-F944-84A0-16A00DF9E434}" type="datetimeFigureOut">
              <a:rPr lang="en-US"/>
              <a:pPr>
                <a:defRPr/>
              </a:pPr>
              <a:t>1/8/24</a:t>
            </a:fld>
            <a:endParaRPr lang="en-US"/>
          </a:p>
        </p:txBody>
      </p:sp>
      <p:sp>
        <p:nvSpPr>
          <p:cNvPr id="5" name="Footer Placeholder 4">
            <a:extLst>
              <a:ext uri="{FF2B5EF4-FFF2-40B4-BE49-F238E27FC236}">
                <a16:creationId xmlns:a16="http://schemas.microsoft.com/office/drawing/2014/main" id="{B721ABFF-6615-3F07-5207-2C48DB620D9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333AF3E-89E1-50B5-1459-B3FFA2AEE101}"/>
              </a:ext>
            </a:extLst>
          </p:cNvPr>
          <p:cNvSpPr>
            <a:spLocks noGrp="1"/>
          </p:cNvSpPr>
          <p:nvPr>
            <p:ph type="sldNum" sz="quarter" idx="12"/>
          </p:nvPr>
        </p:nvSpPr>
        <p:spPr/>
        <p:txBody>
          <a:bodyPr/>
          <a:lstStyle>
            <a:lvl1pPr>
              <a:defRPr/>
            </a:lvl1pPr>
          </a:lstStyle>
          <a:p>
            <a:pPr>
              <a:defRPr/>
            </a:pPr>
            <a:fld id="{890C31BF-39CB-3045-B872-A3E80CD571FB}" type="slidenum">
              <a:rPr lang="en-US" altLang="en-US"/>
              <a:pPr>
                <a:defRPr/>
              </a:pPr>
              <a:t>‹#›</a:t>
            </a:fld>
            <a:endParaRPr lang="en-US" altLang="en-US"/>
          </a:p>
        </p:txBody>
      </p:sp>
    </p:spTree>
    <p:extLst>
      <p:ext uri="{BB962C8B-B14F-4D97-AF65-F5344CB8AC3E}">
        <p14:creationId xmlns:p14="http://schemas.microsoft.com/office/powerpoint/2010/main" val="361585654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Title Slide with Picture">
    <p:spTree>
      <p:nvGrpSpPr>
        <p:cNvPr id="1" name=""/>
        <p:cNvGrpSpPr/>
        <p:nvPr/>
      </p:nvGrpSpPr>
      <p:grpSpPr>
        <a:xfrm>
          <a:off x="0" y="0"/>
          <a:ext cx="0" cy="0"/>
          <a:chOff x="0" y="0"/>
          <a:chExt cx="0" cy="0"/>
        </a:xfrm>
      </p:grpSpPr>
      <p:sp>
        <p:nvSpPr>
          <p:cNvPr id="2" name="Title 1"/>
          <p:cNvSpPr>
            <a:spLocks noGrp="1"/>
          </p:cNvSpPr>
          <p:nvPr>
            <p:ph type="ctrTitle"/>
          </p:nvPr>
        </p:nvSpPr>
        <p:spPr>
          <a:xfrm>
            <a:off x="484731" y="3352809"/>
            <a:ext cx="11222567" cy="1470025"/>
          </a:xfrm>
        </p:spPr>
        <p:txBody>
          <a:bodyPr/>
          <a:lstStyle/>
          <a:p>
            <a:r>
              <a:rPr lang="en-US"/>
              <a:t>Click to edit Master title style</a:t>
            </a:r>
            <a:endParaRPr/>
          </a:p>
        </p:txBody>
      </p:sp>
      <p:sp>
        <p:nvSpPr>
          <p:cNvPr id="3" name="Subtitle 2"/>
          <p:cNvSpPr>
            <a:spLocks noGrp="1"/>
          </p:cNvSpPr>
          <p:nvPr>
            <p:ph type="subTitle" idx="1"/>
          </p:nvPr>
        </p:nvSpPr>
        <p:spPr>
          <a:xfrm>
            <a:off x="484731" y="4771036"/>
            <a:ext cx="11222567" cy="972671"/>
          </a:xfrm>
        </p:spPr>
        <p:txBody>
          <a:bodyPr>
            <a:normAutofit/>
          </a:bodyPr>
          <a:lstStyle>
            <a:lvl1pPr marL="0" indent="0" algn="ctr">
              <a:spcBef>
                <a:spcPts val="300"/>
              </a:spcBef>
              <a:buNone/>
              <a:defRPr sz="18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a:p>
        </p:txBody>
      </p:sp>
      <p:sp>
        <p:nvSpPr>
          <p:cNvPr id="9" name="Picture Placeholder 2"/>
          <p:cNvSpPr>
            <a:spLocks noGrp="1"/>
          </p:cNvSpPr>
          <p:nvPr>
            <p:ph type="pic" idx="13"/>
          </p:nvPr>
        </p:nvSpPr>
        <p:spPr>
          <a:xfrm>
            <a:off x="494640" y="363544"/>
            <a:ext cx="11202720" cy="2836863"/>
          </a:xfrm>
          <a:ln w="3175">
            <a:solidFill>
              <a:schemeClr val="bg1"/>
            </a:solidFill>
          </a:ln>
          <a:effectLst>
            <a:outerShdw blurRad="63500" sx="100500" sy="100500" algn="ctr" rotWithShape="0">
              <a:prstClr val="black">
                <a:alpha val="50000"/>
              </a:prstClr>
            </a:outerShdw>
          </a:effectLst>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noProof="0"/>
          </a:p>
        </p:txBody>
      </p:sp>
      <p:sp>
        <p:nvSpPr>
          <p:cNvPr id="4" name="Date Placeholder 3">
            <a:extLst>
              <a:ext uri="{FF2B5EF4-FFF2-40B4-BE49-F238E27FC236}">
                <a16:creationId xmlns:a16="http://schemas.microsoft.com/office/drawing/2014/main" id="{1ECBEDEA-B826-0CB9-55FD-3DC455A208C7}"/>
              </a:ext>
            </a:extLst>
          </p:cNvPr>
          <p:cNvSpPr>
            <a:spLocks noGrp="1"/>
          </p:cNvSpPr>
          <p:nvPr>
            <p:ph type="dt" sz="half" idx="14"/>
          </p:nvPr>
        </p:nvSpPr>
        <p:spPr/>
        <p:txBody>
          <a:bodyPr/>
          <a:lstStyle>
            <a:lvl1pPr>
              <a:defRPr/>
            </a:lvl1pPr>
          </a:lstStyle>
          <a:p>
            <a:pPr>
              <a:defRPr/>
            </a:pPr>
            <a:fld id="{4138E3C2-1BF6-454F-8BD4-3F7EDFCED5B8}" type="datetimeFigureOut">
              <a:rPr lang="en-US"/>
              <a:pPr>
                <a:defRPr/>
              </a:pPr>
              <a:t>1/8/24</a:t>
            </a:fld>
            <a:endParaRPr lang="en-US"/>
          </a:p>
        </p:txBody>
      </p:sp>
      <p:sp>
        <p:nvSpPr>
          <p:cNvPr id="5" name="Footer Placeholder 4">
            <a:extLst>
              <a:ext uri="{FF2B5EF4-FFF2-40B4-BE49-F238E27FC236}">
                <a16:creationId xmlns:a16="http://schemas.microsoft.com/office/drawing/2014/main" id="{6D32BB78-48EC-659C-F70F-0494E1458F68}"/>
              </a:ext>
            </a:extLst>
          </p:cNvPr>
          <p:cNvSpPr>
            <a:spLocks noGrp="1"/>
          </p:cNvSpPr>
          <p:nvPr>
            <p:ph type="ftr" sz="quarter" idx="15"/>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A1FDC893-B79C-588C-F2FF-E07C159DA050}"/>
              </a:ext>
            </a:extLst>
          </p:cNvPr>
          <p:cNvSpPr>
            <a:spLocks noGrp="1"/>
          </p:cNvSpPr>
          <p:nvPr>
            <p:ph type="sldNum" sz="quarter" idx="16"/>
          </p:nvPr>
        </p:nvSpPr>
        <p:spPr/>
        <p:txBody>
          <a:bodyPr/>
          <a:lstStyle>
            <a:lvl1pPr>
              <a:defRPr/>
            </a:lvl1pPr>
          </a:lstStyle>
          <a:p>
            <a:pPr>
              <a:defRPr/>
            </a:pPr>
            <a:fld id="{B414501C-62E6-3E47-826C-E80D93419BED}" type="slidenum">
              <a:rPr lang="en-US" altLang="en-US"/>
              <a:pPr>
                <a:defRPr/>
              </a:pPr>
              <a:t>‹#›</a:t>
            </a:fld>
            <a:endParaRPr lang="en-US" altLang="en-US"/>
          </a:p>
        </p:txBody>
      </p:sp>
    </p:spTree>
    <p:extLst>
      <p:ext uri="{BB962C8B-B14F-4D97-AF65-F5344CB8AC3E}">
        <p14:creationId xmlns:p14="http://schemas.microsoft.com/office/powerpoint/2010/main" val="402845255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2381" y="2403146"/>
            <a:ext cx="10742084" cy="1362075"/>
          </a:xfrm>
        </p:spPr>
        <p:txBody>
          <a:bodyPr/>
          <a:lstStyle>
            <a:lvl1pPr algn="ctr">
              <a:defRPr sz="4600" b="0" cap="none" baseline="0"/>
            </a:lvl1pPr>
          </a:lstStyle>
          <a:p>
            <a:r>
              <a:rPr lang="en-US"/>
              <a:t>Click to edit Master title style</a:t>
            </a:r>
            <a:endParaRPr/>
          </a:p>
        </p:txBody>
      </p:sp>
      <p:sp>
        <p:nvSpPr>
          <p:cNvPr id="3" name="Text Placeholder 2"/>
          <p:cNvSpPr>
            <a:spLocks noGrp="1"/>
          </p:cNvSpPr>
          <p:nvPr>
            <p:ph type="body" idx="1"/>
          </p:nvPr>
        </p:nvSpPr>
        <p:spPr>
          <a:xfrm>
            <a:off x="732381" y="3736006"/>
            <a:ext cx="10742084" cy="1500187"/>
          </a:xfrm>
        </p:spPr>
        <p:txBody>
          <a:bodyPr>
            <a:normAutofit/>
          </a:bodyPr>
          <a:lstStyle>
            <a:lvl1pPr marL="0" indent="0" algn="ctr">
              <a:spcBef>
                <a:spcPts val="300"/>
              </a:spcBef>
              <a:buNone/>
              <a:defRPr sz="18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717F46F-5723-0EF7-FA10-76E6521875C5}"/>
              </a:ext>
            </a:extLst>
          </p:cNvPr>
          <p:cNvSpPr>
            <a:spLocks noGrp="1"/>
          </p:cNvSpPr>
          <p:nvPr>
            <p:ph type="dt" sz="half" idx="10"/>
          </p:nvPr>
        </p:nvSpPr>
        <p:spPr/>
        <p:txBody>
          <a:bodyPr/>
          <a:lstStyle>
            <a:lvl1pPr>
              <a:defRPr/>
            </a:lvl1pPr>
          </a:lstStyle>
          <a:p>
            <a:pPr>
              <a:defRPr/>
            </a:pPr>
            <a:fld id="{F4D7762E-8AE5-3F4D-A516-667A1E24A3F3}" type="datetimeFigureOut">
              <a:rPr lang="en-US"/>
              <a:pPr>
                <a:defRPr/>
              </a:pPr>
              <a:t>1/8/24</a:t>
            </a:fld>
            <a:endParaRPr lang="en-US"/>
          </a:p>
        </p:txBody>
      </p:sp>
      <p:sp>
        <p:nvSpPr>
          <p:cNvPr id="5" name="Footer Placeholder 4">
            <a:extLst>
              <a:ext uri="{FF2B5EF4-FFF2-40B4-BE49-F238E27FC236}">
                <a16:creationId xmlns:a16="http://schemas.microsoft.com/office/drawing/2014/main" id="{2E167C61-DF2A-48C3-DFA9-A9B923D6BB8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638C31A-D679-5EF0-423F-6A508802759A}"/>
              </a:ext>
            </a:extLst>
          </p:cNvPr>
          <p:cNvSpPr>
            <a:spLocks noGrp="1"/>
          </p:cNvSpPr>
          <p:nvPr>
            <p:ph type="sldNum" sz="quarter" idx="12"/>
          </p:nvPr>
        </p:nvSpPr>
        <p:spPr/>
        <p:txBody>
          <a:bodyPr/>
          <a:lstStyle>
            <a:lvl1pPr>
              <a:defRPr/>
            </a:lvl1pPr>
          </a:lstStyle>
          <a:p>
            <a:pPr>
              <a:defRPr/>
            </a:pPr>
            <a:fld id="{840F8F44-5AE8-D446-B989-BCBD73D572DE}" type="slidenum">
              <a:rPr lang="en-US" altLang="en-US"/>
              <a:pPr>
                <a:defRPr/>
              </a:pPr>
              <a:t>‹#›</a:t>
            </a:fld>
            <a:endParaRPr lang="en-US" altLang="en-US"/>
          </a:p>
        </p:txBody>
      </p:sp>
    </p:spTree>
    <p:extLst>
      <p:ext uri="{BB962C8B-B14F-4D97-AF65-F5344CB8AC3E}">
        <p14:creationId xmlns:p14="http://schemas.microsoft.com/office/powerpoint/2010/main" val="426075750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732367" y="107579"/>
            <a:ext cx="10723035" cy="1336956"/>
          </a:xfrm>
        </p:spPr>
        <p:txBody>
          <a:bodyPr/>
          <a:lstStyle/>
          <a:p>
            <a:r>
              <a:rPr lang="en-US"/>
              <a:t>Click to edit Master title style</a:t>
            </a:r>
            <a:endParaRPr/>
          </a:p>
        </p:txBody>
      </p:sp>
      <p:sp>
        <p:nvSpPr>
          <p:cNvPr id="3" name="Content Placeholder 2"/>
          <p:cNvSpPr>
            <a:spLocks noGrp="1"/>
          </p:cNvSpPr>
          <p:nvPr>
            <p:ph sz="half" idx="1"/>
          </p:nvPr>
        </p:nvSpPr>
        <p:spPr>
          <a:xfrm>
            <a:off x="732367" y="1600201"/>
            <a:ext cx="5120640" cy="4343400"/>
          </a:xfrm>
        </p:spPr>
        <p:txBody>
          <a:bodyPr>
            <a:normAutofit/>
          </a:bodyPr>
          <a:lstStyle>
            <a:lvl1pPr>
              <a:spcBef>
                <a:spcPts val="1600"/>
              </a:spcBef>
              <a:defRPr sz="20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6334761" y="1600201"/>
            <a:ext cx="5120640" cy="4343400"/>
          </a:xfrm>
        </p:spPr>
        <p:txBody>
          <a:bodyPr>
            <a:normAutofit/>
          </a:bodyPr>
          <a:lstStyle>
            <a:lvl1pPr>
              <a:spcBef>
                <a:spcPts val="1600"/>
              </a:spcBef>
              <a:defRPr sz="20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3">
            <a:extLst>
              <a:ext uri="{FF2B5EF4-FFF2-40B4-BE49-F238E27FC236}">
                <a16:creationId xmlns:a16="http://schemas.microsoft.com/office/drawing/2014/main" id="{ED78A19B-37FC-B32F-9899-C7E61C700114}"/>
              </a:ext>
            </a:extLst>
          </p:cNvPr>
          <p:cNvSpPr>
            <a:spLocks noGrp="1"/>
          </p:cNvSpPr>
          <p:nvPr>
            <p:ph type="dt" sz="half" idx="10"/>
          </p:nvPr>
        </p:nvSpPr>
        <p:spPr/>
        <p:txBody>
          <a:bodyPr/>
          <a:lstStyle>
            <a:lvl1pPr>
              <a:defRPr/>
            </a:lvl1pPr>
          </a:lstStyle>
          <a:p>
            <a:pPr>
              <a:defRPr/>
            </a:pPr>
            <a:fld id="{48BC23E6-EF75-324F-868D-DE3EB61ED019}" type="datetimeFigureOut">
              <a:rPr lang="en-US"/>
              <a:pPr>
                <a:defRPr/>
              </a:pPr>
              <a:t>1/8/24</a:t>
            </a:fld>
            <a:endParaRPr lang="en-US"/>
          </a:p>
        </p:txBody>
      </p:sp>
      <p:sp>
        <p:nvSpPr>
          <p:cNvPr id="6" name="Footer Placeholder 4">
            <a:extLst>
              <a:ext uri="{FF2B5EF4-FFF2-40B4-BE49-F238E27FC236}">
                <a16:creationId xmlns:a16="http://schemas.microsoft.com/office/drawing/2014/main" id="{D36A872B-1443-7795-D4F1-416AEE1024C7}"/>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4E3AC02-D868-0264-EB7F-2198A7FC2F39}"/>
              </a:ext>
            </a:extLst>
          </p:cNvPr>
          <p:cNvSpPr>
            <a:spLocks noGrp="1"/>
          </p:cNvSpPr>
          <p:nvPr>
            <p:ph type="sldNum" sz="quarter" idx="12"/>
          </p:nvPr>
        </p:nvSpPr>
        <p:spPr/>
        <p:txBody>
          <a:bodyPr/>
          <a:lstStyle>
            <a:lvl1pPr>
              <a:defRPr/>
            </a:lvl1pPr>
          </a:lstStyle>
          <a:p>
            <a:pPr>
              <a:defRPr/>
            </a:pPr>
            <a:fld id="{E1AA6593-6349-6F4C-A4FD-FB31C49D4BC9}" type="slidenum">
              <a:rPr lang="en-US" altLang="en-US"/>
              <a:pPr>
                <a:defRPr/>
              </a:pPr>
              <a:t>‹#›</a:t>
            </a:fld>
            <a:endParaRPr lang="en-US" altLang="en-US"/>
          </a:p>
        </p:txBody>
      </p:sp>
    </p:spTree>
    <p:extLst>
      <p:ext uri="{BB962C8B-B14F-4D97-AF65-F5344CB8AC3E}">
        <p14:creationId xmlns:p14="http://schemas.microsoft.com/office/powerpoint/2010/main" val="12150421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732365" y="107579"/>
            <a:ext cx="10723035" cy="1336956"/>
          </a:xfrm>
        </p:spPr>
        <p:txBody>
          <a:bodyPr/>
          <a:lstStyle>
            <a:lvl1pPr>
              <a:defRPr/>
            </a:lvl1pPr>
          </a:lstStyle>
          <a:p>
            <a:r>
              <a:rPr lang="en-US"/>
              <a:t>Click to edit Master title style</a:t>
            </a:r>
            <a:endParaRPr/>
          </a:p>
        </p:txBody>
      </p:sp>
      <p:sp>
        <p:nvSpPr>
          <p:cNvPr id="3" name="Text Placeholder 2"/>
          <p:cNvSpPr>
            <a:spLocks noGrp="1"/>
          </p:cNvSpPr>
          <p:nvPr>
            <p:ph type="body" idx="1"/>
          </p:nvPr>
        </p:nvSpPr>
        <p:spPr>
          <a:xfrm>
            <a:off x="732365" y="1453232"/>
            <a:ext cx="5120640" cy="750887"/>
          </a:xfrm>
        </p:spPr>
        <p:txBody>
          <a:bodyPr anchor="b">
            <a:noAutofit/>
          </a:bodyPr>
          <a:lstStyle>
            <a:lvl1pPr marL="0" indent="0" algn="ctr">
              <a:spcBef>
                <a:spcPts val="0"/>
              </a:spcBef>
              <a:buNone/>
              <a:defRPr sz="2400" b="0">
                <a:solidFill>
                  <a:schemeClr val="accent1">
                    <a:lumMod val="60000"/>
                    <a:lumOff val="4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732365" y="2347423"/>
            <a:ext cx="5120640" cy="3596185"/>
          </a:xfrm>
        </p:spPr>
        <p:txBody>
          <a:bodyPr>
            <a:normAutofit/>
          </a:bodyPr>
          <a:lstStyle>
            <a:lvl1pPr>
              <a:spcBef>
                <a:spcPts val="1600"/>
              </a:spcBef>
              <a:defRPr sz="20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6334760" y="1453232"/>
            <a:ext cx="5120640" cy="750887"/>
          </a:xfrm>
        </p:spPr>
        <p:txBody>
          <a:bodyPr anchor="b">
            <a:noAutofit/>
          </a:bodyPr>
          <a:lstStyle>
            <a:lvl1pPr marL="0" indent="0" algn="ctr">
              <a:spcBef>
                <a:spcPts val="0"/>
              </a:spcBef>
              <a:buNone/>
              <a:defRPr sz="2400" b="0">
                <a:solidFill>
                  <a:schemeClr val="accent1">
                    <a:lumMod val="60000"/>
                    <a:lumOff val="4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334760" y="2347423"/>
            <a:ext cx="5120640" cy="3596185"/>
          </a:xfrm>
        </p:spPr>
        <p:txBody>
          <a:bodyPr>
            <a:normAutofit/>
          </a:bodyPr>
          <a:lstStyle>
            <a:lvl1pPr>
              <a:spcBef>
                <a:spcPts val="1600"/>
              </a:spcBef>
              <a:defRPr sz="20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3">
            <a:extLst>
              <a:ext uri="{FF2B5EF4-FFF2-40B4-BE49-F238E27FC236}">
                <a16:creationId xmlns:a16="http://schemas.microsoft.com/office/drawing/2014/main" id="{029E752A-539E-C90F-2C45-723769D504D3}"/>
              </a:ext>
            </a:extLst>
          </p:cNvPr>
          <p:cNvSpPr>
            <a:spLocks noGrp="1"/>
          </p:cNvSpPr>
          <p:nvPr>
            <p:ph type="dt" sz="half" idx="10"/>
          </p:nvPr>
        </p:nvSpPr>
        <p:spPr/>
        <p:txBody>
          <a:bodyPr/>
          <a:lstStyle>
            <a:lvl1pPr>
              <a:defRPr/>
            </a:lvl1pPr>
          </a:lstStyle>
          <a:p>
            <a:pPr>
              <a:defRPr/>
            </a:pPr>
            <a:fld id="{883F8473-3FC1-FC4B-82FA-DD5056CE619C}" type="datetimeFigureOut">
              <a:rPr lang="en-US"/>
              <a:pPr>
                <a:defRPr/>
              </a:pPr>
              <a:t>1/8/24</a:t>
            </a:fld>
            <a:endParaRPr lang="en-US"/>
          </a:p>
        </p:txBody>
      </p:sp>
      <p:sp>
        <p:nvSpPr>
          <p:cNvPr id="8" name="Footer Placeholder 4">
            <a:extLst>
              <a:ext uri="{FF2B5EF4-FFF2-40B4-BE49-F238E27FC236}">
                <a16:creationId xmlns:a16="http://schemas.microsoft.com/office/drawing/2014/main" id="{2753FEB1-3887-F995-3545-8E775F64E8D7}"/>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B7987588-055D-B4DD-117F-8E49FE1AD4B4}"/>
              </a:ext>
            </a:extLst>
          </p:cNvPr>
          <p:cNvSpPr>
            <a:spLocks noGrp="1"/>
          </p:cNvSpPr>
          <p:nvPr>
            <p:ph type="sldNum" sz="quarter" idx="12"/>
          </p:nvPr>
        </p:nvSpPr>
        <p:spPr/>
        <p:txBody>
          <a:bodyPr/>
          <a:lstStyle>
            <a:lvl1pPr>
              <a:defRPr/>
            </a:lvl1pPr>
          </a:lstStyle>
          <a:p>
            <a:pPr>
              <a:defRPr/>
            </a:pPr>
            <a:fld id="{FDF87C6E-053D-954D-9D9B-856930E65CE0}" type="slidenum">
              <a:rPr lang="en-US" altLang="en-US"/>
              <a:pPr>
                <a:defRPr/>
              </a:pPr>
              <a:t>‹#›</a:t>
            </a:fld>
            <a:endParaRPr lang="en-US" altLang="en-US"/>
          </a:p>
        </p:txBody>
      </p:sp>
    </p:spTree>
    <p:extLst>
      <p:ext uri="{BB962C8B-B14F-4D97-AF65-F5344CB8AC3E}">
        <p14:creationId xmlns:p14="http://schemas.microsoft.com/office/powerpoint/2010/main" val="6233655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A6C28F1-58A6-0DA3-3ACB-D0265BA7182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E1EE36B-2AE5-4F52-C3C6-F8849833321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4AB93CA-E75B-0B4F-5CD4-C6DE8290FE00}"/>
              </a:ext>
            </a:extLst>
          </p:cNvPr>
          <p:cNvSpPr>
            <a:spLocks noGrp="1" noChangeArrowheads="1"/>
          </p:cNvSpPr>
          <p:nvPr>
            <p:ph type="sldNum" sz="quarter" idx="12"/>
          </p:nvPr>
        </p:nvSpPr>
        <p:spPr>
          <a:ln/>
        </p:spPr>
        <p:txBody>
          <a:bodyPr/>
          <a:lstStyle>
            <a:lvl1pPr>
              <a:defRPr/>
            </a:lvl1pPr>
          </a:lstStyle>
          <a:p>
            <a:pPr>
              <a:defRPr/>
            </a:pPr>
            <a:fld id="{E26AD67E-E24E-A94A-A30B-7EA96F3F3282}" type="slidenum">
              <a:rPr lang="en-US" altLang="en-US"/>
              <a:pPr>
                <a:defRPr/>
              </a:pPr>
              <a:t>‹#›</a:t>
            </a:fld>
            <a:endParaRPr lang="en-US" altLang="en-US"/>
          </a:p>
        </p:txBody>
      </p:sp>
    </p:spTree>
    <p:extLst>
      <p:ext uri="{BB962C8B-B14F-4D97-AF65-F5344CB8AC3E}">
        <p14:creationId xmlns:p14="http://schemas.microsoft.com/office/powerpoint/2010/main" val="385067175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Date Placeholder 3">
            <a:extLst>
              <a:ext uri="{FF2B5EF4-FFF2-40B4-BE49-F238E27FC236}">
                <a16:creationId xmlns:a16="http://schemas.microsoft.com/office/drawing/2014/main" id="{98C149ED-C179-6366-656C-DC6EA5FE6CA1}"/>
              </a:ext>
            </a:extLst>
          </p:cNvPr>
          <p:cNvSpPr>
            <a:spLocks noGrp="1"/>
          </p:cNvSpPr>
          <p:nvPr>
            <p:ph type="dt" sz="half" idx="10"/>
          </p:nvPr>
        </p:nvSpPr>
        <p:spPr/>
        <p:txBody>
          <a:bodyPr/>
          <a:lstStyle>
            <a:lvl1pPr>
              <a:defRPr/>
            </a:lvl1pPr>
          </a:lstStyle>
          <a:p>
            <a:pPr>
              <a:defRPr/>
            </a:pPr>
            <a:fld id="{090B5685-A64F-0C44-AD96-D68A54835C65}" type="datetimeFigureOut">
              <a:rPr lang="en-US"/>
              <a:pPr>
                <a:defRPr/>
              </a:pPr>
              <a:t>1/8/24</a:t>
            </a:fld>
            <a:endParaRPr lang="en-US"/>
          </a:p>
        </p:txBody>
      </p:sp>
      <p:sp>
        <p:nvSpPr>
          <p:cNvPr id="4" name="Footer Placeholder 4">
            <a:extLst>
              <a:ext uri="{FF2B5EF4-FFF2-40B4-BE49-F238E27FC236}">
                <a16:creationId xmlns:a16="http://schemas.microsoft.com/office/drawing/2014/main" id="{93F01C9E-2C98-A3E6-69F7-D6DE3CF7CB72}"/>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9F3580E-15C6-9211-1072-89475237916F}"/>
              </a:ext>
            </a:extLst>
          </p:cNvPr>
          <p:cNvSpPr>
            <a:spLocks noGrp="1"/>
          </p:cNvSpPr>
          <p:nvPr>
            <p:ph type="sldNum" sz="quarter" idx="12"/>
          </p:nvPr>
        </p:nvSpPr>
        <p:spPr/>
        <p:txBody>
          <a:bodyPr/>
          <a:lstStyle>
            <a:lvl1pPr>
              <a:defRPr/>
            </a:lvl1pPr>
          </a:lstStyle>
          <a:p>
            <a:pPr>
              <a:defRPr/>
            </a:pPr>
            <a:fld id="{729AC9DE-167C-564B-A2EB-469D123F3961}" type="slidenum">
              <a:rPr lang="en-US" altLang="en-US"/>
              <a:pPr>
                <a:defRPr/>
              </a:pPr>
              <a:t>‹#›</a:t>
            </a:fld>
            <a:endParaRPr lang="en-US" altLang="en-US"/>
          </a:p>
        </p:txBody>
      </p:sp>
    </p:spTree>
    <p:extLst>
      <p:ext uri="{BB962C8B-B14F-4D97-AF65-F5344CB8AC3E}">
        <p14:creationId xmlns:p14="http://schemas.microsoft.com/office/powerpoint/2010/main" val="205250180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3C40FF73-F95D-B354-31EB-9E472EDDA358}"/>
              </a:ext>
            </a:extLst>
          </p:cNvPr>
          <p:cNvSpPr>
            <a:spLocks noGrp="1"/>
          </p:cNvSpPr>
          <p:nvPr>
            <p:ph type="dt" sz="half" idx="10"/>
          </p:nvPr>
        </p:nvSpPr>
        <p:spPr/>
        <p:txBody>
          <a:bodyPr/>
          <a:lstStyle>
            <a:lvl1pPr>
              <a:defRPr/>
            </a:lvl1pPr>
          </a:lstStyle>
          <a:p>
            <a:pPr>
              <a:defRPr/>
            </a:pPr>
            <a:fld id="{514C8169-F62B-E448-B9C0-536FE0775506}" type="datetimeFigureOut">
              <a:rPr lang="en-US"/>
              <a:pPr>
                <a:defRPr/>
              </a:pPr>
              <a:t>1/8/24</a:t>
            </a:fld>
            <a:endParaRPr lang="en-US"/>
          </a:p>
        </p:txBody>
      </p:sp>
      <p:sp>
        <p:nvSpPr>
          <p:cNvPr id="3" name="Footer Placeholder 4">
            <a:extLst>
              <a:ext uri="{FF2B5EF4-FFF2-40B4-BE49-F238E27FC236}">
                <a16:creationId xmlns:a16="http://schemas.microsoft.com/office/drawing/2014/main" id="{1DD5C837-A49A-5F9C-7782-7584FEAC10BC}"/>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7DDB8976-00C8-8046-2606-7B65745D9971}"/>
              </a:ext>
            </a:extLst>
          </p:cNvPr>
          <p:cNvSpPr>
            <a:spLocks noGrp="1"/>
          </p:cNvSpPr>
          <p:nvPr>
            <p:ph type="sldNum" sz="quarter" idx="12"/>
          </p:nvPr>
        </p:nvSpPr>
        <p:spPr/>
        <p:txBody>
          <a:bodyPr/>
          <a:lstStyle>
            <a:lvl1pPr>
              <a:defRPr/>
            </a:lvl1pPr>
          </a:lstStyle>
          <a:p>
            <a:pPr>
              <a:defRPr/>
            </a:pPr>
            <a:fld id="{D1889404-F24F-754F-BC2A-9AFB59885DC3}" type="slidenum">
              <a:rPr lang="en-US" altLang="en-US"/>
              <a:pPr>
                <a:defRPr/>
              </a:pPr>
              <a:t>‹#›</a:t>
            </a:fld>
            <a:endParaRPr lang="en-US" altLang="en-US"/>
          </a:p>
        </p:txBody>
      </p:sp>
    </p:spTree>
    <p:extLst>
      <p:ext uri="{BB962C8B-B14F-4D97-AF65-F5344CB8AC3E}">
        <p14:creationId xmlns:p14="http://schemas.microsoft.com/office/powerpoint/2010/main" val="368390888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11199" y="611874"/>
            <a:ext cx="5120640" cy="1162051"/>
          </a:xfrm>
        </p:spPr>
        <p:txBody>
          <a:bodyPr/>
          <a:lstStyle>
            <a:lvl1pPr algn="ctr">
              <a:defRPr sz="3600" b="0"/>
            </a:lvl1pPr>
          </a:lstStyle>
          <a:p>
            <a:r>
              <a:rPr lang="en-US"/>
              <a:t>Click to edit Master title style</a:t>
            </a:r>
            <a:endParaRPr/>
          </a:p>
        </p:txBody>
      </p:sp>
      <p:sp>
        <p:nvSpPr>
          <p:cNvPr id="3" name="Content Placeholder 2"/>
          <p:cNvSpPr>
            <a:spLocks noGrp="1"/>
          </p:cNvSpPr>
          <p:nvPr>
            <p:ph idx="1"/>
          </p:nvPr>
        </p:nvSpPr>
        <p:spPr>
          <a:xfrm>
            <a:off x="6323765" y="368303"/>
            <a:ext cx="5120640" cy="5575300"/>
          </a:xfrm>
        </p:spPr>
        <p:txBody>
          <a:bodyPr>
            <a:normAutofit/>
          </a:bodyPr>
          <a:lstStyle>
            <a:lvl1pPr>
              <a:spcBef>
                <a:spcPts val="2000"/>
              </a:spcBef>
              <a:defRPr sz="2200"/>
            </a:lvl1pPr>
            <a:lvl2pPr>
              <a:defRPr sz="2000"/>
            </a:lvl2pPr>
            <a:lvl3pPr>
              <a:defRPr sz="1800"/>
            </a:lvl3pPr>
            <a:lvl4pPr>
              <a:defRPr sz="1800"/>
            </a:lvl4pPr>
            <a:lvl5pPr>
              <a:defRPr sz="18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Text Placeholder 3"/>
          <p:cNvSpPr>
            <a:spLocks noGrp="1"/>
          </p:cNvSpPr>
          <p:nvPr>
            <p:ph type="body" sz="half" idx="2"/>
          </p:nvPr>
        </p:nvSpPr>
        <p:spPr>
          <a:xfrm>
            <a:off x="711199" y="1787856"/>
            <a:ext cx="5120640" cy="3720152"/>
          </a:xfrm>
        </p:spPr>
        <p:txBody>
          <a:bodyPr>
            <a:normAutofit/>
          </a:bodyPr>
          <a:lstStyle>
            <a:lvl1pPr marL="0" indent="0" algn="ctr">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1153CF7-E2AB-05F1-5A32-B85C7714FE00}"/>
              </a:ext>
            </a:extLst>
          </p:cNvPr>
          <p:cNvSpPr>
            <a:spLocks noGrp="1"/>
          </p:cNvSpPr>
          <p:nvPr>
            <p:ph type="dt" sz="half" idx="10"/>
          </p:nvPr>
        </p:nvSpPr>
        <p:spPr/>
        <p:txBody>
          <a:bodyPr/>
          <a:lstStyle>
            <a:lvl1pPr>
              <a:defRPr/>
            </a:lvl1pPr>
          </a:lstStyle>
          <a:p>
            <a:pPr>
              <a:defRPr/>
            </a:pPr>
            <a:fld id="{4D9B0BCA-6B34-D54B-A789-0E988FDEA051}" type="datetimeFigureOut">
              <a:rPr lang="en-US"/>
              <a:pPr>
                <a:defRPr/>
              </a:pPr>
              <a:t>1/8/24</a:t>
            </a:fld>
            <a:endParaRPr lang="en-US"/>
          </a:p>
        </p:txBody>
      </p:sp>
      <p:sp>
        <p:nvSpPr>
          <p:cNvPr id="6" name="Footer Placeholder 4">
            <a:extLst>
              <a:ext uri="{FF2B5EF4-FFF2-40B4-BE49-F238E27FC236}">
                <a16:creationId xmlns:a16="http://schemas.microsoft.com/office/drawing/2014/main" id="{37F100EF-0E6B-907B-541D-66000272C5D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ED8AE81-D30E-583D-389B-C63B3E842155}"/>
              </a:ext>
            </a:extLst>
          </p:cNvPr>
          <p:cNvSpPr>
            <a:spLocks noGrp="1"/>
          </p:cNvSpPr>
          <p:nvPr>
            <p:ph type="sldNum" sz="quarter" idx="12"/>
          </p:nvPr>
        </p:nvSpPr>
        <p:spPr/>
        <p:txBody>
          <a:bodyPr/>
          <a:lstStyle>
            <a:lvl1pPr>
              <a:defRPr/>
            </a:lvl1pPr>
          </a:lstStyle>
          <a:p>
            <a:pPr>
              <a:defRPr/>
            </a:pPr>
            <a:fld id="{241CD0F6-B654-8546-B37E-E1B83D5061B0}" type="slidenum">
              <a:rPr lang="en-US" altLang="en-US"/>
              <a:pPr>
                <a:defRPr/>
              </a:pPr>
              <a:t>‹#›</a:t>
            </a:fld>
            <a:endParaRPr lang="en-US" altLang="en-US"/>
          </a:p>
        </p:txBody>
      </p:sp>
    </p:spTree>
    <p:extLst>
      <p:ext uri="{BB962C8B-B14F-4D97-AF65-F5344CB8AC3E}">
        <p14:creationId xmlns:p14="http://schemas.microsoft.com/office/powerpoint/2010/main" val="200335544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11212" y="611874"/>
            <a:ext cx="5439393" cy="1162051"/>
          </a:xfrm>
        </p:spPr>
        <p:txBody>
          <a:bodyPr/>
          <a:lstStyle>
            <a:lvl1pPr algn="ctr">
              <a:defRPr sz="3600" b="0"/>
            </a:lvl1pPr>
          </a:lstStyle>
          <a:p>
            <a:r>
              <a:rPr lang="en-US"/>
              <a:t>Click to edit Master title style</a:t>
            </a:r>
            <a:endParaRPr/>
          </a:p>
        </p:txBody>
      </p:sp>
      <p:sp>
        <p:nvSpPr>
          <p:cNvPr id="4" name="Text Placeholder 3"/>
          <p:cNvSpPr>
            <a:spLocks noGrp="1"/>
          </p:cNvSpPr>
          <p:nvPr>
            <p:ph type="body" sz="half" idx="2"/>
          </p:nvPr>
        </p:nvSpPr>
        <p:spPr>
          <a:xfrm>
            <a:off x="711212" y="1787856"/>
            <a:ext cx="5439393" cy="3720152"/>
          </a:xfrm>
        </p:spPr>
        <p:txBody>
          <a:bodyPr>
            <a:normAutofit/>
          </a:bodyPr>
          <a:lstStyle>
            <a:lvl1pPr marL="0" indent="0" algn="ctr">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Picture Placeholder 2"/>
          <p:cNvSpPr>
            <a:spLocks noGrp="1"/>
          </p:cNvSpPr>
          <p:nvPr>
            <p:ph type="pic" idx="1"/>
          </p:nvPr>
        </p:nvSpPr>
        <p:spPr>
          <a:xfrm>
            <a:off x="6787489" y="359393"/>
            <a:ext cx="4876800" cy="5318077"/>
          </a:xfrm>
          <a:ln w="3175">
            <a:solidFill>
              <a:schemeClr val="bg1"/>
            </a:solidFill>
          </a:ln>
          <a:effectLst>
            <a:outerShdw blurRad="63500" sx="100500" sy="100500" algn="ctr" rotWithShape="0">
              <a:prstClr val="black">
                <a:alpha val="50000"/>
              </a:prstClr>
            </a:outerShdw>
          </a:effectLst>
        </p:spPr>
        <p:txBody>
          <a:bodyPr rtlCol="0">
            <a:normAutofit/>
          </a:bodyPr>
          <a:lstStyle>
            <a:lvl1pPr marL="0" indent="0" algn="l" defTabSz="914400" rtl="0" eaLnBrk="1" latinLnBrk="0" hangingPunct="1">
              <a:spcBef>
                <a:spcPts val="2000"/>
              </a:spcBef>
              <a:buClr>
                <a:schemeClr val="accent1">
                  <a:lumMod val="60000"/>
                  <a:lumOff val="40000"/>
                </a:schemeClr>
              </a:buClr>
              <a:buSzPct val="110000"/>
              <a:buFont typeface="Wingdings 2" pitchFamily="18" charset="2"/>
              <a:buNone/>
              <a:defRPr sz="3200" kern="1200">
                <a:solidFill>
                  <a:schemeClr val="tx1">
                    <a:lumMod val="65000"/>
                    <a:lumOff val="35000"/>
                  </a:schemeClr>
                </a:solidFill>
                <a:latin typeface="+mn-lt"/>
                <a:ea typeface="+mn-ea"/>
                <a:cs typeface="+mn-cs"/>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noProof="0"/>
          </a:p>
        </p:txBody>
      </p:sp>
      <p:sp>
        <p:nvSpPr>
          <p:cNvPr id="3" name="Date Placeholder 3">
            <a:extLst>
              <a:ext uri="{FF2B5EF4-FFF2-40B4-BE49-F238E27FC236}">
                <a16:creationId xmlns:a16="http://schemas.microsoft.com/office/drawing/2014/main" id="{603640C0-7534-65E8-36A7-7FF2FB88BE7B}"/>
              </a:ext>
            </a:extLst>
          </p:cNvPr>
          <p:cNvSpPr>
            <a:spLocks noGrp="1"/>
          </p:cNvSpPr>
          <p:nvPr>
            <p:ph type="dt" sz="half" idx="10"/>
          </p:nvPr>
        </p:nvSpPr>
        <p:spPr/>
        <p:txBody>
          <a:bodyPr/>
          <a:lstStyle>
            <a:lvl1pPr>
              <a:defRPr/>
            </a:lvl1pPr>
          </a:lstStyle>
          <a:p>
            <a:pPr>
              <a:defRPr/>
            </a:pPr>
            <a:fld id="{4A7B140B-5AF4-BE42-A4CE-9B4D957A1DF3}" type="datetimeFigureOut">
              <a:rPr lang="en-US"/>
              <a:pPr>
                <a:defRPr/>
              </a:pPr>
              <a:t>1/8/24</a:t>
            </a:fld>
            <a:endParaRPr lang="en-US"/>
          </a:p>
        </p:txBody>
      </p:sp>
      <p:sp>
        <p:nvSpPr>
          <p:cNvPr id="5" name="Footer Placeholder 4">
            <a:extLst>
              <a:ext uri="{FF2B5EF4-FFF2-40B4-BE49-F238E27FC236}">
                <a16:creationId xmlns:a16="http://schemas.microsoft.com/office/drawing/2014/main" id="{23FC9699-AFA6-5156-8043-E1201A72BA9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0A047F7-8723-9003-FDFB-7A5B41674A76}"/>
              </a:ext>
            </a:extLst>
          </p:cNvPr>
          <p:cNvSpPr>
            <a:spLocks noGrp="1"/>
          </p:cNvSpPr>
          <p:nvPr>
            <p:ph type="sldNum" sz="quarter" idx="12"/>
          </p:nvPr>
        </p:nvSpPr>
        <p:spPr/>
        <p:txBody>
          <a:bodyPr/>
          <a:lstStyle>
            <a:lvl1pPr>
              <a:defRPr/>
            </a:lvl1pPr>
          </a:lstStyle>
          <a:p>
            <a:pPr>
              <a:defRPr/>
            </a:pPr>
            <a:fld id="{B5B1210D-17BB-3B41-8341-64FC7C53FA41}" type="slidenum">
              <a:rPr lang="en-US" altLang="en-US"/>
              <a:pPr>
                <a:defRPr/>
              </a:pPr>
              <a:t>‹#›</a:t>
            </a:fld>
            <a:endParaRPr lang="en-US" altLang="en-US"/>
          </a:p>
        </p:txBody>
      </p:sp>
    </p:spTree>
    <p:extLst>
      <p:ext uri="{BB962C8B-B14F-4D97-AF65-F5344CB8AC3E}">
        <p14:creationId xmlns:p14="http://schemas.microsoft.com/office/powerpoint/2010/main" val="158160282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a:extLst>
              <a:ext uri="{FF2B5EF4-FFF2-40B4-BE49-F238E27FC236}">
                <a16:creationId xmlns:a16="http://schemas.microsoft.com/office/drawing/2014/main" id="{935318ED-5611-7DC2-2600-80AEE5F5D0C3}"/>
              </a:ext>
            </a:extLst>
          </p:cNvPr>
          <p:cNvSpPr>
            <a:spLocks noGrp="1"/>
          </p:cNvSpPr>
          <p:nvPr>
            <p:ph type="dt" sz="half" idx="10"/>
          </p:nvPr>
        </p:nvSpPr>
        <p:spPr/>
        <p:txBody>
          <a:bodyPr/>
          <a:lstStyle>
            <a:lvl1pPr>
              <a:defRPr/>
            </a:lvl1pPr>
          </a:lstStyle>
          <a:p>
            <a:pPr>
              <a:defRPr/>
            </a:pPr>
            <a:fld id="{9AA8404D-BE51-4A47-B904-0730B6CCA333}" type="datetimeFigureOut">
              <a:rPr lang="en-US"/>
              <a:pPr>
                <a:defRPr/>
              </a:pPr>
              <a:t>1/8/24</a:t>
            </a:fld>
            <a:endParaRPr lang="en-US"/>
          </a:p>
        </p:txBody>
      </p:sp>
      <p:sp>
        <p:nvSpPr>
          <p:cNvPr id="5" name="Footer Placeholder 4">
            <a:extLst>
              <a:ext uri="{FF2B5EF4-FFF2-40B4-BE49-F238E27FC236}">
                <a16:creationId xmlns:a16="http://schemas.microsoft.com/office/drawing/2014/main" id="{901001A5-4DAA-0046-1E3D-AE4B40674F1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ED65025-F57D-24FE-6E80-5225E97EB55A}"/>
              </a:ext>
            </a:extLst>
          </p:cNvPr>
          <p:cNvSpPr>
            <a:spLocks noGrp="1"/>
          </p:cNvSpPr>
          <p:nvPr>
            <p:ph type="sldNum" sz="quarter" idx="12"/>
          </p:nvPr>
        </p:nvSpPr>
        <p:spPr/>
        <p:txBody>
          <a:bodyPr/>
          <a:lstStyle>
            <a:lvl1pPr>
              <a:defRPr/>
            </a:lvl1pPr>
          </a:lstStyle>
          <a:p>
            <a:pPr>
              <a:defRPr/>
            </a:pPr>
            <a:fld id="{33DE6BE7-4C9C-054E-9B0B-E3121343C84D}" type="slidenum">
              <a:rPr lang="en-US" altLang="en-US"/>
              <a:pPr>
                <a:defRPr/>
              </a:pPr>
              <a:t>‹#›</a:t>
            </a:fld>
            <a:endParaRPr lang="en-US" altLang="en-US"/>
          </a:p>
        </p:txBody>
      </p:sp>
    </p:spTree>
    <p:extLst>
      <p:ext uri="{BB962C8B-B14F-4D97-AF65-F5344CB8AC3E}">
        <p14:creationId xmlns:p14="http://schemas.microsoft.com/office/powerpoint/2010/main" val="225544402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826389" y="368303"/>
            <a:ext cx="2032000" cy="5575300"/>
          </a:xfrm>
        </p:spPr>
        <p:txBody>
          <a:bodyPr vert="eaVert"/>
          <a:lstStyle/>
          <a:p>
            <a:r>
              <a:rPr lang="en-US"/>
              <a:t>Click to edit Master title style</a:t>
            </a:r>
            <a:endParaRPr/>
          </a:p>
        </p:txBody>
      </p:sp>
      <p:sp>
        <p:nvSpPr>
          <p:cNvPr id="3" name="Vertical Text Placeholder 2"/>
          <p:cNvSpPr>
            <a:spLocks noGrp="1"/>
          </p:cNvSpPr>
          <p:nvPr>
            <p:ph type="body" orient="vert" idx="1"/>
          </p:nvPr>
        </p:nvSpPr>
        <p:spPr>
          <a:xfrm>
            <a:off x="732365" y="368303"/>
            <a:ext cx="8919635" cy="55753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a:extLst>
              <a:ext uri="{FF2B5EF4-FFF2-40B4-BE49-F238E27FC236}">
                <a16:creationId xmlns:a16="http://schemas.microsoft.com/office/drawing/2014/main" id="{BE3B1EEE-301B-67DF-550C-1D81FA9126BF}"/>
              </a:ext>
            </a:extLst>
          </p:cNvPr>
          <p:cNvSpPr>
            <a:spLocks noGrp="1"/>
          </p:cNvSpPr>
          <p:nvPr>
            <p:ph type="dt" sz="half" idx="10"/>
          </p:nvPr>
        </p:nvSpPr>
        <p:spPr/>
        <p:txBody>
          <a:bodyPr/>
          <a:lstStyle>
            <a:lvl1pPr>
              <a:defRPr/>
            </a:lvl1pPr>
          </a:lstStyle>
          <a:p>
            <a:pPr>
              <a:defRPr/>
            </a:pPr>
            <a:fld id="{9B2EE89E-CF70-8144-B174-01A647E2A93E}" type="datetimeFigureOut">
              <a:rPr lang="en-US"/>
              <a:pPr>
                <a:defRPr/>
              </a:pPr>
              <a:t>1/8/24</a:t>
            </a:fld>
            <a:endParaRPr lang="en-US"/>
          </a:p>
        </p:txBody>
      </p:sp>
      <p:sp>
        <p:nvSpPr>
          <p:cNvPr id="5" name="Footer Placeholder 4">
            <a:extLst>
              <a:ext uri="{FF2B5EF4-FFF2-40B4-BE49-F238E27FC236}">
                <a16:creationId xmlns:a16="http://schemas.microsoft.com/office/drawing/2014/main" id="{E631CF82-A0D1-4841-391B-51BAED2CFBF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92F9555-11B5-2A44-3AB1-F38AE6413484}"/>
              </a:ext>
            </a:extLst>
          </p:cNvPr>
          <p:cNvSpPr>
            <a:spLocks noGrp="1"/>
          </p:cNvSpPr>
          <p:nvPr>
            <p:ph type="sldNum" sz="quarter" idx="12"/>
          </p:nvPr>
        </p:nvSpPr>
        <p:spPr/>
        <p:txBody>
          <a:bodyPr/>
          <a:lstStyle>
            <a:lvl1pPr>
              <a:defRPr/>
            </a:lvl1pPr>
          </a:lstStyle>
          <a:p>
            <a:pPr>
              <a:defRPr/>
            </a:pPr>
            <a:fld id="{DF8D384E-70D9-B842-9807-51515946844D}" type="slidenum">
              <a:rPr lang="en-US" altLang="en-US"/>
              <a:pPr>
                <a:defRPr/>
              </a:pPr>
              <a:t>‹#›</a:t>
            </a:fld>
            <a:endParaRPr lang="en-US" altLang="en-US"/>
          </a:p>
        </p:txBody>
      </p:sp>
    </p:spTree>
    <p:extLst>
      <p:ext uri="{BB962C8B-B14F-4D97-AF65-F5344CB8AC3E}">
        <p14:creationId xmlns:p14="http://schemas.microsoft.com/office/powerpoint/2010/main" val="21134425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8"/>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AD2C412-843C-B27D-3CDF-69BB62DA08D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B7A83E0-0346-0274-F925-3C5CF4198CC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CDD87EC-7C21-7853-D8BE-D4AC92ADDC7B}"/>
              </a:ext>
            </a:extLst>
          </p:cNvPr>
          <p:cNvSpPr>
            <a:spLocks noGrp="1" noChangeArrowheads="1"/>
          </p:cNvSpPr>
          <p:nvPr>
            <p:ph type="sldNum" sz="quarter" idx="12"/>
          </p:nvPr>
        </p:nvSpPr>
        <p:spPr>
          <a:ln/>
        </p:spPr>
        <p:txBody>
          <a:bodyPr/>
          <a:lstStyle>
            <a:lvl1pPr>
              <a:defRPr/>
            </a:lvl1pPr>
          </a:lstStyle>
          <a:p>
            <a:pPr>
              <a:defRPr/>
            </a:pPr>
            <a:fld id="{29E5C652-1989-7B4F-B66F-05129E3AC583}" type="slidenum">
              <a:rPr lang="en-US" altLang="en-US"/>
              <a:pPr>
                <a:defRPr/>
              </a:pPr>
              <a:t>‹#›</a:t>
            </a:fld>
            <a:endParaRPr lang="en-US" altLang="en-US"/>
          </a:p>
        </p:txBody>
      </p:sp>
    </p:spTree>
    <p:extLst>
      <p:ext uri="{BB962C8B-B14F-4D97-AF65-F5344CB8AC3E}">
        <p14:creationId xmlns:p14="http://schemas.microsoft.com/office/powerpoint/2010/main" val="299278621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BD5CFF0-CBE8-2D1D-30DA-303BBA6AB60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50B8053-80AD-79AA-19F2-5D0A5BCE602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80F4DA5-A9D8-0539-05B8-ED11EB28BE52}"/>
              </a:ext>
            </a:extLst>
          </p:cNvPr>
          <p:cNvSpPr>
            <a:spLocks noGrp="1" noChangeArrowheads="1"/>
          </p:cNvSpPr>
          <p:nvPr>
            <p:ph type="sldNum" sz="quarter" idx="12"/>
          </p:nvPr>
        </p:nvSpPr>
        <p:spPr>
          <a:ln/>
        </p:spPr>
        <p:txBody>
          <a:bodyPr/>
          <a:lstStyle>
            <a:lvl1pPr>
              <a:defRPr/>
            </a:lvl1pPr>
          </a:lstStyle>
          <a:p>
            <a:pPr>
              <a:defRPr/>
            </a:pPr>
            <a:fld id="{1D54BBC4-E450-B34C-8A09-8FC2751CEBB0}" type="slidenum">
              <a:rPr lang="en-US" altLang="en-US"/>
              <a:pPr>
                <a:defRPr/>
              </a:pPr>
              <a:t>‹#›</a:t>
            </a:fld>
            <a:endParaRPr lang="en-US" altLang="en-US"/>
          </a:p>
        </p:txBody>
      </p:sp>
    </p:spTree>
    <p:extLst>
      <p:ext uri="{BB962C8B-B14F-4D97-AF65-F5344CB8AC3E}">
        <p14:creationId xmlns:p14="http://schemas.microsoft.com/office/powerpoint/2010/main" val="363701543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a:extLst>
              <a:ext uri="{FF2B5EF4-FFF2-40B4-BE49-F238E27FC236}">
                <a16:creationId xmlns:a16="http://schemas.microsoft.com/office/drawing/2014/main" id="{14ABA259-B081-BA4B-5DB5-76144533EB4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A544881-926F-CE50-4D04-9A38514E5E5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119D098-A102-6A41-0FBC-94EB35D79092}"/>
              </a:ext>
            </a:extLst>
          </p:cNvPr>
          <p:cNvSpPr>
            <a:spLocks noGrp="1" noChangeArrowheads="1"/>
          </p:cNvSpPr>
          <p:nvPr>
            <p:ph type="sldNum" sz="quarter" idx="12"/>
          </p:nvPr>
        </p:nvSpPr>
        <p:spPr>
          <a:ln/>
        </p:spPr>
        <p:txBody>
          <a:bodyPr/>
          <a:lstStyle>
            <a:lvl1pPr>
              <a:defRPr/>
            </a:lvl1pPr>
          </a:lstStyle>
          <a:p>
            <a:pPr>
              <a:defRPr/>
            </a:pPr>
            <a:fld id="{3E0A17DF-8F6C-E14F-8B94-0A781AE815D2}" type="slidenum">
              <a:rPr lang="en-US" altLang="en-US"/>
              <a:pPr>
                <a:defRPr/>
              </a:pPr>
              <a:t>‹#›</a:t>
            </a:fld>
            <a:endParaRPr lang="en-US" altLang="en-US"/>
          </a:p>
        </p:txBody>
      </p:sp>
    </p:spTree>
    <p:extLst>
      <p:ext uri="{BB962C8B-B14F-4D97-AF65-F5344CB8AC3E}">
        <p14:creationId xmlns:p14="http://schemas.microsoft.com/office/powerpoint/2010/main" val="15723067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A66C42EA-54B8-0903-9666-CC2778EB2FC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92B2C53-BFDD-A958-AD4F-859CE40B341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6991F3D-E14F-D4F1-E2E6-FA5AE54B0F05}"/>
              </a:ext>
            </a:extLst>
          </p:cNvPr>
          <p:cNvSpPr>
            <a:spLocks noGrp="1" noChangeArrowheads="1"/>
          </p:cNvSpPr>
          <p:nvPr>
            <p:ph type="sldNum" sz="quarter" idx="12"/>
          </p:nvPr>
        </p:nvSpPr>
        <p:spPr>
          <a:ln/>
        </p:spPr>
        <p:txBody>
          <a:bodyPr/>
          <a:lstStyle>
            <a:lvl1pPr>
              <a:defRPr/>
            </a:lvl1pPr>
          </a:lstStyle>
          <a:p>
            <a:pPr>
              <a:defRPr/>
            </a:pPr>
            <a:fld id="{00371860-DD89-994B-8EB1-842D7BFB944D}" type="slidenum">
              <a:rPr lang="en-US" altLang="en-US"/>
              <a:pPr>
                <a:defRPr/>
              </a:pPr>
              <a:t>‹#›</a:t>
            </a:fld>
            <a:endParaRPr lang="en-US" altLang="en-US"/>
          </a:p>
        </p:txBody>
      </p:sp>
    </p:spTree>
    <p:extLst>
      <p:ext uri="{BB962C8B-B14F-4D97-AF65-F5344CB8AC3E}">
        <p14:creationId xmlns:p14="http://schemas.microsoft.com/office/powerpoint/2010/main" val="27369279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320F100-83E0-C511-B32A-71B2AB78446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9E2FD32-E7FF-93DE-EC7A-690050D97E2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C219E52-C230-5D45-7B1C-6A6CC2CF6E41}"/>
              </a:ext>
            </a:extLst>
          </p:cNvPr>
          <p:cNvSpPr>
            <a:spLocks noGrp="1" noChangeArrowheads="1"/>
          </p:cNvSpPr>
          <p:nvPr>
            <p:ph type="sldNum" sz="quarter" idx="12"/>
          </p:nvPr>
        </p:nvSpPr>
        <p:spPr>
          <a:ln/>
        </p:spPr>
        <p:txBody>
          <a:bodyPr/>
          <a:lstStyle>
            <a:lvl1pPr>
              <a:defRPr/>
            </a:lvl1pPr>
          </a:lstStyle>
          <a:p>
            <a:pPr>
              <a:defRPr/>
            </a:pPr>
            <a:fld id="{2D7A5436-87A0-754E-8CA7-FAE0CBB4976D}" type="slidenum">
              <a:rPr lang="en-US" altLang="en-US"/>
              <a:pPr>
                <a:defRPr/>
              </a:pPr>
              <a:t>‹#›</a:t>
            </a:fld>
            <a:endParaRPr lang="en-US" altLang="en-US"/>
          </a:p>
        </p:txBody>
      </p:sp>
    </p:spTree>
    <p:extLst>
      <p:ext uri="{BB962C8B-B14F-4D97-AF65-F5344CB8AC3E}">
        <p14:creationId xmlns:p14="http://schemas.microsoft.com/office/powerpoint/2010/main" val="166163455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9E54AEF-7156-298C-B041-33BD9E311F7C}"/>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951E19E-6331-A40C-8411-5C17A6453E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EB740447-B7C8-9EF3-75A8-DA1066DFE8AE}"/>
              </a:ext>
            </a:extLst>
          </p:cNvPr>
          <p:cNvSpPr>
            <a:spLocks noGrp="1" noChangeArrowheads="1"/>
          </p:cNvSpPr>
          <p:nvPr>
            <p:ph type="sldNum" sz="quarter" idx="12"/>
          </p:nvPr>
        </p:nvSpPr>
        <p:spPr>
          <a:ln/>
        </p:spPr>
        <p:txBody>
          <a:bodyPr/>
          <a:lstStyle>
            <a:lvl1pPr>
              <a:defRPr/>
            </a:lvl1pPr>
          </a:lstStyle>
          <a:p>
            <a:pPr>
              <a:defRPr/>
            </a:pPr>
            <a:fld id="{C1FC5324-37F9-5844-AC81-A0079C9EA2A1}" type="slidenum">
              <a:rPr lang="en-US" altLang="en-US"/>
              <a:pPr>
                <a:defRPr/>
              </a:pPr>
              <a:t>‹#›</a:t>
            </a:fld>
            <a:endParaRPr lang="en-US" altLang="en-US"/>
          </a:p>
        </p:txBody>
      </p:sp>
    </p:spTree>
    <p:extLst>
      <p:ext uri="{BB962C8B-B14F-4D97-AF65-F5344CB8AC3E}">
        <p14:creationId xmlns:p14="http://schemas.microsoft.com/office/powerpoint/2010/main" val="270381734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966AF3C2-4838-15A2-0726-40EC68D18FB9}"/>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429A991C-939C-8E44-553B-4787F5F8AAC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5F4569CA-277B-992F-F16D-5ED48CE6A3B7}"/>
              </a:ext>
            </a:extLst>
          </p:cNvPr>
          <p:cNvSpPr>
            <a:spLocks noGrp="1" noChangeArrowheads="1"/>
          </p:cNvSpPr>
          <p:nvPr>
            <p:ph type="sldNum" sz="quarter" idx="12"/>
          </p:nvPr>
        </p:nvSpPr>
        <p:spPr>
          <a:ln/>
        </p:spPr>
        <p:txBody>
          <a:bodyPr/>
          <a:lstStyle>
            <a:lvl1pPr>
              <a:defRPr/>
            </a:lvl1pPr>
          </a:lstStyle>
          <a:p>
            <a:pPr>
              <a:defRPr/>
            </a:pPr>
            <a:fld id="{C381DE39-B87A-9740-941B-518DAC040B6E}" type="slidenum">
              <a:rPr lang="en-US" altLang="en-US"/>
              <a:pPr>
                <a:defRPr/>
              </a:pPr>
              <a:t>‹#›</a:t>
            </a:fld>
            <a:endParaRPr lang="en-US" altLang="en-US"/>
          </a:p>
        </p:txBody>
      </p:sp>
    </p:spTree>
    <p:extLst>
      <p:ext uri="{BB962C8B-B14F-4D97-AF65-F5344CB8AC3E}">
        <p14:creationId xmlns:p14="http://schemas.microsoft.com/office/powerpoint/2010/main" val="246010831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E7B8A33-3255-AD05-227A-931A4AFDAA14}"/>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7063AB33-BA9D-8055-8D48-8EB44B4DA3E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21C0BA32-8428-4ECD-05C5-2D85D27FFFEF}"/>
              </a:ext>
            </a:extLst>
          </p:cNvPr>
          <p:cNvSpPr>
            <a:spLocks noGrp="1" noChangeArrowheads="1"/>
          </p:cNvSpPr>
          <p:nvPr>
            <p:ph type="sldNum" sz="quarter" idx="12"/>
          </p:nvPr>
        </p:nvSpPr>
        <p:spPr>
          <a:ln/>
        </p:spPr>
        <p:txBody>
          <a:bodyPr/>
          <a:lstStyle>
            <a:lvl1pPr>
              <a:defRPr/>
            </a:lvl1pPr>
          </a:lstStyle>
          <a:p>
            <a:pPr>
              <a:defRPr/>
            </a:pPr>
            <a:fld id="{C470D1CD-30BB-D749-B58D-404C1FE25B0C}" type="slidenum">
              <a:rPr lang="en-US" altLang="en-US"/>
              <a:pPr>
                <a:defRPr/>
              </a:pPr>
              <a:t>‹#›</a:t>
            </a:fld>
            <a:endParaRPr lang="en-US" altLang="en-US"/>
          </a:p>
        </p:txBody>
      </p:sp>
    </p:spTree>
    <p:extLst>
      <p:ext uri="{BB962C8B-B14F-4D97-AF65-F5344CB8AC3E}">
        <p14:creationId xmlns:p14="http://schemas.microsoft.com/office/powerpoint/2010/main" val="82270918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50"/>
            <a:ext cx="4011084"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4766733" y="273053"/>
            <a:ext cx="6815667"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3"/>
            <a:ext cx="4011084"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1152EEB4-42DD-A14B-5F34-4BF9CBDC7CD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A5AF12F-AC13-96F4-4361-197185B1A61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CA33716-AE3B-CA11-2934-1B1247FF85F8}"/>
              </a:ext>
            </a:extLst>
          </p:cNvPr>
          <p:cNvSpPr>
            <a:spLocks noGrp="1" noChangeArrowheads="1"/>
          </p:cNvSpPr>
          <p:nvPr>
            <p:ph type="sldNum" sz="quarter" idx="12"/>
          </p:nvPr>
        </p:nvSpPr>
        <p:spPr>
          <a:ln/>
        </p:spPr>
        <p:txBody>
          <a:bodyPr/>
          <a:lstStyle>
            <a:lvl1pPr>
              <a:defRPr/>
            </a:lvl1pPr>
          </a:lstStyle>
          <a:p>
            <a:pPr>
              <a:defRPr/>
            </a:pPr>
            <a:fld id="{D16CC380-92DD-654D-8357-0AD0025EDA9F}" type="slidenum">
              <a:rPr lang="en-US" altLang="en-US"/>
              <a:pPr>
                <a:defRPr/>
              </a:pPr>
              <a:t>‹#›</a:t>
            </a:fld>
            <a:endParaRPr lang="en-US" altLang="en-US"/>
          </a:p>
        </p:txBody>
      </p:sp>
    </p:spTree>
    <p:extLst>
      <p:ext uri="{BB962C8B-B14F-4D97-AF65-F5344CB8AC3E}">
        <p14:creationId xmlns:p14="http://schemas.microsoft.com/office/powerpoint/2010/main" val="119618744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F307F396-35C7-E95B-86A3-3CE754CDD31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925844E-862C-8CB4-0D2E-F27804F2E10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F5917DF-95E5-8A12-B4DF-9C3DBBF2AE51}"/>
              </a:ext>
            </a:extLst>
          </p:cNvPr>
          <p:cNvSpPr>
            <a:spLocks noGrp="1" noChangeArrowheads="1"/>
          </p:cNvSpPr>
          <p:nvPr>
            <p:ph type="sldNum" sz="quarter" idx="12"/>
          </p:nvPr>
        </p:nvSpPr>
        <p:spPr>
          <a:ln/>
        </p:spPr>
        <p:txBody>
          <a:bodyPr/>
          <a:lstStyle>
            <a:lvl1pPr>
              <a:defRPr/>
            </a:lvl1pPr>
          </a:lstStyle>
          <a:p>
            <a:pPr>
              <a:defRPr/>
            </a:pPr>
            <a:fld id="{69018BFA-97B4-FC4E-854C-BC56C9B900B0}" type="slidenum">
              <a:rPr lang="en-US" altLang="en-US"/>
              <a:pPr>
                <a:defRPr/>
              </a:pPr>
              <a:t>‹#›</a:t>
            </a:fld>
            <a:endParaRPr lang="en-US" altLang="en-US"/>
          </a:p>
        </p:txBody>
      </p:sp>
    </p:spTree>
    <p:extLst>
      <p:ext uri="{BB962C8B-B14F-4D97-AF65-F5344CB8AC3E}">
        <p14:creationId xmlns:p14="http://schemas.microsoft.com/office/powerpoint/2010/main" val="41157075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86D9ABD-7C27-5152-4708-81EB0B7A9C2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1773852-6940-4A84-9D46-0518B8ED003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9A1D665-C73B-A705-2578-598439D35F0F}"/>
              </a:ext>
            </a:extLst>
          </p:cNvPr>
          <p:cNvSpPr>
            <a:spLocks noGrp="1" noChangeArrowheads="1"/>
          </p:cNvSpPr>
          <p:nvPr>
            <p:ph type="sldNum" sz="quarter" idx="12"/>
          </p:nvPr>
        </p:nvSpPr>
        <p:spPr>
          <a:ln/>
        </p:spPr>
        <p:txBody>
          <a:bodyPr/>
          <a:lstStyle>
            <a:lvl1pPr>
              <a:defRPr/>
            </a:lvl1pPr>
          </a:lstStyle>
          <a:p>
            <a:pPr>
              <a:defRPr/>
            </a:pPr>
            <a:fld id="{FD2E5B2C-755A-9948-A52B-070ED89743AD}" type="slidenum">
              <a:rPr lang="en-US" altLang="en-US"/>
              <a:pPr>
                <a:defRPr/>
              </a:pPr>
              <a:t>‹#›</a:t>
            </a:fld>
            <a:endParaRPr lang="en-US" altLang="en-US"/>
          </a:p>
        </p:txBody>
      </p:sp>
    </p:spTree>
    <p:extLst>
      <p:ext uri="{BB962C8B-B14F-4D97-AF65-F5344CB8AC3E}">
        <p14:creationId xmlns:p14="http://schemas.microsoft.com/office/powerpoint/2010/main" val="263839351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83CDD9A-E8EA-EF6A-41AE-CA30D25A981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7FA0822-8985-E1E7-0509-33321881D7D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8A33190-3779-7A6A-46F6-750DFC8FD140}"/>
              </a:ext>
            </a:extLst>
          </p:cNvPr>
          <p:cNvSpPr>
            <a:spLocks noGrp="1" noChangeArrowheads="1"/>
          </p:cNvSpPr>
          <p:nvPr>
            <p:ph type="sldNum" sz="quarter" idx="12"/>
          </p:nvPr>
        </p:nvSpPr>
        <p:spPr>
          <a:ln/>
        </p:spPr>
        <p:txBody>
          <a:bodyPr/>
          <a:lstStyle>
            <a:lvl1pPr>
              <a:defRPr/>
            </a:lvl1pPr>
          </a:lstStyle>
          <a:p>
            <a:pPr>
              <a:defRPr/>
            </a:pPr>
            <a:fld id="{AF7D1152-376E-B34D-B0B7-FB27E9338A0E}" type="slidenum">
              <a:rPr lang="en-US" altLang="en-US"/>
              <a:pPr>
                <a:defRPr/>
              </a:pPr>
              <a:t>‹#›</a:t>
            </a:fld>
            <a:endParaRPr lang="en-US" altLang="en-US"/>
          </a:p>
        </p:txBody>
      </p:sp>
    </p:spTree>
    <p:extLst>
      <p:ext uri="{BB962C8B-B14F-4D97-AF65-F5344CB8AC3E}">
        <p14:creationId xmlns:p14="http://schemas.microsoft.com/office/powerpoint/2010/main" val="278801345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841F231-30D1-59C5-AC43-1A43297E241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8078C90-4D20-DFDD-9C51-6808897C02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9655F41-EF94-5AD2-386E-CAC7405FAB43}"/>
              </a:ext>
            </a:extLst>
          </p:cNvPr>
          <p:cNvSpPr>
            <a:spLocks noGrp="1" noChangeArrowheads="1"/>
          </p:cNvSpPr>
          <p:nvPr>
            <p:ph type="sldNum" sz="quarter" idx="12"/>
          </p:nvPr>
        </p:nvSpPr>
        <p:spPr>
          <a:ln/>
        </p:spPr>
        <p:txBody>
          <a:bodyPr/>
          <a:lstStyle>
            <a:lvl1pPr>
              <a:defRPr/>
            </a:lvl1pPr>
          </a:lstStyle>
          <a:p>
            <a:pPr>
              <a:defRPr/>
            </a:pPr>
            <a:fld id="{5E40002B-8F3C-EC4B-80C0-FD4DF4F0D045}" type="slidenum">
              <a:rPr lang="en-US" altLang="en-US"/>
              <a:pPr>
                <a:defRPr/>
              </a:pPr>
              <a:t>‹#›</a:t>
            </a:fld>
            <a:endParaRPr lang="en-US" altLang="en-US"/>
          </a:p>
        </p:txBody>
      </p:sp>
    </p:spTree>
    <p:extLst>
      <p:ext uri="{BB962C8B-B14F-4D97-AF65-F5344CB8AC3E}">
        <p14:creationId xmlns:p14="http://schemas.microsoft.com/office/powerpoint/2010/main" val="223896764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BC1096D-8CB3-6B90-E5B6-CB8D7CF12AB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872B12E-E081-15AA-70B0-4A4EC4B8F67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A8FF0B8-9280-E124-CDFD-4109CDBA9FE9}"/>
              </a:ext>
            </a:extLst>
          </p:cNvPr>
          <p:cNvSpPr>
            <a:spLocks noGrp="1" noChangeArrowheads="1"/>
          </p:cNvSpPr>
          <p:nvPr>
            <p:ph type="sldNum" sz="quarter" idx="12"/>
          </p:nvPr>
        </p:nvSpPr>
        <p:spPr>
          <a:ln/>
        </p:spPr>
        <p:txBody>
          <a:bodyPr/>
          <a:lstStyle>
            <a:lvl1pPr>
              <a:defRPr/>
            </a:lvl1pPr>
          </a:lstStyle>
          <a:p>
            <a:pPr>
              <a:defRPr/>
            </a:pPr>
            <a:fld id="{AAED77BE-BC8B-2F49-B5C6-589964B6F282}" type="slidenum">
              <a:rPr lang="en-US" altLang="en-US"/>
              <a:pPr>
                <a:defRPr/>
              </a:pPr>
              <a:t>‹#›</a:t>
            </a:fld>
            <a:endParaRPr lang="en-US" altLang="en-US"/>
          </a:p>
        </p:txBody>
      </p:sp>
    </p:spTree>
    <p:extLst>
      <p:ext uri="{BB962C8B-B14F-4D97-AF65-F5344CB8AC3E}">
        <p14:creationId xmlns:p14="http://schemas.microsoft.com/office/powerpoint/2010/main" val="35598225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C8BCC8E3-DDD4-ADB8-9E35-9BC21B5E787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F878CC0-7614-0E98-C56B-44AF3A491D7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547E814-3594-308F-59F0-CE2B96BE017F}"/>
              </a:ext>
            </a:extLst>
          </p:cNvPr>
          <p:cNvSpPr>
            <a:spLocks noGrp="1" noChangeArrowheads="1"/>
          </p:cNvSpPr>
          <p:nvPr>
            <p:ph type="sldNum" sz="quarter" idx="12"/>
          </p:nvPr>
        </p:nvSpPr>
        <p:spPr>
          <a:ln/>
        </p:spPr>
        <p:txBody>
          <a:bodyPr/>
          <a:lstStyle>
            <a:lvl1pPr>
              <a:defRPr/>
            </a:lvl1pPr>
          </a:lstStyle>
          <a:p>
            <a:pPr>
              <a:defRPr/>
            </a:pPr>
            <a:fld id="{CCD64324-B12C-FC46-B55F-3D1A033B59C2}" type="slidenum">
              <a:rPr lang="en-US" altLang="en-US"/>
              <a:pPr>
                <a:defRPr/>
              </a:pPr>
              <a:t>‹#›</a:t>
            </a:fld>
            <a:endParaRPr lang="en-US" altLang="en-US"/>
          </a:p>
        </p:txBody>
      </p:sp>
    </p:spTree>
    <p:extLst>
      <p:ext uri="{BB962C8B-B14F-4D97-AF65-F5344CB8AC3E}">
        <p14:creationId xmlns:p14="http://schemas.microsoft.com/office/powerpoint/2010/main" val="6929186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F10445B-2D9E-F71C-D6C3-446BB8DDF76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82D114F-7E14-D51E-6EAF-EEBD882A44E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B851001-16E4-3048-BBC5-B1EFC1200E05}"/>
              </a:ext>
            </a:extLst>
          </p:cNvPr>
          <p:cNvSpPr>
            <a:spLocks noGrp="1" noChangeArrowheads="1"/>
          </p:cNvSpPr>
          <p:nvPr>
            <p:ph type="sldNum" sz="quarter" idx="12"/>
          </p:nvPr>
        </p:nvSpPr>
        <p:spPr>
          <a:ln/>
        </p:spPr>
        <p:txBody>
          <a:bodyPr/>
          <a:lstStyle>
            <a:lvl1pPr>
              <a:defRPr/>
            </a:lvl1pPr>
          </a:lstStyle>
          <a:p>
            <a:pPr>
              <a:defRPr/>
            </a:pPr>
            <a:fld id="{DB25DE12-DBF1-094A-ACE2-F9FC65C83CFF}" type="slidenum">
              <a:rPr lang="en-US" altLang="en-US"/>
              <a:pPr>
                <a:defRPr/>
              </a:pPr>
              <a:t>‹#›</a:t>
            </a:fld>
            <a:endParaRPr lang="en-US" altLang="en-US"/>
          </a:p>
        </p:txBody>
      </p:sp>
    </p:spTree>
    <p:extLst>
      <p:ext uri="{BB962C8B-B14F-4D97-AF65-F5344CB8AC3E}">
        <p14:creationId xmlns:p14="http://schemas.microsoft.com/office/powerpoint/2010/main" val="351521980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64CED864-9EE3-E823-74CD-F500CC54C41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D2E752AA-37BD-6F46-B343-F166C6FAD2C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91415EB-8BD7-841E-668D-31FC8803649C}"/>
              </a:ext>
            </a:extLst>
          </p:cNvPr>
          <p:cNvSpPr>
            <a:spLocks noGrp="1" noChangeArrowheads="1"/>
          </p:cNvSpPr>
          <p:nvPr>
            <p:ph type="sldNum" sz="quarter" idx="12"/>
          </p:nvPr>
        </p:nvSpPr>
        <p:spPr>
          <a:ln/>
        </p:spPr>
        <p:txBody>
          <a:bodyPr/>
          <a:lstStyle>
            <a:lvl1pPr>
              <a:defRPr/>
            </a:lvl1pPr>
          </a:lstStyle>
          <a:p>
            <a:pPr>
              <a:defRPr/>
            </a:pPr>
            <a:fld id="{864AA83B-FA84-5143-9C0B-70BAB8AC0907}" type="slidenum">
              <a:rPr lang="en-US" altLang="en-US"/>
              <a:pPr>
                <a:defRPr/>
              </a:pPr>
              <a:t>‹#›</a:t>
            </a:fld>
            <a:endParaRPr lang="en-US" altLang="en-US"/>
          </a:p>
        </p:txBody>
      </p:sp>
    </p:spTree>
    <p:extLst>
      <p:ext uri="{BB962C8B-B14F-4D97-AF65-F5344CB8AC3E}">
        <p14:creationId xmlns:p14="http://schemas.microsoft.com/office/powerpoint/2010/main" val="184051982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33E176D-7D4B-C1F5-918F-F6626B557F06}"/>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B9734669-E255-3EC5-ED4A-B47118C83AB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FFC87065-90DA-7E02-302E-5E44A990A072}"/>
              </a:ext>
            </a:extLst>
          </p:cNvPr>
          <p:cNvSpPr>
            <a:spLocks noGrp="1" noChangeArrowheads="1"/>
          </p:cNvSpPr>
          <p:nvPr>
            <p:ph type="sldNum" sz="quarter" idx="12"/>
          </p:nvPr>
        </p:nvSpPr>
        <p:spPr>
          <a:ln/>
        </p:spPr>
        <p:txBody>
          <a:bodyPr/>
          <a:lstStyle>
            <a:lvl1pPr>
              <a:defRPr/>
            </a:lvl1pPr>
          </a:lstStyle>
          <a:p>
            <a:pPr>
              <a:defRPr/>
            </a:pPr>
            <a:fld id="{7174C677-425A-9A4B-BBEF-894687446A43}" type="slidenum">
              <a:rPr lang="en-US" altLang="en-US"/>
              <a:pPr>
                <a:defRPr/>
              </a:pPr>
              <a:t>‹#›</a:t>
            </a:fld>
            <a:endParaRPr lang="en-US" altLang="en-US"/>
          </a:p>
        </p:txBody>
      </p:sp>
    </p:spTree>
    <p:extLst>
      <p:ext uri="{BB962C8B-B14F-4D97-AF65-F5344CB8AC3E}">
        <p14:creationId xmlns:p14="http://schemas.microsoft.com/office/powerpoint/2010/main" val="219336230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7AC3F6E2-B9C3-22F0-D71A-A807B5B07CC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1880ED63-F347-A436-A0CA-5B42F0088A6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475AB0B8-162E-5FB2-B4F2-CC51A8109E3B}"/>
              </a:ext>
            </a:extLst>
          </p:cNvPr>
          <p:cNvSpPr>
            <a:spLocks noGrp="1" noChangeArrowheads="1"/>
          </p:cNvSpPr>
          <p:nvPr>
            <p:ph type="sldNum" sz="quarter" idx="12"/>
          </p:nvPr>
        </p:nvSpPr>
        <p:spPr>
          <a:ln/>
        </p:spPr>
        <p:txBody>
          <a:bodyPr/>
          <a:lstStyle>
            <a:lvl1pPr>
              <a:defRPr/>
            </a:lvl1pPr>
          </a:lstStyle>
          <a:p>
            <a:pPr>
              <a:defRPr/>
            </a:pPr>
            <a:fld id="{29EDB722-4F88-E946-AE70-2098D83A2F2F}" type="slidenum">
              <a:rPr lang="en-US" altLang="en-US"/>
              <a:pPr>
                <a:defRPr/>
              </a:pPr>
              <a:t>‹#›</a:t>
            </a:fld>
            <a:endParaRPr lang="en-US" altLang="en-US"/>
          </a:p>
        </p:txBody>
      </p:sp>
    </p:spTree>
    <p:extLst>
      <p:ext uri="{BB962C8B-B14F-4D97-AF65-F5344CB8AC3E}">
        <p14:creationId xmlns:p14="http://schemas.microsoft.com/office/powerpoint/2010/main" val="319683435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9E40E45-CBC2-335A-D55A-DD85C4EE070F}"/>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F1AD6183-78B4-48BB-E4D4-8D15ED07BE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C9261B89-51F4-B119-8424-CE7A56725EB6}"/>
              </a:ext>
            </a:extLst>
          </p:cNvPr>
          <p:cNvSpPr>
            <a:spLocks noGrp="1" noChangeArrowheads="1"/>
          </p:cNvSpPr>
          <p:nvPr>
            <p:ph type="sldNum" sz="quarter" idx="12"/>
          </p:nvPr>
        </p:nvSpPr>
        <p:spPr>
          <a:ln/>
        </p:spPr>
        <p:txBody>
          <a:bodyPr/>
          <a:lstStyle>
            <a:lvl1pPr>
              <a:defRPr/>
            </a:lvl1pPr>
          </a:lstStyle>
          <a:p>
            <a:pPr>
              <a:defRPr/>
            </a:pPr>
            <a:fld id="{342931AA-8AB7-CE49-A0B1-D44AC31A4AF0}" type="slidenum">
              <a:rPr lang="en-US" altLang="en-US"/>
              <a:pPr>
                <a:defRPr/>
              </a:pPr>
              <a:t>‹#›</a:t>
            </a:fld>
            <a:endParaRPr lang="en-US" altLang="en-US"/>
          </a:p>
        </p:txBody>
      </p:sp>
    </p:spTree>
    <p:extLst>
      <p:ext uri="{BB962C8B-B14F-4D97-AF65-F5344CB8AC3E}">
        <p14:creationId xmlns:p14="http://schemas.microsoft.com/office/powerpoint/2010/main" val="118948475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C96B2CC-B8CE-1643-66C7-BF63B852264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ABEBF328-80B0-6985-FF05-FFD6B99970C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898EA044-158E-C949-7111-84914A0DE2AE}"/>
              </a:ext>
            </a:extLst>
          </p:cNvPr>
          <p:cNvSpPr>
            <a:spLocks noGrp="1" noChangeArrowheads="1"/>
          </p:cNvSpPr>
          <p:nvPr>
            <p:ph type="sldNum" sz="quarter" idx="12"/>
          </p:nvPr>
        </p:nvSpPr>
        <p:spPr>
          <a:ln/>
        </p:spPr>
        <p:txBody>
          <a:bodyPr/>
          <a:lstStyle>
            <a:lvl1pPr>
              <a:defRPr/>
            </a:lvl1pPr>
          </a:lstStyle>
          <a:p>
            <a:pPr>
              <a:defRPr/>
            </a:pPr>
            <a:fld id="{D31048C9-B63A-F74E-819B-7CAD9A8BEEEC}" type="slidenum">
              <a:rPr lang="en-US" altLang="en-US"/>
              <a:pPr>
                <a:defRPr/>
              </a:pPr>
              <a:t>‹#›</a:t>
            </a:fld>
            <a:endParaRPr lang="en-US" altLang="en-US"/>
          </a:p>
        </p:txBody>
      </p:sp>
    </p:spTree>
    <p:extLst>
      <p:ext uri="{BB962C8B-B14F-4D97-AF65-F5344CB8AC3E}">
        <p14:creationId xmlns:p14="http://schemas.microsoft.com/office/powerpoint/2010/main" val="236830727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5EC2CF94-203E-8043-24C7-53BBC9B423F8}"/>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6344D3D-9D42-753A-2047-327FE7E69D2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B5FA229-8C67-8BA0-7312-1545DB63F484}"/>
              </a:ext>
            </a:extLst>
          </p:cNvPr>
          <p:cNvSpPr>
            <a:spLocks noGrp="1" noChangeArrowheads="1"/>
          </p:cNvSpPr>
          <p:nvPr>
            <p:ph type="sldNum" sz="quarter" idx="12"/>
          </p:nvPr>
        </p:nvSpPr>
        <p:spPr>
          <a:ln/>
        </p:spPr>
        <p:txBody>
          <a:bodyPr/>
          <a:lstStyle>
            <a:lvl1pPr>
              <a:defRPr/>
            </a:lvl1pPr>
          </a:lstStyle>
          <a:p>
            <a:pPr>
              <a:defRPr/>
            </a:pPr>
            <a:fld id="{6F9423E2-2659-9547-AEDC-A608DC51A28B}" type="slidenum">
              <a:rPr lang="en-US" altLang="en-US"/>
              <a:pPr>
                <a:defRPr/>
              </a:pPr>
              <a:t>‹#›</a:t>
            </a:fld>
            <a:endParaRPr lang="en-US" altLang="en-US"/>
          </a:p>
        </p:txBody>
      </p:sp>
    </p:spTree>
    <p:extLst>
      <p:ext uri="{BB962C8B-B14F-4D97-AF65-F5344CB8AC3E}">
        <p14:creationId xmlns:p14="http://schemas.microsoft.com/office/powerpoint/2010/main" val="351805938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7A5C3D5-3DE5-DB72-A91F-3DCA46E8EE1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67FD520-EC19-A1A4-4839-BFABCE409F7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B50538F-DE92-F23A-62CE-8D101522FD65}"/>
              </a:ext>
            </a:extLst>
          </p:cNvPr>
          <p:cNvSpPr>
            <a:spLocks noGrp="1" noChangeArrowheads="1"/>
          </p:cNvSpPr>
          <p:nvPr>
            <p:ph type="sldNum" sz="quarter" idx="12"/>
          </p:nvPr>
        </p:nvSpPr>
        <p:spPr>
          <a:ln/>
        </p:spPr>
        <p:txBody>
          <a:bodyPr/>
          <a:lstStyle>
            <a:lvl1pPr>
              <a:defRPr/>
            </a:lvl1pPr>
          </a:lstStyle>
          <a:p>
            <a:pPr>
              <a:defRPr/>
            </a:pPr>
            <a:fld id="{07579D49-510A-8847-84F0-A8660D3D64BB}" type="slidenum">
              <a:rPr lang="en-US" altLang="en-US"/>
              <a:pPr>
                <a:defRPr/>
              </a:pPr>
              <a:t>‹#›</a:t>
            </a:fld>
            <a:endParaRPr lang="en-US" altLang="en-US"/>
          </a:p>
        </p:txBody>
      </p:sp>
    </p:spTree>
    <p:extLst>
      <p:ext uri="{BB962C8B-B14F-4D97-AF65-F5344CB8AC3E}">
        <p14:creationId xmlns:p14="http://schemas.microsoft.com/office/powerpoint/2010/main" val="93279650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EB556D29-70EB-AC3B-7B38-493F42AA945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A197256-3B64-7124-4DBB-C8245129451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128A973-C771-E53E-8646-34E7701E5089}"/>
              </a:ext>
            </a:extLst>
          </p:cNvPr>
          <p:cNvSpPr>
            <a:spLocks noGrp="1" noChangeArrowheads="1"/>
          </p:cNvSpPr>
          <p:nvPr>
            <p:ph type="sldNum" sz="quarter" idx="12"/>
          </p:nvPr>
        </p:nvSpPr>
        <p:spPr>
          <a:ln/>
        </p:spPr>
        <p:txBody>
          <a:bodyPr/>
          <a:lstStyle>
            <a:lvl1pPr>
              <a:defRPr/>
            </a:lvl1pPr>
          </a:lstStyle>
          <a:p>
            <a:pPr>
              <a:defRPr/>
            </a:pPr>
            <a:fld id="{0377B52D-FCA5-1147-BAB9-5D46049B16A8}" type="slidenum">
              <a:rPr lang="en-US" altLang="en-US"/>
              <a:pPr>
                <a:defRPr/>
              </a:pPr>
              <a:t>‹#›</a:t>
            </a:fld>
            <a:endParaRPr lang="en-US" altLang="en-US"/>
          </a:p>
        </p:txBody>
      </p:sp>
    </p:spTree>
    <p:extLst>
      <p:ext uri="{BB962C8B-B14F-4D97-AF65-F5344CB8AC3E}">
        <p14:creationId xmlns:p14="http://schemas.microsoft.com/office/powerpoint/2010/main" val="51402101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8"/>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5D01B7D-2FF8-CFBD-0F97-3C098FDEE99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18EC156-5CC4-CD38-B1F8-8ABA3F09929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BAC2409-E020-B0AC-7C27-97606E048D2C}"/>
              </a:ext>
            </a:extLst>
          </p:cNvPr>
          <p:cNvSpPr>
            <a:spLocks noGrp="1" noChangeArrowheads="1"/>
          </p:cNvSpPr>
          <p:nvPr>
            <p:ph type="sldNum" sz="quarter" idx="12"/>
          </p:nvPr>
        </p:nvSpPr>
        <p:spPr>
          <a:ln/>
        </p:spPr>
        <p:txBody>
          <a:bodyPr/>
          <a:lstStyle>
            <a:lvl1pPr>
              <a:defRPr/>
            </a:lvl1pPr>
          </a:lstStyle>
          <a:p>
            <a:pPr>
              <a:defRPr/>
            </a:pPr>
            <a:fld id="{3260956F-2687-A145-8E3A-5AAB53D788BF}" type="slidenum">
              <a:rPr lang="en-US" altLang="en-US"/>
              <a:pPr>
                <a:defRPr/>
              </a:pPr>
              <a:t>‹#›</a:t>
            </a:fld>
            <a:endParaRPr lang="en-US" altLang="en-US"/>
          </a:p>
        </p:txBody>
      </p:sp>
    </p:spTree>
    <p:extLst>
      <p:ext uri="{BB962C8B-B14F-4D97-AF65-F5344CB8AC3E}">
        <p14:creationId xmlns:p14="http://schemas.microsoft.com/office/powerpoint/2010/main" val="338859608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2059ACF-FA9E-333E-3B70-EE5EB8E8BBA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B6E9EDC-AFC1-E046-6B17-29F7479CEB9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D8F2A02-B3F2-F39B-E30A-A43954438F7F}"/>
              </a:ext>
            </a:extLst>
          </p:cNvPr>
          <p:cNvSpPr>
            <a:spLocks noGrp="1" noChangeArrowheads="1"/>
          </p:cNvSpPr>
          <p:nvPr>
            <p:ph type="sldNum" sz="quarter" idx="12"/>
          </p:nvPr>
        </p:nvSpPr>
        <p:spPr>
          <a:ln/>
        </p:spPr>
        <p:txBody>
          <a:bodyPr/>
          <a:lstStyle>
            <a:lvl1pPr>
              <a:defRPr/>
            </a:lvl1pPr>
          </a:lstStyle>
          <a:p>
            <a:pPr>
              <a:defRPr/>
            </a:pPr>
            <a:fld id="{06E63F80-7610-4C4F-8753-282016AFBE25}" type="slidenum">
              <a:rPr lang="en-US" altLang="en-US"/>
              <a:pPr>
                <a:defRPr/>
              </a:pPr>
              <a:t>‹#›</a:t>
            </a:fld>
            <a:endParaRPr lang="en-US" altLang="en-US"/>
          </a:p>
        </p:txBody>
      </p:sp>
    </p:spTree>
    <p:extLst>
      <p:ext uri="{BB962C8B-B14F-4D97-AF65-F5344CB8AC3E}">
        <p14:creationId xmlns:p14="http://schemas.microsoft.com/office/powerpoint/2010/main" val="378124264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FEB25EC-E06C-B5CB-C7FA-4278C8DB7D2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5BD09C8A-ACA6-8D88-FD0C-2F98FBC9A5F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690F7095-1FF5-2B71-3018-60FCAE3D0588}"/>
              </a:ext>
            </a:extLst>
          </p:cNvPr>
          <p:cNvSpPr>
            <a:spLocks noGrp="1" noChangeArrowheads="1"/>
          </p:cNvSpPr>
          <p:nvPr>
            <p:ph type="sldNum" sz="quarter" idx="12"/>
          </p:nvPr>
        </p:nvSpPr>
        <p:spPr>
          <a:ln/>
        </p:spPr>
        <p:txBody>
          <a:bodyPr/>
          <a:lstStyle>
            <a:lvl1pPr>
              <a:defRPr/>
            </a:lvl1pPr>
          </a:lstStyle>
          <a:p>
            <a:pPr>
              <a:defRPr/>
            </a:pPr>
            <a:fld id="{01C4B8E6-E351-4042-8F74-3A1D16A35912}" type="slidenum">
              <a:rPr lang="en-US" altLang="en-US"/>
              <a:pPr>
                <a:defRPr/>
              </a:pPr>
              <a:t>‹#›</a:t>
            </a:fld>
            <a:endParaRPr lang="en-US" altLang="en-US"/>
          </a:p>
        </p:txBody>
      </p:sp>
    </p:spTree>
    <p:extLst>
      <p:ext uri="{BB962C8B-B14F-4D97-AF65-F5344CB8AC3E}">
        <p14:creationId xmlns:p14="http://schemas.microsoft.com/office/powerpoint/2010/main" val="85001436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a:extLst>
              <a:ext uri="{FF2B5EF4-FFF2-40B4-BE49-F238E27FC236}">
                <a16:creationId xmlns:a16="http://schemas.microsoft.com/office/drawing/2014/main" id="{A75B9D75-5896-AAA9-930E-9957F4C2173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3CC6BAB-A2E3-2882-182B-F76491C5C72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FABEAD3-6C11-F9F2-5490-1AAB18BDBC88}"/>
              </a:ext>
            </a:extLst>
          </p:cNvPr>
          <p:cNvSpPr>
            <a:spLocks noGrp="1" noChangeArrowheads="1"/>
          </p:cNvSpPr>
          <p:nvPr>
            <p:ph type="sldNum" sz="quarter" idx="12"/>
          </p:nvPr>
        </p:nvSpPr>
        <p:spPr>
          <a:ln/>
        </p:spPr>
        <p:txBody>
          <a:bodyPr/>
          <a:lstStyle>
            <a:lvl1pPr>
              <a:defRPr/>
            </a:lvl1pPr>
          </a:lstStyle>
          <a:p>
            <a:pPr>
              <a:defRPr/>
            </a:pPr>
            <a:fld id="{C2F6E7A7-BD25-2746-90A8-BE27155DD51C}" type="slidenum">
              <a:rPr lang="en-US" altLang="en-US"/>
              <a:pPr>
                <a:defRPr/>
              </a:pPr>
              <a:t>‹#›</a:t>
            </a:fld>
            <a:endParaRPr lang="en-US" altLang="en-US"/>
          </a:p>
        </p:txBody>
      </p:sp>
    </p:spTree>
    <p:extLst>
      <p:ext uri="{BB962C8B-B14F-4D97-AF65-F5344CB8AC3E}">
        <p14:creationId xmlns:p14="http://schemas.microsoft.com/office/powerpoint/2010/main" val="293237886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08D02089-9070-6972-40B0-53FAB397D51E}"/>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0D3DC7B-FA16-612F-1103-0C4A2E9ADF5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9EEAFCF-3637-21EA-5147-FD66825A1C15}"/>
              </a:ext>
            </a:extLst>
          </p:cNvPr>
          <p:cNvSpPr>
            <a:spLocks noGrp="1" noChangeArrowheads="1"/>
          </p:cNvSpPr>
          <p:nvPr>
            <p:ph type="sldNum" sz="quarter" idx="12"/>
          </p:nvPr>
        </p:nvSpPr>
        <p:spPr>
          <a:ln/>
        </p:spPr>
        <p:txBody>
          <a:bodyPr/>
          <a:lstStyle>
            <a:lvl1pPr>
              <a:defRPr/>
            </a:lvl1pPr>
          </a:lstStyle>
          <a:p>
            <a:pPr>
              <a:defRPr/>
            </a:pPr>
            <a:fld id="{F97BC4CA-CD55-2F46-9421-18678CE1B405}" type="slidenum">
              <a:rPr lang="en-US" altLang="en-US"/>
              <a:pPr>
                <a:defRPr/>
              </a:pPr>
              <a:t>‹#›</a:t>
            </a:fld>
            <a:endParaRPr lang="en-US" altLang="en-US"/>
          </a:p>
        </p:txBody>
      </p:sp>
    </p:spTree>
    <p:extLst>
      <p:ext uri="{BB962C8B-B14F-4D97-AF65-F5344CB8AC3E}">
        <p14:creationId xmlns:p14="http://schemas.microsoft.com/office/powerpoint/2010/main" val="201222368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EB0CAE5-6AAD-9E14-BF30-5EDECDA7E884}"/>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650DE61-CF30-2CF8-B857-4824D810C96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05E08734-9C54-E564-A461-1900B72D2EAF}"/>
              </a:ext>
            </a:extLst>
          </p:cNvPr>
          <p:cNvSpPr>
            <a:spLocks noGrp="1" noChangeArrowheads="1"/>
          </p:cNvSpPr>
          <p:nvPr>
            <p:ph type="sldNum" sz="quarter" idx="12"/>
          </p:nvPr>
        </p:nvSpPr>
        <p:spPr>
          <a:ln/>
        </p:spPr>
        <p:txBody>
          <a:bodyPr/>
          <a:lstStyle>
            <a:lvl1pPr>
              <a:defRPr/>
            </a:lvl1pPr>
          </a:lstStyle>
          <a:p>
            <a:pPr>
              <a:defRPr/>
            </a:pPr>
            <a:fld id="{9BE1E996-E4E8-D248-8014-7291EA156AA5}" type="slidenum">
              <a:rPr lang="en-US" altLang="en-US"/>
              <a:pPr>
                <a:defRPr/>
              </a:pPr>
              <a:t>‹#›</a:t>
            </a:fld>
            <a:endParaRPr lang="en-US" altLang="en-US"/>
          </a:p>
        </p:txBody>
      </p:sp>
    </p:spTree>
    <p:extLst>
      <p:ext uri="{BB962C8B-B14F-4D97-AF65-F5344CB8AC3E}">
        <p14:creationId xmlns:p14="http://schemas.microsoft.com/office/powerpoint/2010/main" val="136028508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5C0CCBD-4685-ADA2-1DDE-56BB8496D396}"/>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FFCF43DA-ED3B-FC47-0303-F7DC8812B88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03F0BDA7-2B75-C488-7347-C4F5BE3047F1}"/>
              </a:ext>
            </a:extLst>
          </p:cNvPr>
          <p:cNvSpPr>
            <a:spLocks noGrp="1" noChangeArrowheads="1"/>
          </p:cNvSpPr>
          <p:nvPr>
            <p:ph type="sldNum" sz="quarter" idx="12"/>
          </p:nvPr>
        </p:nvSpPr>
        <p:spPr>
          <a:ln/>
        </p:spPr>
        <p:txBody>
          <a:bodyPr/>
          <a:lstStyle>
            <a:lvl1pPr>
              <a:defRPr/>
            </a:lvl1pPr>
          </a:lstStyle>
          <a:p>
            <a:pPr>
              <a:defRPr/>
            </a:pPr>
            <a:fld id="{12C1E321-C032-9343-A492-3441D10AB989}" type="slidenum">
              <a:rPr lang="en-US" altLang="en-US"/>
              <a:pPr>
                <a:defRPr/>
              </a:pPr>
              <a:t>‹#›</a:t>
            </a:fld>
            <a:endParaRPr lang="en-US" altLang="en-US"/>
          </a:p>
        </p:txBody>
      </p:sp>
    </p:spTree>
    <p:extLst>
      <p:ext uri="{BB962C8B-B14F-4D97-AF65-F5344CB8AC3E}">
        <p14:creationId xmlns:p14="http://schemas.microsoft.com/office/powerpoint/2010/main" val="313015543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6D03FA0-669B-B6FD-7D9C-A041B713BF89}"/>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DDBB1854-B4F6-6749-F9FA-E0F3998DEF7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B7E20AE7-C86D-323D-9D9F-A6D9475B34A8}"/>
              </a:ext>
            </a:extLst>
          </p:cNvPr>
          <p:cNvSpPr>
            <a:spLocks noGrp="1" noChangeArrowheads="1"/>
          </p:cNvSpPr>
          <p:nvPr>
            <p:ph type="sldNum" sz="quarter" idx="12"/>
          </p:nvPr>
        </p:nvSpPr>
        <p:spPr>
          <a:ln/>
        </p:spPr>
        <p:txBody>
          <a:bodyPr/>
          <a:lstStyle>
            <a:lvl1pPr>
              <a:defRPr/>
            </a:lvl1pPr>
          </a:lstStyle>
          <a:p>
            <a:pPr>
              <a:defRPr/>
            </a:pPr>
            <a:fld id="{4AFFF7C2-19DD-0049-ACFF-2944A349C0B6}" type="slidenum">
              <a:rPr lang="en-US" altLang="en-US"/>
              <a:pPr>
                <a:defRPr/>
              </a:pPr>
              <a:t>‹#›</a:t>
            </a:fld>
            <a:endParaRPr lang="en-US" altLang="en-US"/>
          </a:p>
        </p:txBody>
      </p:sp>
    </p:spTree>
    <p:extLst>
      <p:ext uri="{BB962C8B-B14F-4D97-AF65-F5344CB8AC3E}">
        <p14:creationId xmlns:p14="http://schemas.microsoft.com/office/powerpoint/2010/main" val="141317523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50"/>
            <a:ext cx="4011084"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4766733" y="273053"/>
            <a:ext cx="6815667"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3"/>
            <a:ext cx="4011084"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1092BB21-0FB0-38ED-C0B1-FD33671E300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58E1EAE6-EEF9-37EA-1D92-53F17874B22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ED7CBC70-C97C-BE82-B72D-6CA37ACAB90E}"/>
              </a:ext>
            </a:extLst>
          </p:cNvPr>
          <p:cNvSpPr>
            <a:spLocks noGrp="1" noChangeArrowheads="1"/>
          </p:cNvSpPr>
          <p:nvPr>
            <p:ph type="sldNum" sz="quarter" idx="12"/>
          </p:nvPr>
        </p:nvSpPr>
        <p:spPr>
          <a:ln/>
        </p:spPr>
        <p:txBody>
          <a:bodyPr/>
          <a:lstStyle>
            <a:lvl1pPr>
              <a:defRPr/>
            </a:lvl1pPr>
          </a:lstStyle>
          <a:p>
            <a:pPr>
              <a:defRPr/>
            </a:pPr>
            <a:fld id="{CB9CA6D6-33FD-ED40-A7BC-8D88E72346CA}" type="slidenum">
              <a:rPr lang="en-US" altLang="en-US"/>
              <a:pPr>
                <a:defRPr/>
              </a:pPr>
              <a:t>‹#›</a:t>
            </a:fld>
            <a:endParaRPr lang="en-US" altLang="en-US"/>
          </a:p>
        </p:txBody>
      </p:sp>
    </p:spTree>
    <p:extLst>
      <p:ext uri="{BB962C8B-B14F-4D97-AF65-F5344CB8AC3E}">
        <p14:creationId xmlns:p14="http://schemas.microsoft.com/office/powerpoint/2010/main" val="27532529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18B79D2C-1C0B-F72C-19BF-69E79ACC86B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3F5D9172-DDD1-CBD9-1807-6E891700A30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BC5ECE5-801A-70E7-2242-8C903EDEB816}"/>
              </a:ext>
            </a:extLst>
          </p:cNvPr>
          <p:cNvSpPr>
            <a:spLocks noGrp="1" noChangeArrowheads="1"/>
          </p:cNvSpPr>
          <p:nvPr>
            <p:ph type="sldNum" sz="quarter" idx="12"/>
          </p:nvPr>
        </p:nvSpPr>
        <p:spPr>
          <a:ln/>
        </p:spPr>
        <p:txBody>
          <a:bodyPr/>
          <a:lstStyle>
            <a:lvl1pPr>
              <a:defRPr/>
            </a:lvl1pPr>
          </a:lstStyle>
          <a:p>
            <a:pPr>
              <a:defRPr/>
            </a:pPr>
            <a:fld id="{72F1629F-D30A-D84B-A9B3-F6C0CED24BEB}" type="slidenum">
              <a:rPr lang="en-US" altLang="en-US"/>
              <a:pPr>
                <a:defRPr/>
              </a:pPr>
              <a:t>‹#›</a:t>
            </a:fld>
            <a:endParaRPr lang="en-US" altLang="en-US"/>
          </a:p>
        </p:txBody>
      </p:sp>
    </p:spTree>
    <p:extLst>
      <p:ext uri="{BB962C8B-B14F-4D97-AF65-F5344CB8AC3E}">
        <p14:creationId xmlns:p14="http://schemas.microsoft.com/office/powerpoint/2010/main" val="275716790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2AD52F2-8A1F-5295-547A-7784B57BB1F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AC52F31-0B5C-3F95-6053-99BF5A7DFB2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9FE275C-C6FF-170E-CCE5-4296FA6D71E1}"/>
              </a:ext>
            </a:extLst>
          </p:cNvPr>
          <p:cNvSpPr>
            <a:spLocks noGrp="1" noChangeArrowheads="1"/>
          </p:cNvSpPr>
          <p:nvPr>
            <p:ph type="sldNum" sz="quarter" idx="12"/>
          </p:nvPr>
        </p:nvSpPr>
        <p:spPr>
          <a:ln/>
        </p:spPr>
        <p:txBody>
          <a:bodyPr/>
          <a:lstStyle>
            <a:lvl1pPr>
              <a:defRPr/>
            </a:lvl1pPr>
          </a:lstStyle>
          <a:p>
            <a:pPr>
              <a:defRPr/>
            </a:pPr>
            <a:fld id="{D8E5F036-B0E3-5245-A240-61C83F60B24B}" type="slidenum">
              <a:rPr lang="en-US" altLang="en-US"/>
              <a:pPr>
                <a:defRPr/>
              </a:pPr>
              <a:t>‹#›</a:t>
            </a:fld>
            <a:endParaRPr lang="en-US" altLang="en-US"/>
          </a:p>
        </p:txBody>
      </p:sp>
    </p:spTree>
    <p:extLst>
      <p:ext uri="{BB962C8B-B14F-4D97-AF65-F5344CB8AC3E}">
        <p14:creationId xmlns:p14="http://schemas.microsoft.com/office/powerpoint/2010/main" val="87286423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209BEA82-8DAC-C81A-0CED-C8034BC91CB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1EAC8C4-C976-98A1-82D7-E2D0A5E25F0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C55C8A3-D8B8-23FF-9612-0155DD8FD58D}"/>
              </a:ext>
            </a:extLst>
          </p:cNvPr>
          <p:cNvSpPr>
            <a:spLocks noGrp="1" noChangeArrowheads="1"/>
          </p:cNvSpPr>
          <p:nvPr>
            <p:ph type="sldNum" sz="quarter" idx="12"/>
          </p:nvPr>
        </p:nvSpPr>
        <p:spPr>
          <a:ln/>
        </p:spPr>
        <p:txBody>
          <a:bodyPr/>
          <a:lstStyle>
            <a:lvl1pPr>
              <a:defRPr/>
            </a:lvl1pPr>
          </a:lstStyle>
          <a:p>
            <a:pPr>
              <a:defRPr/>
            </a:pPr>
            <a:fld id="{CA2B2A88-DD9E-DB4D-B297-9097B50FE2C0}" type="slidenum">
              <a:rPr lang="en-US" altLang="en-US"/>
              <a:pPr>
                <a:defRPr/>
              </a:pPr>
              <a:t>‹#›</a:t>
            </a:fld>
            <a:endParaRPr lang="en-US" altLang="en-US"/>
          </a:p>
        </p:txBody>
      </p:sp>
    </p:spTree>
    <p:extLst>
      <p:ext uri="{BB962C8B-B14F-4D97-AF65-F5344CB8AC3E}">
        <p14:creationId xmlns:p14="http://schemas.microsoft.com/office/powerpoint/2010/main" val="288674652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379ED044-6F70-7CDD-43A2-C8D8B76263F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F232F2F-C3C6-CCFC-762B-FF71E188083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3DA0322-DD93-7C98-98D1-1F19A6174C4A}"/>
              </a:ext>
            </a:extLst>
          </p:cNvPr>
          <p:cNvSpPr>
            <a:spLocks noGrp="1" noChangeArrowheads="1"/>
          </p:cNvSpPr>
          <p:nvPr>
            <p:ph type="sldNum" sz="quarter" idx="12"/>
          </p:nvPr>
        </p:nvSpPr>
        <p:spPr>
          <a:ln/>
        </p:spPr>
        <p:txBody>
          <a:bodyPr/>
          <a:lstStyle>
            <a:lvl1pPr>
              <a:defRPr/>
            </a:lvl1pPr>
          </a:lstStyle>
          <a:p>
            <a:pPr>
              <a:defRPr/>
            </a:pPr>
            <a:fld id="{7DF1129E-0918-4D4A-8CFD-C7B111F65DD4}" type="slidenum">
              <a:rPr lang="en-US" altLang="en-US"/>
              <a:pPr>
                <a:defRPr/>
              </a:pPr>
              <a:t>‹#›</a:t>
            </a:fld>
            <a:endParaRPr lang="en-US" altLang="en-US"/>
          </a:p>
        </p:txBody>
      </p:sp>
    </p:spTree>
    <p:extLst>
      <p:ext uri="{BB962C8B-B14F-4D97-AF65-F5344CB8AC3E}">
        <p14:creationId xmlns:p14="http://schemas.microsoft.com/office/powerpoint/2010/main" val="18792299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EC87ED0A-9BC7-F47C-3096-DF2A9C071527}"/>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86756A98-CF97-C492-0164-E1A470355C6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8CB61DA6-2EF5-2127-B22B-5237220D6DD2}"/>
              </a:ext>
            </a:extLst>
          </p:cNvPr>
          <p:cNvSpPr>
            <a:spLocks noGrp="1" noChangeArrowheads="1"/>
          </p:cNvSpPr>
          <p:nvPr>
            <p:ph type="sldNum" sz="quarter" idx="12"/>
          </p:nvPr>
        </p:nvSpPr>
        <p:spPr>
          <a:ln/>
        </p:spPr>
        <p:txBody>
          <a:bodyPr/>
          <a:lstStyle>
            <a:lvl1pPr>
              <a:defRPr/>
            </a:lvl1pPr>
          </a:lstStyle>
          <a:p>
            <a:pPr>
              <a:defRPr/>
            </a:pPr>
            <a:fld id="{0BD95701-6637-6B4B-A9BB-E16460F8E0DC}" type="slidenum">
              <a:rPr lang="en-US" altLang="en-US"/>
              <a:pPr>
                <a:defRPr/>
              </a:pPr>
              <a:t>‹#›</a:t>
            </a:fld>
            <a:endParaRPr lang="en-US" altLang="en-US"/>
          </a:p>
        </p:txBody>
      </p:sp>
    </p:spTree>
    <p:extLst>
      <p:ext uri="{BB962C8B-B14F-4D97-AF65-F5344CB8AC3E}">
        <p14:creationId xmlns:p14="http://schemas.microsoft.com/office/powerpoint/2010/main" val="156591892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9B99FAF-0D41-F0FB-B48C-4489CAB188D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5C30341-E433-5FF6-177C-D6F2C08A232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9CB0270-6351-FC21-A06E-23AF3DFEF2F1}"/>
              </a:ext>
            </a:extLst>
          </p:cNvPr>
          <p:cNvSpPr>
            <a:spLocks noGrp="1" noChangeArrowheads="1"/>
          </p:cNvSpPr>
          <p:nvPr>
            <p:ph type="sldNum" sz="quarter" idx="12"/>
          </p:nvPr>
        </p:nvSpPr>
        <p:spPr>
          <a:ln/>
        </p:spPr>
        <p:txBody>
          <a:bodyPr/>
          <a:lstStyle>
            <a:lvl1pPr>
              <a:defRPr/>
            </a:lvl1pPr>
          </a:lstStyle>
          <a:p>
            <a:pPr>
              <a:defRPr/>
            </a:pPr>
            <a:fld id="{0A3C5F80-1032-0849-B34A-C41D152D9BAD}" type="slidenum">
              <a:rPr lang="en-US" altLang="en-US"/>
              <a:pPr>
                <a:defRPr/>
              </a:pPr>
              <a:t>‹#›</a:t>
            </a:fld>
            <a:endParaRPr lang="en-US" altLang="en-US"/>
          </a:p>
        </p:txBody>
      </p:sp>
    </p:spTree>
    <p:extLst>
      <p:ext uri="{BB962C8B-B14F-4D97-AF65-F5344CB8AC3E}">
        <p14:creationId xmlns:p14="http://schemas.microsoft.com/office/powerpoint/2010/main" val="255819287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5EA0A518-6A17-86C8-D46E-9AF7C52B786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4B20913-868A-C5DB-C0CC-57F1D227556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5C38F97-E1D0-4629-0D63-2529DEB78399}"/>
              </a:ext>
            </a:extLst>
          </p:cNvPr>
          <p:cNvSpPr>
            <a:spLocks noGrp="1" noChangeArrowheads="1"/>
          </p:cNvSpPr>
          <p:nvPr>
            <p:ph type="sldNum" sz="quarter" idx="12"/>
          </p:nvPr>
        </p:nvSpPr>
        <p:spPr>
          <a:ln/>
        </p:spPr>
        <p:txBody>
          <a:bodyPr/>
          <a:lstStyle>
            <a:lvl1pPr>
              <a:defRPr/>
            </a:lvl1pPr>
          </a:lstStyle>
          <a:p>
            <a:pPr>
              <a:defRPr/>
            </a:pPr>
            <a:fld id="{50CF8B17-20C2-274B-8E52-C7B493BD7357}" type="slidenum">
              <a:rPr lang="en-US" altLang="en-US"/>
              <a:pPr>
                <a:defRPr/>
              </a:pPr>
              <a:t>‹#›</a:t>
            </a:fld>
            <a:endParaRPr lang="en-US" altLang="en-US"/>
          </a:p>
        </p:txBody>
      </p:sp>
    </p:spTree>
    <p:extLst>
      <p:ext uri="{BB962C8B-B14F-4D97-AF65-F5344CB8AC3E}">
        <p14:creationId xmlns:p14="http://schemas.microsoft.com/office/powerpoint/2010/main" val="398569156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A55424FC-DDCE-D008-1FB9-FA1891B6B29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E3BFF7D-28F0-3785-D930-8357CFC3B5A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D80EB73-803E-23B2-B8CB-CDE021E1C338}"/>
              </a:ext>
            </a:extLst>
          </p:cNvPr>
          <p:cNvSpPr>
            <a:spLocks noGrp="1" noChangeArrowheads="1"/>
          </p:cNvSpPr>
          <p:nvPr>
            <p:ph type="sldNum" sz="quarter" idx="12"/>
          </p:nvPr>
        </p:nvSpPr>
        <p:spPr>
          <a:ln/>
        </p:spPr>
        <p:txBody>
          <a:bodyPr/>
          <a:lstStyle>
            <a:lvl1pPr>
              <a:defRPr/>
            </a:lvl1pPr>
          </a:lstStyle>
          <a:p>
            <a:pPr>
              <a:defRPr/>
            </a:pPr>
            <a:fld id="{9269864C-CDF3-FE47-B67D-A69A10A25601}" type="slidenum">
              <a:rPr lang="en-US" altLang="en-US"/>
              <a:pPr>
                <a:defRPr/>
              </a:pPr>
              <a:t>‹#›</a:t>
            </a:fld>
            <a:endParaRPr lang="en-US" altLang="en-US"/>
          </a:p>
        </p:txBody>
      </p:sp>
    </p:spTree>
    <p:extLst>
      <p:ext uri="{BB962C8B-B14F-4D97-AF65-F5344CB8AC3E}">
        <p14:creationId xmlns:p14="http://schemas.microsoft.com/office/powerpoint/2010/main" val="34217402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053E2FE7-0DBD-F2BF-94F4-FA8E7D9225A0}"/>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0684964D-5EFC-5145-2533-A1A252807D5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2D468D8B-D9C2-A1B5-C640-C8924E8AF3D8}"/>
              </a:ext>
            </a:extLst>
          </p:cNvPr>
          <p:cNvSpPr>
            <a:spLocks noGrp="1" noChangeArrowheads="1"/>
          </p:cNvSpPr>
          <p:nvPr>
            <p:ph type="sldNum" sz="quarter" idx="12"/>
          </p:nvPr>
        </p:nvSpPr>
        <p:spPr>
          <a:ln/>
        </p:spPr>
        <p:txBody>
          <a:bodyPr/>
          <a:lstStyle>
            <a:lvl1pPr>
              <a:defRPr/>
            </a:lvl1pPr>
          </a:lstStyle>
          <a:p>
            <a:pPr>
              <a:defRPr/>
            </a:pPr>
            <a:fld id="{0EA49FBC-B6E7-5C47-AA3E-67F5234C99F5}" type="slidenum">
              <a:rPr lang="en-US" altLang="en-US"/>
              <a:pPr>
                <a:defRPr/>
              </a:pPr>
              <a:t>‹#›</a:t>
            </a:fld>
            <a:endParaRPr lang="en-US" altLang="en-US"/>
          </a:p>
        </p:txBody>
      </p:sp>
    </p:spTree>
    <p:extLst>
      <p:ext uri="{BB962C8B-B14F-4D97-AF65-F5344CB8AC3E}">
        <p14:creationId xmlns:p14="http://schemas.microsoft.com/office/powerpoint/2010/main" val="135112304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004D6F65-D2BC-9FFB-2159-D33EB5379DE2}"/>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A54392CE-D4BC-FEB6-F542-D4093838721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5BDB377A-631D-C125-9A13-8088704C70CD}"/>
              </a:ext>
            </a:extLst>
          </p:cNvPr>
          <p:cNvSpPr>
            <a:spLocks noGrp="1" noChangeArrowheads="1"/>
          </p:cNvSpPr>
          <p:nvPr>
            <p:ph type="sldNum" sz="quarter" idx="12"/>
          </p:nvPr>
        </p:nvSpPr>
        <p:spPr>
          <a:ln/>
        </p:spPr>
        <p:txBody>
          <a:bodyPr/>
          <a:lstStyle>
            <a:lvl1pPr>
              <a:defRPr/>
            </a:lvl1pPr>
          </a:lstStyle>
          <a:p>
            <a:pPr>
              <a:defRPr/>
            </a:pPr>
            <a:fld id="{D3116265-47F2-BE41-8AFE-821C012BA60A}" type="slidenum">
              <a:rPr lang="en-US" altLang="en-US"/>
              <a:pPr>
                <a:defRPr/>
              </a:pPr>
              <a:t>‹#›</a:t>
            </a:fld>
            <a:endParaRPr lang="en-US" altLang="en-US"/>
          </a:p>
        </p:txBody>
      </p:sp>
    </p:spTree>
    <p:extLst>
      <p:ext uri="{BB962C8B-B14F-4D97-AF65-F5344CB8AC3E}">
        <p14:creationId xmlns:p14="http://schemas.microsoft.com/office/powerpoint/2010/main" val="45817442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BED8597A-C9DB-835F-BBE8-90FF3B4C4A0C}"/>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7F4F5B47-2AF6-77BA-2242-E928597EFED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AC17071-5942-ADF8-6EB3-D058B059E818}"/>
              </a:ext>
            </a:extLst>
          </p:cNvPr>
          <p:cNvSpPr>
            <a:spLocks noGrp="1" noChangeArrowheads="1"/>
          </p:cNvSpPr>
          <p:nvPr>
            <p:ph type="sldNum" sz="quarter" idx="12"/>
          </p:nvPr>
        </p:nvSpPr>
        <p:spPr>
          <a:ln/>
        </p:spPr>
        <p:txBody>
          <a:bodyPr/>
          <a:lstStyle>
            <a:lvl1pPr>
              <a:defRPr/>
            </a:lvl1pPr>
          </a:lstStyle>
          <a:p>
            <a:pPr>
              <a:defRPr/>
            </a:pPr>
            <a:fld id="{BEEEB364-1185-0A4F-9254-994B70008E79}" type="slidenum">
              <a:rPr lang="en-US" altLang="en-US"/>
              <a:pPr>
                <a:defRPr/>
              </a:pPr>
              <a:t>‹#›</a:t>
            </a:fld>
            <a:endParaRPr lang="en-US" altLang="en-US"/>
          </a:p>
        </p:txBody>
      </p:sp>
    </p:spTree>
    <p:extLst>
      <p:ext uri="{BB962C8B-B14F-4D97-AF65-F5344CB8AC3E}">
        <p14:creationId xmlns:p14="http://schemas.microsoft.com/office/powerpoint/2010/main" val="178912204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17028E1-C634-396D-1EDC-BCE88D57572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17E43BD-F4AF-E3EF-D41F-78572D3DB20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4D91995-3CA1-DAE4-962C-DAD096EE32C9}"/>
              </a:ext>
            </a:extLst>
          </p:cNvPr>
          <p:cNvSpPr>
            <a:spLocks noGrp="1" noChangeArrowheads="1"/>
          </p:cNvSpPr>
          <p:nvPr>
            <p:ph type="sldNum" sz="quarter" idx="12"/>
          </p:nvPr>
        </p:nvSpPr>
        <p:spPr>
          <a:ln/>
        </p:spPr>
        <p:txBody>
          <a:bodyPr/>
          <a:lstStyle>
            <a:lvl1pPr>
              <a:defRPr/>
            </a:lvl1pPr>
          </a:lstStyle>
          <a:p>
            <a:pPr>
              <a:defRPr/>
            </a:pPr>
            <a:fld id="{5B007996-021A-EF47-A17A-FE239F8E83B6}" type="slidenum">
              <a:rPr lang="en-US" altLang="en-US"/>
              <a:pPr>
                <a:defRPr/>
              </a:pPr>
              <a:t>‹#›</a:t>
            </a:fld>
            <a:endParaRPr lang="en-US" altLang="en-US"/>
          </a:p>
        </p:txBody>
      </p:sp>
    </p:spTree>
    <p:extLst>
      <p:ext uri="{BB962C8B-B14F-4D97-AF65-F5344CB8AC3E}">
        <p14:creationId xmlns:p14="http://schemas.microsoft.com/office/powerpoint/2010/main" val="255449313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81BC107-5A01-DA4F-8BB8-F943D9DE6B3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C5CE438-4494-54E7-ACD4-4610D0F93E2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89A3D70-62ED-D51E-3876-316E36B09A93}"/>
              </a:ext>
            </a:extLst>
          </p:cNvPr>
          <p:cNvSpPr>
            <a:spLocks noGrp="1" noChangeArrowheads="1"/>
          </p:cNvSpPr>
          <p:nvPr>
            <p:ph type="sldNum" sz="quarter" idx="12"/>
          </p:nvPr>
        </p:nvSpPr>
        <p:spPr>
          <a:ln/>
        </p:spPr>
        <p:txBody>
          <a:bodyPr/>
          <a:lstStyle>
            <a:lvl1pPr>
              <a:defRPr/>
            </a:lvl1pPr>
          </a:lstStyle>
          <a:p>
            <a:pPr>
              <a:defRPr/>
            </a:pPr>
            <a:fld id="{37D40DE2-F7CC-F14E-B1F8-159A3C895D63}" type="slidenum">
              <a:rPr lang="en-US" altLang="en-US"/>
              <a:pPr>
                <a:defRPr/>
              </a:pPr>
              <a:t>‹#›</a:t>
            </a:fld>
            <a:endParaRPr lang="en-US" altLang="en-US"/>
          </a:p>
        </p:txBody>
      </p:sp>
    </p:spTree>
    <p:extLst>
      <p:ext uri="{BB962C8B-B14F-4D97-AF65-F5344CB8AC3E}">
        <p14:creationId xmlns:p14="http://schemas.microsoft.com/office/powerpoint/2010/main" val="187501792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9C27154-0187-5827-0F8B-6BBBC076068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E0074B2-603D-6D36-1BFE-82778B88640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D6A0342-75F6-CEC8-5712-E598C82D2C9D}"/>
              </a:ext>
            </a:extLst>
          </p:cNvPr>
          <p:cNvSpPr>
            <a:spLocks noGrp="1" noChangeArrowheads="1"/>
          </p:cNvSpPr>
          <p:nvPr>
            <p:ph type="sldNum" sz="quarter" idx="12"/>
          </p:nvPr>
        </p:nvSpPr>
        <p:spPr>
          <a:ln/>
        </p:spPr>
        <p:txBody>
          <a:bodyPr/>
          <a:lstStyle>
            <a:lvl1pPr>
              <a:defRPr/>
            </a:lvl1pPr>
          </a:lstStyle>
          <a:p>
            <a:pPr>
              <a:defRPr/>
            </a:pPr>
            <a:fld id="{0A516043-D208-1F47-8F3B-6FA032EC200A}" type="slidenum">
              <a:rPr lang="en-US" altLang="en-US"/>
              <a:pPr>
                <a:defRPr/>
              </a:pPr>
              <a:t>‹#›</a:t>
            </a:fld>
            <a:endParaRPr lang="en-US" altLang="en-US"/>
          </a:p>
        </p:txBody>
      </p:sp>
    </p:spTree>
    <p:extLst>
      <p:ext uri="{BB962C8B-B14F-4D97-AF65-F5344CB8AC3E}">
        <p14:creationId xmlns:p14="http://schemas.microsoft.com/office/powerpoint/2010/main" val="283188904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A9F8E67-F48F-6714-2912-E9AF0CC9DAA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A1FFE58-AEDA-BE97-F524-B458D753691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5E35222-1DBA-9260-004B-8089A6FAD219}"/>
              </a:ext>
            </a:extLst>
          </p:cNvPr>
          <p:cNvSpPr>
            <a:spLocks noGrp="1" noChangeArrowheads="1"/>
          </p:cNvSpPr>
          <p:nvPr>
            <p:ph type="sldNum" sz="quarter" idx="12"/>
          </p:nvPr>
        </p:nvSpPr>
        <p:spPr>
          <a:ln/>
        </p:spPr>
        <p:txBody>
          <a:bodyPr/>
          <a:lstStyle>
            <a:lvl1pPr>
              <a:defRPr/>
            </a:lvl1pPr>
          </a:lstStyle>
          <a:p>
            <a:pPr>
              <a:defRPr/>
            </a:pPr>
            <a:fld id="{C1C78B1B-F6E6-C842-8F1A-50FF5EE5C1D9}" type="slidenum">
              <a:rPr lang="en-US" altLang="en-US"/>
              <a:pPr>
                <a:defRPr/>
              </a:pPr>
              <a:t>‹#›</a:t>
            </a:fld>
            <a:endParaRPr lang="en-US" altLang="en-US"/>
          </a:p>
        </p:txBody>
      </p:sp>
    </p:spTree>
    <p:extLst>
      <p:ext uri="{BB962C8B-B14F-4D97-AF65-F5344CB8AC3E}">
        <p14:creationId xmlns:p14="http://schemas.microsoft.com/office/powerpoint/2010/main" val="26798540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E3AEB8-D6D6-7E2A-FB57-2DF96392223B}"/>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6F00BB55-A365-BD80-178A-8197D3E30FC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01A58CD6-9890-1A62-A671-35F59FE9054F}"/>
              </a:ext>
            </a:extLst>
          </p:cNvPr>
          <p:cNvSpPr>
            <a:spLocks noGrp="1" noChangeArrowheads="1"/>
          </p:cNvSpPr>
          <p:nvPr>
            <p:ph type="sldNum" sz="quarter" idx="12"/>
          </p:nvPr>
        </p:nvSpPr>
        <p:spPr>
          <a:ln/>
        </p:spPr>
        <p:txBody>
          <a:bodyPr/>
          <a:lstStyle>
            <a:lvl1pPr>
              <a:defRPr/>
            </a:lvl1pPr>
          </a:lstStyle>
          <a:p>
            <a:pPr>
              <a:defRPr/>
            </a:pPr>
            <a:fld id="{424DE1B1-B4E0-4F46-A628-22E609E0F2A7}" type="slidenum">
              <a:rPr lang="en-US" altLang="en-US"/>
              <a:pPr>
                <a:defRPr/>
              </a:pPr>
              <a:t>‹#›</a:t>
            </a:fld>
            <a:endParaRPr lang="en-US" altLang="en-US"/>
          </a:p>
        </p:txBody>
      </p:sp>
    </p:spTree>
    <p:extLst>
      <p:ext uri="{BB962C8B-B14F-4D97-AF65-F5344CB8AC3E}">
        <p14:creationId xmlns:p14="http://schemas.microsoft.com/office/powerpoint/2010/main" val="15115290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975913C-802E-81CF-D516-5230E84072A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410D3DA-62DC-3C94-007B-4006529015E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48168E4-7104-106C-DF83-B43D36E65004}"/>
              </a:ext>
            </a:extLst>
          </p:cNvPr>
          <p:cNvSpPr>
            <a:spLocks noGrp="1" noChangeArrowheads="1"/>
          </p:cNvSpPr>
          <p:nvPr>
            <p:ph type="sldNum" sz="quarter" idx="12"/>
          </p:nvPr>
        </p:nvSpPr>
        <p:spPr>
          <a:ln/>
        </p:spPr>
        <p:txBody>
          <a:bodyPr/>
          <a:lstStyle>
            <a:lvl1pPr>
              <a:defRPr/>
            </a:lvl1pPr>
          </a:lstStyle>
          <a:p>
            <a:pPr>
              <a:defRPr/>
            </a:pPr>
            <a:fld id="{4782282E-C809-2D43-9C3E-260B6DCC6D8A}" type="slidenum">
              <a:rPr lang="en-US" altLang="en-US"/>
              <a:pPr>
                <a:defRPr/>
              </a:pPr>
              <a:t>‹#›</a:t>
            </a:fld>
            <a:endParaRPr lang="en-US" altLang="en-US"/>
          </a:p>
        </p:txBody>
      </p:sp>
    </p:spTree>
    <p:extLst>
      <p:ext uri="{BB962C8B-B14F-4D97-AF65-F5344CB8AC3E}">
        <p14:creationId xmlns:p14="http://schemas.microsoft.com/office/powerpoint/2010/main" val="233200477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8298976-BC4E-1B65-C6F9-D582B8C7747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AF36C9D-B5FC-0400-C3A4-A6A9ABA753F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7A63F40-6B16-A880-5446-CE3A527C5327}"/>
              </a:ext>
            </a:extLst>
          </p:cNvPr>
          <p:cNvSpPr>
            <a:spLocks noGrp="1" noChangeArrowheads="1"/>
          </p:cNvSpPr>
          <p:nvPr>
            <p:ph type="sldNum" sz="quarter" idx="12"/>
          </p:nvPr>
        </p:nvSpPr>
        <p:spPr>
          <a:ln/>
        </p:spPr>
        <p:txBody>
          <a:bodyPr/>
          <a:lstStyle>
            <a:lvl1pPr>
              <a:defRPr/>
            </a:lvl1pPr>
          </a:lstStyle>
          <a:p>
            <a:pPr>
              <a:defRPr/>
            </a:pPr>
            <a:fld id="{76B844A3-B129-E04A-A579-4AE186B7271D}" type="slidenum">
              <a:rPr lang="en-US" altLang="en-US"/>
              <a:pPr>
                <a:defRPr/>
              </a:pPr>
              <a:t>‹#›</a:t>
            </a:fld>
            <a:endParaRPr lang="en-US" altLang="en-US"/>
          </a:p>
        </p:txBody>
      </p:sp>
    </p:spTree>
    <p:extLst>
      <p:ext uri="{BB962C8B-B14F-4D97-AF65-F5344CB8AC3E}">
        <p14:creationId xmlns:p14="http://schemas.microsoft.com/office/powerpoint/2010/main" val="131211995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3369A379-EADD-8659-2F9B-DCE972B5CC4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311399A-5C0B-8025-713B-4F75440B0F6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8177BFA-58F8-A9BC-DD3C-DA2A7D3C7FCD}"/>
              </a:ext>
            </a:extLst>
          </p:cNvPr>
          <p:cNvSpPr>
            <a:spLocks noGrp="1" noChangeArrowheads="1"/>
          </p:cNvSpPr>
          <p:nvPr>
            <p:ph type="sldNum" sz="quarter" idx="12"/>
          </p:nvPr>
        </p:nvSpPr>
        <p:spPr>
          <a:ln/>
        </p:spPr>
        <p:txBody>
          <a:bodyPr/>
          <a:lstStyle>
            <a:lvl1pPr>
              <a:defRPr/>
            </a:lvl1pPr>
          </a:lstStyle>
          <a:p>
            <a:pPr>
              <a:defRPr/>
            </a:pPr>
            <a:fld id="{4F693AA1-615E-6045-9A5B-9B7F8F88D360}" type="slidenum">
              <a:rPr lang="en-US" altLang="en-US"/>
              <a:pPr>
                <a:defRPr/>
              </a:pPr>
              <a:t>‹#›</a:t>
            </a:fld>
            <a:endParaRPr lang="en-US" altLang="en-US"/>
          </a:p>
        </p:txBody>
      </p:sp>
    </p:spTree>
    <p:extLst>
      <p:ext uri="{BB962C8B-B14F-4D97-AF65-F5344CB8AC3E}">
        <p14:creationId xmlns:p14="http://schemas.microsoft.com/office/powerpoint/2010/main" val="43352520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AD61604A-764F-1F10-C48E-EC439DB51D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D58F0367-85E0-7CFA-8EB5-4C9D73C6DF9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89CC321F-C817-52E6-3466-0FFD51479A65}"/>
              </a:ext>
            </a:extLst>
          </p:cNvPr>
          <p:cNvSpPr>
            <a:spLocks noGrp="1" noChangeArrowheads="1"/>
          </p:cNvSpPr>
          <p:nvPr>
            <p:ph type="sldNum" sz="quarter" idx="12"/>
          </p:nvPr>
        </p:nvSpPr>
        <p:spPr>
          <a:ln/>
        </p:spPr>
        <p:txBody>
          <a:bodyPr/>
          <a:lstStyle>
            <a:lvl1pPr>
              <a:defRPr/>
            </a:lvl1pPr>
          </a:lstStyle>
          <a:p>
            <a:pPr>
              <a:defRPr/>
            </a:pPr>
            <a:fld id="{6052FF0A-C982-2B43-8E98-A47D91E60FFF}" type="slidenum">
              <a:rPr lang="en-US" altLang="en-US"/>
              <a:pPr>
                <a:defRPr/>
              </a:pPr>
              <a:t>‹#›</a:t>
            </a:fld>
            <a:endParaRPr lang="en-US" altLang="en-US"/>
          </a:p>
        </p:txBody>
      </p:sp>
    </p:spTree>
    <p:extLst>
      <p:ext uri="{BB962C8B-B14F-4D97-AF65-F5344CB8AC3E}">
        <p14:creationId xmlns:p14="http://schemas.microsoft.com/office/powerpoint/2010/main" val="361158352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87449757-B18B-F55C-751A-AA73A8565B34}"/>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51162A00-9DCA-D10C-F1DB-48856807B4D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BF146DEF-23A6-1175-2607-EF0B965C1C04}"/>
              </a:ext>
            </a:extLst>
          </p:cNvPr>
          <p:cNvSpPr>
            <a:spLocks noGrp="1" noChangeArrowheads="1"/>
          </p:cNvSpPr>
          <p:nvPr>
            <p:ph type="sldNum" sz="quarter" idx="12"/>
          </p:nvPr>
        </p:nvSpPr>
        <p:spPr>
          <a:ln/>
        </p:spPr>
        <p:txBody>
          <a:bodyPr/>
          <a:lstStyle>
            <a:lvl1pPr>
              <a:defRPr/>
            </a:lvl1pPr>
          </a:lstStyle>
          <a:p>
            <a:pPr>
              <a:defRPr/>
            </a:pPr>
            <a:fld id="{7E7F76DD-293E-B145-87CA-1EA1E4327ED5}" type="slidenum">
              <a:rPr lang="en-US" altLang="en-US"/>
              <a:pPr>
                <a:defRPr/>
              </a:pPr>
              <a:t>‹#›</a:t>
            </a:fld>
            <a:endParaRPr lang="en-US" altLang="en-US"/>
          </a:p>
        </p:txBody>
      </p:sp>
    </p:spTree>
    <p:extLst>
      <p:ext uri="{BB962C8B-B14F-4D97-AF65-F5344CB8AC3E}">
        <p14:creationId xmlns:p14="http://schemas.microsoft.com/office/powerpoint/2010/main" val="6016424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F84D086-8154-2E8E-FBAC-E4691C6004DE}"/>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3CC50B66-8806-9A0F-A3CD-8DA580E035D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6CF6A33-09C3-9EBF-E5A3-2C1D1E48225C}"/>
              </a:ext>
            </a:extLst>
          </p:cNvPr>
          <p:cNvSpPr>
            <a:spLocks noGrp="1" noChangeArrowheads="1"/>
          </p:cNvSpPr>
          <p:nvPr>
            <p:ph type="sldNum" sz="quarter" idx="12"/>
          </p:nvPr>
        </p:nvSpPr>
        <p:spPr>
          <a:ln/>
        </p:spPr>
        <p:txBody>
          <a:bodyPr/>
          <a:lstStyle>
            <a:lvl1pPr>
              <a:defRPr/>
            </a:lvl1pPr>
          </a:lstStyle>
          <a:p>
            <a:pPr>
              <a:defRPr/>
            </a:pPr>
            <a:fld id="{4AAE2BBD-F51C-E44E-9C58-D93FE6FEB724}" type="slidenum">
              <a:rPr lang="en-US" altLang="en-US"/>
              <a:pPr>
                <a:defRPr/>
              </a:pPr>
              <a:t>‹#›</a:t>
            </a:fld>
            <a:endParaRPr lang="en-US" altLang="en-US"/>
          </a:p>
        </p:txBody>
      </p:sp>
    </p:spTree>
    <p:extLst>
      <p:ext uri="{BB962C8B-B14F-4D97-AF65-F5344CB8AC3E}">
        <p14:creationId xmlns:p14="http://schemas.microsoft.com/office/powerpoint/2010/main" val="348673663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651EEC6-E00B-7634-49CC-75F5B94BC396}"/>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601A6140-84CB-317D-55A6-7B4B9FFA0F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D48B62F7-CB29-DDAB-E092-1875D0ADD640}"/>
              </a:ext>
            </a:extLst>
          </p:cNvPr>
          <p:cNvSpPr>
            <a:spLocks noGrp="1" noChangeArrowheads="1"/>
          </p:cNvSpPr>
          <p:nvPr>
            <p:ph type="sldNum" sz="quarter" idx="12"/>
          </p:nvPr>
        </p:nvSpPr>
        <p:spPr>
          <a:ln/>
        </p:spPr>
        <p:txBody>
          <a:bodyPr/>
          <a:lstStyle>
            <a:lvl1pPr>
              <a:defRPr/>
            </a:lvl1pPr>
          </a:lstStyle>
          <a:p>
            <a:pPr>
              <a:defRPr/>
            </a:pPr>
            <a:fld id="{68ACA28E-5ED9-BA41-8B94-679BB4B736A5}" type="slidenum">
              <a:rPr lang="en-US" altLang="en-US"/>
              <a:pPr>
                <a:defRPr/>
              </a:pPr>
              <a:t>‹#›</a:t>
            </a:fld>
            <a:endParaRPr lang="en-US" altLang="en-US"/>
          </a:p>
        </p:txBody>
      </p:sp>
    </p:spTree>
    <p:extLst>
      <p:ext uri="{BB962C8B-B14F-4D97-AF65-F5344CB8AC3E}">
        <p14:creationId xmlns:p14="http://schemas.microsoft.com/office/powerpoint/2010/main" val="236569678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4486CE6-B3CD-4049-8A80-9FD76A03E45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0D4F247-770B-AC2A-DB2F-2437116DC2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E4B4B4A-958E-7239-3B96-B4435A17588B}"/>
              </a:ext>
            </a:extLst>
          </p:cNvPr>
          <p:cNvSpPr>
            <a:spLocks noGrp="1" noChangeArrowheads="1"/>
          </p:cNvSpPr>
          <p:nvPr>
            <p:ph type="sldNum" sz="quarter" idx="12"/>
          </p:nvPr>
        </p:nvSpPr>
        <p:spPr>
          <a:ln/>
        </p:spPr>
        <p:txBody>
          <a:bodyPr/>
          <a:lstStyle>
            <a:lvl1pPr>
              <a:defRPr/>
            </a:lvl1pPr>
          </a:lstStyle>
          <a:p>
            <a:pPr>
              <a:defRPr/>
            </a:pPr>
            <a:fld id="{CDD0C6AD-9414-454E-989A-2A2C7C64D77C}" type="slidenum">
              <a:rPr lang="en-US" altLang="en-US"/>
              <a:pPr>
                <a:defRPr/>
              </a:pPr>
              <a:t>‹#›</a:t>
            </a:fld>
            <a:endParaRPr lang="en-US" altLang="en-US"/>
          </a:p>
        </p:txBody>
      </p:sp>
    </p:spTree>
    <p:extLst>
      <p:ext uri="{BB962C8B-B14F-4D97-AF65-F5344CB8AC3E}">
        <p14:creationId xmlns:p14="http://schemas.microsoft.com/office/powerpoint/2010/main" val="301581921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F2869071-4C87-DD41-DD0F-8B9F4B58825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AA7A68C-800F-17C9-D760-4BE99A0E188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01928AD-CFAF-DEB1-AB51-9C0934D8D695}"/>
              </a:ext>
            </a:extLst>
          </p:cNvPr>
          <p:cNvSpPr>
            <a:spLocks noGrp="1" noChangeArrowheads="1"/>
          </p:cNvSpPr>
          <p:nvPr>
            <p:ph type="sldNum" sz="quarter" idx="12"/>
          </p:nvPr>
        </p:nvSpPr>
        <p:spPr>
          <a:ln/>
        </p:spPr>
        <p:txBody>
          <a:bodyPr/>
          <a:lstStyle>
            <a:lvl1pPr>
              <a:defRPr/>
            </a:lvl1pPr>
          </a:lstStyle>
          <a:p>
            <a:pPr>
              <a:defRPr/>
            </a:pPr>
            <a:fld id="{0BDBDF6D-41A5-9740-A866-2D7279D17D4C}" type="slidenum">
              <a:rPr lang="en-US" altLang="en-US"/>
              <a:pPr>
                <a:defRPr/>
              </a:pPr>
              <a:t>‹#›</a:t>
            </a:fld>
            <a:endParaRPr lang="en-US" altLang="en-US"/>
          </a:p>
        </p:txBody>
      </p:sp>
    </p:spTree>
    <p:extLst>
      <p:ext uri="{BB962C8B-B14F-4D97-AF65-F5344CB8AC3E}">
        <p14:creationId xmlns:p14="http://schemas.microsoft.com/office/powerpoint/2010/main" val="137027595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F6E3989-F077-0C0A-8A38-620C143D76A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0C13089-C39B-B170-F29E-FB94ADE0730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2AC1BB6-615E-8C05-1472-BE57FEC6CC53}"/>
              </a:ext>
            </a:extLst>
          </p:cNvPr>
          <p:cNvSpPr>
            <a:spLocks noGrp="1" noChangeArrowheads="1"/>
          </p:cNvSpPr>
          <p:nvPr>
            <p:ph type="sldNum" sz="quarter" idx="12"/>
          </p:nvPr>
        </p:nvSpPr>
        <p:spPr>
          <a:ln/>
        </p:spPr>
        <p:txBody>
          <a:bodyPr/>
          <a:lstStyle>
            <a:lvl1pPr>
              <a:defRPr/>
            </a:lvl1pPr>
          </a:lstStyle>
          <a:p>
            <a:pPr>
              <a:defRPr/>
            </a:pPr>
            <a:fld id="{CA82E254-8743-CE41-9D8A-651016AF5127}" type="slidenum">
              <a:rPr lang="en-US" altLang="en-US"/>
              <a:pPr>
                <a:defRPr/>
              </a:pPr>
              <a:t>‹#›</a:t>
            </a:fld>
            <a:endParaRPr lang="en-US" altLang="en-US"/>
          </a:p>
        </p:txBody>
      </p:sp>
    </p:spTree>
    <p:extLst>
      <p:ext uri="{BB962C8B-B14F-4D97-AF65-F5344CB8AC3E}">
        <p14:creationId xmlns:p14="http://schemas.microsoft.com/office/powerpoint/2010/main" val="9840851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8FF4B3B-6745-433D-85DD-DABA18122155}"/>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C33A7FEC-49AD-DD13-3109-2A91A21BABE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0DEACCD-B084-75A6-E108-33D1CF25756E}"/>
              </a:ext>
            </a:extLst>
          </p:cNvPr>
          <p:cNvSpPr>
            <a:spLocks noGrp="1" noChangeArrowheads="1"/>
          </p:cNvSpPr>
          <p:nvPr>
            <p:ph type="sldNum" sz="quarter" idx="12"/>
          </p:nvPr>
        </p:nvSpPr>
        <p:spPr>
          <a:ln/>
        </p:spPr>
        <p:txBody>
          <a:bodyPr/>
          <a:lstStyle>
            <a:lvl1pPr>
              <a:defRPr/>
            </a:lvl1pPr>
          </a:lstStyle>
          <a:p>
            <a:pPr>
              <a:defRPr/>
            </a:pPr>
            <a:fld id="{998E7EA4-1365-2C4B-B945-05B69842C577}" type="slidenum">
              <a:rPr lang="en-US" altLang="en-US"/>
              <a:pPr>
                <a:defRPr/>
              </a:pPr>
              <a:t>‹#›</a:t>
            </a:fld>
            <a:endParaRPr lang="en-US" altLang="en-US"/>
          </a:p>
        </p:txBody>
      </p:sp>
    </p:spTree>
    <p:extLst>
      <p:ext uri="{BB962C8B-B14F-4D97-AF65-F5344CB8AC3E}">
        <p14:creationId xmlns:p14="http://schemas.microsoft.com/office/powerpoint/2010/main" val="196187459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0B370E2-0CA8-84FE-5E77-A43C85E7112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16E373E-D052-2F4B-23EE-1DA1182D69D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46FF756-0006-32D2-EA87-E06930FC10C6}"/>
              </a:ext>
            </a:extLst>
          </p:cNvPr>
          <p:cNvSpPr>
            <a:spLocks noGrp="1" noChangeArrowheads="1"/>
          </p:cNvSpPr>
          <p:nvPr>
            <p:ph type="sldNum" sz="quarter" idx="12"/>
          </p:nvPr>
        </p:nvSpPr>
        <p:spPr>
          <a:ln/>
        </p:spPr>
        <p:txBody>
          <a:bodyPr/>
          <a:lstStyle>
            <a:lvl1pPr>
              <a:defRPr/>
            </a:lvl1pPr>
          </a:lstStyle>
          <a:p>
            <a:pPr>
              <a:defRPr/>
            </a:pPr>
            <a:fld id="{0CD3F04F-A078-1D4B-B3FA-639E772CAE19}" type="slidenum">
              <a:rPr lang="en-US" altLang="en-US"/>
              <a:pPr>
                <a:defRPr/>
              </a:pPr>
              <a:t>‹#›</a:t>
            </a:fld>
            <a:endParaRPr lang="en-US" altLang="en-US"/>
          </a:p>
        </p:txBody>
      </p:sp>
    </p:spTree>
    <p:extLst>
      <p:ext uri="{BB962C8B-B14F-4D97-AF65-F5344CB8AC3E}">
        <p14:creationId xmlns:p14="http://schemas.microsoft.com/office/powerpoint/2010/main" val="233337229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11E7615F-060F-35AE-67A5-5AF50127D7C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F6D0FAE-3365-3FD2-23C8-3356F6B47F9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B0F97D5-7E56-7E9F-1C03-066B695BF35A}"/>
              </a:ext>
            </a:extLst>
          </p:cNvPr>
          <p:cNvSpPr>
            <a:spLocks noGrp="1" noChangeArrowheads="1"/>
          </p:cNvSpPr>
          <p:nvPr>
            <p:ph type="sldNum" sz="quarter" idx="12"/>
          </p:nvPr>
        </p:nvSpPr>
        <p:spPr>
          <a:ln/>
        </p:spPr>
        <p:txBody>
          <a:bodyPr/>
          <a:lstStyle>
            <a:lvl1pPr>
              <a:defRPr/>
            </a:lvl1pPr>
          </a:lstStyle>
          <a:p>
            <a:pPr>
              <a:defRPr/>
            </a:pPr>
            <a:fld id="{A9D48966-FD72-0B46-B1CC-EB39530D1084}" type="slidenum">
              <a:rPr lang="en-US" altLang="en-US"/>
              <a:pPr>
                <a:defRPr/>
              </a:pPr>
              <a:t>‹#›</a:t>
            </a:fld>
            <a:endParaRPr lang="en-US" altLang="en-US"/>
          </a:p>
        </p:txBody>
      </p:sp>
    </p:spTree>
    <p:extLst>
      <p:ext uri="{BB962C8B-B14F-4D97-AF65-F5344CB8AC3E}">
        <p14:creationId xmlns:p14="http://schemas.microsoft.com/office/powerpoint/2010/main" val="81269106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C0F067A-8EC4-0828-A08A-2A464ECA4BF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C417948-AF37-2A03-EE74-5FB87E12F7B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DA7FA25-1FCE-89D9-8383-34A00EAC64FE}"/>
              </a:ext>
            </a:extLst>
          </p:cNvPr>
          <p:cNvSpPr>
            <a:spLocks noGrp="1" noChangeArrowheads="1"/>
          </p:cNvSpPr>
          <p:nvPr>
            <p:ph type="sldNum" sz="quarter" idx="12"/>
          </p:nvPr>
        </p:nvSpPr>
        <p:spPr>
          <a:ln/>
        </p:spPr>
        <p:txBody>
          <a:bodyPr/>
          <a:lstStyle>
            <a:lvl1pPr>
              <a:defRPr/>
            </a:lvl1pPr>
          </a:lstStyle>
          <a:p>
            <a:pPr>
              <a:defRPr/>
            </a:pPr>
            <a:fld id="{E66B7A10-FFAB-3641-BFEA-46BBC73D574E}" type="slidenum">
              <a:rPr lang="en-US" altLang="en-US"/>
              <a:pPr>
                <a:defRPr/>
              </a:pPr>
              <a:t>‹#›</a:t>
            </a:fld>
            <a:endParaRPr lang="en-US" altLang="en-US"/>
          </a:p>
        </p:txBody>
      </p:sp>
    </p:spTree>
    <p:extLst>
      <p:ext uri="{BB962C8B-B14F-4D97-AF65-F5344CB8AC3E}">
        <p14:creationId xmlns:p14="http://schemas.microsoft.com/office/powerpoint/2010/main" val="79923125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227B627A-E8B2-CA48-14B5-C1CCD645D31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ACEDD9D-9073-99DA-795A-015B18B25A7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26759ED-E9CE-62F1-8C03-1BAD76D1F4F7}"/>
              </a:ext>
            </a:extLst>
          </p:cNvPr>
          <p:cNvSpPr>
            <a:spLocks noGrp="1" noChangeArrowheads="1"/>
          </p:cNvSpPr>
          <p:nvPr>
            <p:ph type="sldNum" sz="quarter" idx="12"/>
          </p:nvPr>
        </p:nvSpPr>
        <p:spPr>
          <a:ln/>
        </p:spPr>
        <p:txBody>
          <a:bodyPr/>
          <a:lstStyle>
            <a:lvl1pPr>
              <a:defRPr/>
            </a:lvl1pPr>
          </a:lstStyle>
          <a:p>
            <a:pPr>
              <a:defRPr/>
            </a:pPr>
            <a:fld id="{E9DADC2F-A66D-2B48-8A5A-00000964A046}" type="slidenum">
              <a:rPr lang="en-US" altLang="en-US"/>
              <a:pPr>
                <a:defRPr/>
              </a:pPr>
              <a:t>‹#›</a:t>
            </a:fld>
            <a:endParaRPr lang="en-US" altLang="en-US"/>
          </a:p>
        </p:txBody>
      </p:sp>
    </p:spTree>
    <p:extLst>
      <p:ext uri="{BB962C8B-B14F-4D97-AF65-F5344CB8AC3E}">
        <p14:creationId xmlns:p14="http://schemas.microsoft.com/office/powerpoint/2010/main" val="47188431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90ADA770-A440-5EFB-3497-7B6334D81F4E}"/>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666EC40-61AD-FB1A-5E40-2EEF9706B05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85D6E75B-C281-D66E-95F6-927C4A8C8775}"/>
              </a:ext>
            </a:extLst>
          </p:cNvPr>
          <p:cNvSpPr>
            <a:spLocks noGrp="1" noChangeArrowheads="1"/>
          </p:cNvSpPr>
          <p:nvPr>
            <p:ph type="sldNum" sz="quarter" idx="12"/>
          </p:nvPr>
        </p:nvSpPr>
        <p:spPr>
          <a:ln/>
        </p:spPr>
        <p:txBody>
          <a:bodyPr/>
          <a:lstStyle>
            <a:lvl1pPr>
              <a:defRPr/>
            </a:lvl1pPr>
          </a:lstStyle>
          <a:p>
            <a:pPr>
              <a:defRPr/>
            </a:pPr>
            <a:fld id="{4F7B2429-3F25-FF47-87C6-79721BE30728}" type="slidenum">
              <a:rPr lang="en-US" altLang="en-US"/>
              <a:pPr>
                <a:defRPr/>
              </a:pPr>
              <a:t>‹#›</a:t>
            </a:fld>
            <a:endParaRPr lang="en-US" altLang="en-US"/>
          </a:p>
        </p:txBody>
      </p:sp>
    </p:spTree>
    <p:extLst>
      <p:ext uri="{BB962C8B-B14F-4D97-AF65-F5344CB8AC3E}">
        <p14:creationId xmlns:p14="http://schemas.microsoft.com/office/powerpoint/2010/main" val="342249798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BA57FD0-225D-24E4-0508-A61844F297B0}"/>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5D3E39FE-19F5-4475-54A1-851241A719F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86DBE0CB-FB6E-7F25-1E4C-8CB74029F2F3}"/>
              </a:ext>
            </a:extLst>
          </p:cNvPr>
          <p:cNvSpPr>
            <a:spLocks noGrp="1" noChangeArrowheads="1"/>
          </p:cNvSpPr>
          <p:nvPr>
            <p:ph type="sldNum" sz="quarter" idx="12"/>
          </p:nvPr>
        </p:nvSpPr>
        <p:spPr>
          <a:ln/>
        </p:spPr>
        <p:txBody>
          <a:bodyPr/>
          <a:lstStyle>
            <a:lvl1pPr>
              <a:defRPr/>
            </a:lvl1pPr>
          </a:lstStyle>
          <a:p>
            <a:pPr>
              <a:defRPr/>
            </a:pPr>
            <a:fld id="{79C3CA85-04E9-CF46-95FA-4C03773487DA}" type="slidenum">
              <a:rPr lang="en-US" altLang="en-US"/>
              <a:pPr>
                <a:defRPr/>
              </a:pPr>
              <a:t>‹#›</a:t>
            </a:fld>
            <a:endParaRPr lang="en-US" altLang="en-US"/>
          </a:p>
        </p:txBody>
      </p:sp>
    </p:spTree>
    <p:extLst>
      <p:ext uri="{BB962C8B-B14F-4D97-AF65-F5344CB8AC3E}">
        <p14:creationId xmlns:p14="http://schemas.microsoft.com/office/powerpoint/2010/main" val="106394724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698FC24-A372-533F-7801-24443437977D}"/>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F4B1941E-010D-4531-74BE-446208026C0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BAD208CF-8E1C-1383-AEE6-742802280A78}"/>
              </a:ext>
            </a:extLst>
          </p:cNvPr>
          <p:cNvSpPr>
            <a:spLocks noGrp="1" noChangeArrowheads="1"/>
          </p:cNvSpPr>
          <p:nvPr>
            <p:ph type="sldNum" sz="quarter" idx="12"/>
          </p:nvPr>
        </p:nvSpPr>
        <p:spPr>
          <a:ln/>
        </p:spPr>
        <p:txBody>
          <a:bodyPr/>
          <a:lstStyle>
            <a:lvl1pPr>
              <a:defRPr/>
            </a:lvl1pPr>
          </a:lstStyle>
          <a:p>
            <a:pPr>
              <a:defRPr/>
            </a:pPr>
            <a:fld id="{1688DBCA-9DFB-E84C-AA03-BEA8B63EEE2E}" type="slidenum">
              <a:rPr lang="en-US" altLang="en-US"/>
              <a:pPr>
                <a:defRPr/>
              </a:pPr>
              <a:t>‹#›</a:t>
            </a:fld>
            <a:endParaRPr lang="en-US" altLang="en-US"/>
          </a:p>
        </p:txBody>
      </p:sp>
    </p:spTree>
    <p:extLst>
      <p:ext uri="{BB962C8B-B14F-4D97-AF65-F5344CB8AC3E}">
        <p14:creationId xmlns:p14="http://schemas.microsoft.com/office/powerpoint/2010/main" val="325575643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B573E1FE-4A6A-FD5C-1B74-6B8B6A173AC9}"/>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F70FB288-A1BF-AE96-C140-32A3BD2C0D3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64B7CAAB-6835-F22B-6C5F-BC1F0AB79A4F}"/>
              </a:ext>
            </a:extLst>
          </p:cNvPr>
          <p:cNvSpPr>
            <a:spLocks noGrp="1" noChangeArrowheads="1"/>
          </p:cNvSpPr>
          <p:nvPr>
            <p:ph type="sldNum" sz="quarter" idx="12"/>
          </p:nvPr>
        </p:nvSpPr>
        <p:spPr>
          <a:ln/>
        </p:spPr>
        <p:txBody>
          <a:bodyPr/>
          <a:lstStyle>
            <a:lvl1pPr>
              <a:defRPr/>
            </a:lvl1pPr>
          </a:lstStyle>
          <a:p>
            <a:pPr>
              <a:defRPr/>
            </a:pPr>
            <a:fld id="{9CC1C5FB-8605-0744-84D3-12EE33259E1A}" type="slidenum">
              <a:rPr lang="en-US" altLang="en-US"/>
              <a:pPr>
                <a:defRPr/>
              </a:pPr>
              <a:t>‹#›</a:t>
            </a:fld>
            <a:endParaRPr lang="en-US" altLang="en-US"/>
          </a:p>
        </p:txBody>
      </p:sp>
    </p:spTree>
    <p:extLst>
      <p:ext uri="{BB962C8B-B14F-4D97-AF65-F5344CB8AC3E}">
        <p14:creationId xmlns:p14="http://schemas.microsoft.com/office/powerpoint/2010/main" val="323492439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CEC3C51-EA51-EFBC-D9A7-CD6781731EE7}"/>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5618FA9D-9F35-2053-1110-763DDEF7A07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901578AD-E592-30A5-3B9B-8198EF307CE7}"/>
              </a:ext>
            </a:extLst>
          </p:cNvPr>
          <p:cNvSpPr>
            <a:spLocks noGrp="1" noChangeArrowheads="1"/>
          </p:cNvSpPr>
          <p:nvPr>
            <p:ph type="sldNum" sz="quarter" idx="12"/>
          </p:nvPr>
        </p:nvSpPr>
        <p:spPr>
          <a:ln/>
        </p:spPr>
        <p:txBody>
          <a:bodyPr/>
          <a:lstStyle>
            <a:lvl1pPr>
              <a:defRPr/>
            </a:lvl1pPr>
          </a:lstStyle>
          <a:p>
            <a:pPr>
              <a:defRPr/>
            </a:pPr>
            <a:fld id="{E6E3C221-DFA4-9240-845E-32E67459E1D0}" type="slidenum">
              <a:rPr lang="en-US" altLang="en-US"/>
              <a:pPr>
                <a:defRPr/>
              </a:pPr>
              <a:t>‹#›</a:t>
            </a:fld>
            <a:endParaRPr lang="en-US" altLang="en-US"/>
          </a:p>
        </p:txBody>
      </p:sp>
    </p:spTree>
    <p:extLst>
      <p:ext uri="{BB962C8B-B14F-4D97-AF65-F5344CB8AC3E}">
        <p14:creationId xmlns:p14="http://schemas.microsoft.com/office/powerpoint/2010/main" val="193344028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E4D95A6-004D-E50A-99BF-7E9A6B655B6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9190A7F-E984-FAD1-7E72-35CF19F9FCB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605D415F-1B10-1705-7CE6-BF517A504DA3}"/>
              </a:ext>
            </a:extLst>
          </p:cNvPr>
          <p:cNvSpPr>
            <a:spLocks noGrp="1" noChangeArrowheads="1"/>
          </p:cNvSpPr>
          <p:nvPr>
            <p:ph type="sldNum" sz="quarter" idx="12"/>
          </p:nvPr>
        </p:nvSpPr>
        <p:spPr>
          <a:ln/>
        </p:spPr>
        <p:txBody>
          <a:bodyPr/>
          <a:lstStyle>
            <a:lvl1pPr>
              <a:defRPr/>
            </a:lvl1pPr>
          </a:lstStyle>
          <a:p>
            <a:pPr>
              <a:defRPr/>
            </a:pPr>
            <a:fld id="{37F43C03-D513-5842-86B5-00B47AEA6BE8}" type="slidenum">
              <a:rPr lang="en-US" altLang="en-US"/>
              <a:pPr>
                <a:defRPr/>
              </a:pPr>
              <a:t>‹#›</a:t>
            </a:fld>
            <a:endParaRPr lang="en-US" altLang="en-US"/>
          </a:p>
        </p:txBody>
      </p:sp>
    </p:spTree>
    <p:extLst>
      <p:ext uri="{BB962C8B-B14F-4D97-AF65-F5344CB8AC3E}">
        <p14:creationId xmlns:p14="http://schemas.microsoft.com/office/powerpoint/2010/main" val="6362427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808EBD8-2E31-B855-9A7A-FC5AA6E716B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4DB7261C-A1FA-DDE2-308D-B3E3ACFF6B2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EB451A58-81FF-FB20-2F62-8CB50045D97E}"/>
              </a:ext>
            </a:extLst>
          </p:cNvPr>
          <p:cNvSpPr>
            <a:spLocks noGrp="1" noChangeArrowheads="1"/>
          </p:cNvSpPr>
          <p:nvPr>
            <p:ph type="sldNum" sz="quarter" idx="12"/>
          </p:nvPr>
        </p:nvSpPr>
        <p:spPr>
          <a:ln/>
        </p:spPr>
        <p:txBody>
          <a:bodyPr/>
          <a:lstStyle>
            <a:lvl1pPr>
              <a:defRPr/>
            </a:lvl1pPr>
          </a:lstStyle>
          <a:p>
            <a:pPr>
              <a:defRPr/>
            </a:pPr>
            <a:fld id="{7EB3B6BD-1DA1-F647-B2AE-81944C06DDE0}" type="slidenum">
              <a:rPr lang="en-US" altLang="en-US"/>
              <a:pPr>
                <a:defRPr/>
              </a:pPr>
              <a:t>‹#›</a:t>
            </a:fld>
            <a:endParaRPr lang="en-US" altLang="en-US"/>
          </a:p>
        </p:txBody>
      </p:sp>
    </p:spTree>
    <p:extLst>
      <p:ext uri="{BB962C8B-B14F-4D97-AF65-F5344CB8AC3E}">
        <p14:creationId xmlns:p14="http://schemas.microsoft.com/office/powerpoint/2010/main" val="380276034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4300E7F-671D-6126-1AED-C5E7F647159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E5E02E8-A5A5-6F74-CF3B-00735BE21D8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DC6FADC-D53C-D613-A136-58527C82FAF1}"/>
              </a:ext>
            </a:extLst>
          </p:cNvPr>
          <p:cNvSpPr>
            <a:spLocks noGrp="1" noChangeArrowheads="1"/>
          </p:cNvSpPr>
          <p:nvPr>
            <p:ph type="sldNum" sz="quarter" idx="12"/>
          </p:nvPr>
        </p:nvSpPr>
        <p:spPr>
          <a:ln/>
        </p:spPr>
        <p:txBody>
          <a:bodyPr/>
          <a:lstStyle>
            <a:lvl1pPr>
              <a:defRPr/>
            </a:lvl1pPr>
          </a:lstStyle>
          <a:p>
            <a:pPr>
              <a:defRPr/>
            </a:pPr>
            <a:fld id="{3868EEE9-2892-C242-9A6A-DB64712E9916}" type="slidenum">
              <a:rPr lang="en-US" altLang="en-US"/>
              <a:pPr>
                <a:defRPr/>
              </a:pPr>
              <a:t>‹#›</a:t>
            </a:fld>
            <a:endParaRPr lang="en-US" altLang="en-US"/>
          </a:p>
        </p:txBody>
      </p:sp>
    </p:spTree>
    <p:extLst>
      <p:ext uri="{BB962C8B-B14F-4D97-AF65-F5344CB8AC3E}">
        <p14:creationId xmlns:p14="http://schemas.microsoft.com/office/powerpoint/2010/main" val="376105254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D34E354-4CD1-BC94-91D8-94A4CCC2D57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4F5DDD2-6836-B02B-D9ED-3DE2CCDA67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72914FA-DE04-1D87-17CB-08FDA051FB6C}"/>
              </a:ext>
            </a:extLst>
          </p:cNvPr>
          <p:cNvSpPr>
            <a:spLocks noGrp="1" noChangeArrowheads="1"/>
          </p:cNvSpPr>
          <p:nvPr>
            <p:ph type="sldNum" sz="quarter" idx="12"/>
          </p:nvPr>
        </p:nvSpPr>
        <p:spPr>
          <a:ln/>
        </p:spPr>
        <p:txBody>
          <a:bodyPr/>
          <a:lstStyle>
            <a:lvl1pPr>
              <a:defRPr/>
            </a:lvl1pPr>
          </a:lstStyle>
          <a:p>
            <a:pPr>
              <a:defRPr/>
            </a:pPr>
            <a:fld id="{DFC9BC4C-8073-C842-A9FD-FCFF927AE885}" type="slidenum">
              <a:rPr lang="en-US" altLang="en-US"/>
              <a:pPr>
                <a:defRPr/>
              </a:pPr>
              <a:t>‹#›</a:t>
            </a:fld>
            <a:endParaRPr lang="en-US" altLang="en-US"/>
          </a:p>
        </p:txBody>
      </p:sp>
    </p:spTree>
    <p:extLst>
      <p:ext uri="{BB962C8B-B14F-4D97-AF65-F5344CB8AC3E}">
        <p14:creationId xmlns:p14="http://schemas.microsoft.com/office/powerpoint/2010/main" val="24356024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5154FF56-F6EE-3B59-2111-775064485083}"/>
              </a:ext>
            </a:extLst>
          </p:cNvPr>
          <p:cNvSpPr>
            <a:spLocks noGrp="1"/>
          </p:cNvSpPr>
          <p:nvPr>
            <p:ph type="dt" sz="half" idx="10"/>
          </p:nvPr>
        </p:nvSpPr>
        <p:spPr/>
        <p:txBody>
          <a:bodyPr/>
          <a:lstStyle>
            <a:lvl1pPr defTabSz="914400" eaLnBrk="0" hangingPunct="0">
              <a:defRPr/>
            </a:lvl1pPr>
          </a:lstStyle>
          <a:p>
            <a:pPr>
              <a:defRPr/>
            </a:pPr>
            <a:fld id="{68A7E193-6E16-CC4F-924E-7D68D6E89FF1}"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0F66436B-047C-82AA-B963-21A077DD9A6C}"/>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B0127EEE-3008-259D-0CBA-FA913C660E4A}"/>
              </a:ext>
            </a:extLst>
          </p:cNvPr>
          <p:cNvSpPr>
            <a:spLocks noGrp="1"/>
          </p:cNvSpPr>
          <p:nvPr>
            <p:ph type="sldNum" sz="quarter" idx="12"/>
          </p:nvPr>
        </p:nvSpPr>
        <p:spPr/>
        <p:txBody>
          <a:bodyPr/>
          <a:lstStyle>
            <a:lvl1pPr defTabSz="914400" eaLnBrk="0" hangingPunct="0">
              <a:defRPr/>
            </a:lvl1pPr>
          </a:lstStyle>
          <a:p>
            <a:pPr>
              <a:defRPr/>
            </a:pPr>
            <a:fld id="{80FF77FB-2DC3-DC49-B2EE-25C6D528D9F4}" type="slidenum">
              <a:rPr lang="en-US" altLang="en-US"/>
              <a:pPr>
                <a:defRPr/>
              </a:pPr>
              <a:t>‹#›</a:t>
            </a:fld>
            <a:endParaRPr lang="en-US" altLang="en-US"/>
          </a:p>
        </p:txBody>
      </p:sp>
    </p:spTree>
    <p:extLst>
      <p:ext uri="{BB962C8B-B14F-4D97-AF65-F5344CB8AC3E}">
        <p14:creationId xmlns:p14="http://schemas.microsoft.com/office/powerpoint/2010/main" val="202051310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5701321-364A-ED0F-A1B5-3BA92AB50415}"/>
              </a:ext>
            </a:extLst>
          </p:cNvPr>
          <p:cNvSpPr>
            <a:spLocks noGrp="1"/>
          </p:cNvSpPr>
          <p:nvPr>
            <p:ph type="dt" sz="half" idx="10"/>
          </p:nvPr>
        </p:nvSpPr>
        <p:spPr/>
        <p:txBody>
          <a:bodyPr/>
          <a:lstStyle>
            <a:lvl1pPr defTabSz="914400" eaLnBrk="0" hangingPunct="0">
              <a:defRPr/>
            </a:lvl1pPr>
          </a:lstStyle>
          <a:p>
            <a:pPr>
              <a:defRPr/>
            </a:pPr>
            <a:fld id="{935EB072-98A0-B441-99D1-050B1BF5124E}"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A8AC1223-1BA8-2845-C938-35CE478B2157}"/>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B4AD6EA0-365F-71A8-441B-5CDB0E837B92}"/>
              </a:ext>
            </a:extLst>
          </p:cNvPr>
          <p:cNvSpPr>
            <a:spLocks noGrp="1"/>
          </p:cNvSpPr>
          <p:nvPr>
            <p:ph type="sldNum" sz="quarter" idx="12"/>
          </p:nvPr>
        </p:nvSpPr>
        <p:spPr/>
        <p:txBody>
          <a:bodyPr/>
          <a:lstStyle>
            <a:lvl1pPr defTabSz="914400" eaLnBrk="0" hangingPunct="0">
              <a:defRPr/>
            </a:lvl1pPr>
          </a:lstStyle>
          <a:p>
            <a:pPr>
              <a:defRPr/>
            </a:pPr>
            <a:fld id="{21FAF899-2D64-6D47-A629-7E9B7BFB5384}" type="slidenum">
              <a:rPr lang="en-US" altLang="en-US"/>
              <a:pPr>
                <a:defRPr/>
              </a:pPr>
              <a:t>‹#›</a:t>
            </a:fld>
            <a:endParaRPr lang="en-US" altLang="en-US"/>
          </a:p>
        </p:txBody>
      </p:sp>
    </p:spTree>
    <p:extLst>
      <p:ext uri="{BB962C8B-B14F-4D97-AF65-F5344CB8AC3E}">
        <p14:creationId xmlns:p14="http://schemas.microsoft.com/office/powerpoint/2010/main" val="13119856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3AD547D-637F-6BB7-39ED-6BA01D77279B}"/>
              </a:ext>
            </a:extLst>
          </p:cNvPr>
          <p:cNvSpPr>
            <a:spLocks noGrp="1"/>
          </p:cNvSpPr>
          <p:nvPr>
            <p:ph type="dt" sz="half" idx="10"/>
          </p:nvPr>
        </p:nvSpPr>
        <p:spPr/>
        <p:txBody>
          <a:bodyPr/>
          <a:lstStyle>
            <a:lvl1pPr defTabSz="914400" eaLnBrk="0" hangingPunct="0">
              <a:defRPr/>
            </a:lvl1pPr>
          </a:lstStyle>
          <a:p>
            <a:pPr>
              <a:defRPr/>
            </a:pPr>
            <a:fld id="{AEB8A7D0-1C99-DC41-83B3-980B3C5F1DBB}"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682FDE25-8107-1E97-5575-0083DEEAF906}"/>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E8BF9EA7-F6CE-622B-AA7A-3DC850B468FD}"/>
              </a:ext>
            </a:extLst>
          </p:cNvPr>
          <p:cNvSpPr>
            <a:spLocks noGrp="1"/>
          </p:cNvSpPr>
          <p:nvPr>
            <p:ph type="sldNum" sz="quarter" idx="12"/>
          </p:nvPr>
        </p:nvSpPr>
        <p:spPr/>
        <p:txBody>
          <a:bodyPr/>
          <a:lstStyle>
            <a:lvl1pPr defTabSz="914400" eaLnBrk="0" hangingPunct="0">
              <a:defRPr/>
            </a:lvl1pPr>
          </a:lstStyle>
          <a:p>
            <a:pPr>
              <a:defRPr/>
            </a:pPr>
            <a:fld id="{36ECDCB3-FC63-FB4A-85DC-C6F2C7FA241D}" type="slidenum">
              <a:rPr lang="en-US" altLang="en-US"/>
              <a:pPr>
                <a:defRPr/>
              </a:pPr>
              <a:t>‹#›</a:t>
            </a:fld>
            <a:endParaRPr lang="en-US" altLang="en-US"/>
          </a:p>
        </p:txBody>
      </p:sp>
    </p:spTree>
    <p:extLst>
      <p:ext uri="{BB962C8B-B14F-4D97-AF65-F5344CB8AC3E}">
        <p14:creationId xmlns:p14="http://schemas.microsoft.com/office/powerpoint/2010/main" val="324578577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B5A6289-D444-1B43-B8FE-DFDB7AA766FB}"/>
              </a:ext>
            </a:extLst>
          </p:cNvPr>
          <p:cNvSpPr>
            <a:spLocks noGrp="1"/>
          </p:cNvSpPr>
          <p:nvPr>
            <p:ph type="dt" sz="half" idx="10"/>
          </p:nvPr>
        </p:nvSpPr>
        <p:spPr/>
        <p:txBody>
          <a:bodyPr/>
          <a:lstStyle>
            <a:lvl1pPr defTabSz="914400" eaLnBrk="0" hangingPunct="0">
              <a:defRPr/>
            </a:lvl1pPr>
          </a:lstStyle>
          <a:p>
            <a:pPr>
              <a:defRPr/>
            </a:pPr>
            <a:fld id="{49FAE3C2-A158-264A-A582-F85EFB366D53}"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40AB2EF1-5788-2889-97CD-0C154EAA1346}"/>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F9D35550-FB9B-FF9E-2801-D9C1AE1DCD89}"/>
              </a:ext>
            </a:extLst>
          </p:cNvPr>
          <p:cNvSpPr>
            <a:spLocks noGrp="1"/>
          </p:cNvSpPr>
          <p:nvPr>
            <p:ph type="sldNum" sz="quarter" idx="12"/>
          </p:nvPr>
        </p:nvSpPr>
        <p:spPr/>
        <p:txBody>
          <a:bodyPr/>
          <a:lstStyle>
            <a:lvl1pPr defTabSz="914400" eaLnBrk="0" hangingPunct="0">
              <a:defRPr/>
            </a:lvl1pPr>
          </a:lstStyle>
          <a:p>
            <a:pPr>
              <a:defRPr/>
            </a:pPr>
            <a:fld id="{FC6228F3-6B31-074E-9D84-293E8287D779}" type="slidenum">
              <a:rPr lang="en-US" altLang="en-US"/>
              <a:pPr>
                <a:defRPr/>
              </a:pPr>
              <a:t>‹#›</a:t>
            </a:fld>
            <a:endParaRPr lang="en-US" altLang="en-US"/>
          </a:p>
        </p:txBody>
      </p:sp>
    </p:spTree>
    <p:extLst>
      <p:ext uri="{BB962C8B-B14F-4D97-AF65-F5344CB8AC3E}">
        <p14:creationId xmlns:p14="http://schemas.microsoft.com/office/powerpoint/2010/main" val="74645249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25A0F49-BCA2-3386-EB08-EC9AA44FD556}"/>
              </a:ext>
            </a:extLst>
          </p:cNvPr>
          <p:cNvSpPr>
            <a:spLocks noGrp="1"/>
          </p:cNvSpPr>
          <p:nvPr>
            <p:ph type="dt" sz="half" idx="10"/>
          </p:nvPr>
        </p:nvSpPr>
        <p:spPr/>
        <p:txBody>
          <a:bodyPr/>
          <a:lstStyle>
            <a:lvl1pPr defTabSz="914400" eaLnBrk="0" hangingPunct="0">
              <a:defRPr/>
            </a:lvl1pPr>
          </a:lstStyle>
          <a:p>
            <a:pPr>
              <a:defRPr/>
            </a:pPr>
            <a:fld id="{8DBD6DF5-1CA7-BB44-9FEC-3ADD4E966844}" type="datetimeFigureOut">
              <a:rPr lang="en-US" altLang="en-US"/>
              <a:pPr>
                <a:defRPr/>
              </a:pPr>
              <a:t>1/8/24</a:t>
            </a:fld>
            <a:endParaRPr lang="en-US" altLang="en-US"/>
          </a:p>
        </p:txBody>
      </p:sp>
      <p:sp>
        <p:nvSpPr>
          <p:cNvPr id="8" name="Footer Placeholder 7">
            <a:extLst>
              <a:ext uri="{FF2B5EF4-FFF2-40B4-BE49-F238E27FC236}">
                <a16:creationId xmlns:a16="http://schemas.microsoft.com/office/drawing/2014/main" id="{6F7AFEB0-1A84-4460-E8E3-03526D1F35C2}"/>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a:extLst>
              <a:ext uri="{FF2B5EF4-FFF2-40B4-BE49-F238E27FC236}">
                <a16:creationId xmlns:a16="http://schemas.microsoft.com/office/drawing/2014/main" id="{15AD8DA8-A55D-B9ED-AC82-07BC5D026B0F}"/>
              </a:ext>
            </a:extLst>
          </p:cNvPr>
          <p:cNvSpPr>
            <a:spLocks noGrp="1"/>
          </p:cNvSpPr>
          <p:nvPr>
            <p:ph type="sldNum" sz="quarter" idx="12"/>
          </p:nvPr>
        </p:nvSpPr>
        <p:spPr/>
        <p:txBody>
          <a:bodyPr/>
          <a:lstStyle>
            <a:lvl1pPr defTabSz="914400" eaLnBrk="0" hangingPunct="0">
              <a:defRPr/>
            </a:lvl1pPr>
          </a:lstStyle>
          <a:p>
            <a:pPr>
              <a:defRPr/>
            </a:pPr>
            <a:fld id="{47CDCB8A-4412-7748-B2D2-549278FBCE6F}" type="slidenum">
              <a:rPr lang="en-US" altLang="en-US"/>
              <a:pPr>
                <a:defRPr/>
              </a:pPr>
              <a:t>‹#›</a:t>
            </a:fld>
            <a:endParaRPr lang="en-US" altLang="en-US"/>
          </a:p>
        </p:txBody>
      </p:sp>
    </p:spTree>
    <p:extLst>
      <p:ext uri="{BB962C8B-B14F-4D97-AF65-F5344CB8AC3E}">
        <p14:creationId xmlns:p14="http://schemas.microsoft.com/office/powerpoint/2010/main" val="401985573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72B08C3-D3E6-7EF7-BDF2-35C714C3305A}"/>
              </a:ext>
            </a:extLst>
          </p:cNvPr>
          <p:cNvSpPr>
            <a:spLocks noGrp="1"/>
          </p:cNvSpPr>
          <p:nvPr>
            <p:ph type="dt" sz="half" idx="10"/>
          </p:nvPr>
        </p:nvSpPr>
        <p:spPr/>
        <p:txBody>
          <a:bodyPr/>
          <a:lstStyle>
            <a:lvl1pPr defTabSz="914400" eaLnBrk="0" hangingPunct="0">
              <a:defRPr/>
            </a:lvl1pPr>
          </a:lstStyle>
          <a:p>
            <a:pPr>
              <a:defRPr/>
            </a:pPr>
            <a:fld id="{E66B168D-B11E-6D42-9A43-9A566C64E2AB}" type="datetimeFigureOut">
              <a:rPr lang="en-US" altLang="en-US"/>
              <a:pPr>
                <a:defRPr/>
              </a:pPr>
              <a:t>1/8/24</a:t>
            </a:fld>
            <a:endParaRPr lang="en-US" altLang="en-US"/>
          </a:p>
        </p:txBody>
      </p:sp>
      <p:sp>
        <p:nvSpPr>
          <p:cNvPr id="4" name="Footer Placeholder 3">
            <a:extLst>
              <a:ext uri="{FF2B5EF4-FFF2-40B4-BE49-F238E27FC236}">
                <a16:creationId xmlns:a16="http://schemas.microsoft.com/office/drawing/2014/main" id="{DD955F71-C189-7EE3-8B43-783BA507BCD1}"/>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a:extLst>
              <a:ext uri="{FF2B5EF4-FFF2-40B4-BE49-F238E27FC236}">
                <a16:creationId xmlns:a16="http://schemas.microsoft.com/office/drawing/2014/main" id="{E3F8AA45-84D7-1362-1F62-9487B902F325}"/>
              </a:ext>
            </a:extLst>
          </p:cNvPr>
          <p:cNvSpPr>
            <a:spLocks noGrp="1"/>
          </p:cNvSpPr>
          <p:nvPr>
            <p:ph type="sldNum" sz="quarter" idx="12"/>
          </p:nvPr>
        </p:nvSpPr>
        <p:spPr/>
        <p:txBody>
          <a:bodyPr/>
          <a:lstStyle>
            <a:lvl1pPr defTabSz="914400" eaLnBrk="0" hangingPunct="0">
              <a:defRPr/>
            </a:lvl1pPr>
          </a:lstStyle>
          <a:p>
            <a:pPr>
              <a:defRPr/>
            </a:pPr>
            <a:fld id="{C291594E-76C5-3546-9183-67BE7BAEB8F2}" type="slidenum">
              <a:rPr lang="en-US" altLang="en-US"/>
              <a:pPr>
                <a:defRPr/>
              </a:pPr>
              <a:t>‹#›</a:t>
            </a:fld>
            <a:endParaRPr lang="en-US" altLang="en-US"/>
          </a:p>
        </p:txBody>
      </p:sp>
    </p:spTree>
    <p:extLst>
      <p:ext uri="{BB962C8B-B14F-4D97-AF65-F5344CB8AC3E}">
        <p14:creationId xmlns:p14="http://schemas.microsoft.com/office/powerpoint/2010/main" val="14061090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83A6B6C-A6B4-6151-8B1A-806F039F8462}"/>
              </a:ext>
            </a:extLst>
          </p:cNvPr>
          <p:cNvSpPr>
            <a:spLocks noGrp="1"/>
          </p:cNvSpPr>
          <p:nvPr>
            <p:ph type="dt" sz="half" idx="10"/>
          </p:nvPr>
        </p:nvSpPr>
        <p:spPr/>
        <p:txBody>
          <a:bodyPr/>
          <a:lstStyle>
            <a:lvl1pPr defTabSz="914400" eaLnBrk="0" hangingPunct="0">
              <a:defRPr/>
            </a:lvl1pPr>
          </a:lstStyle>
          <a:p>
            <a:pPr>
              <a:defRPr/>
            </a:pPr>
            <a:fld id="{AB047F1A-A677-6849-BEEC-7403D632E5A7}" type="datetimeFigureOut">
              <a:rPr lang="en-US" altLang="en-US"/>
              <a:pPr>
                <a:defRPr/>
              </a:pPr>
              <a:t>1/8/24</a:t>
            </a:fld>
            <a:endParaRPr lang="en-US" altLang="en-US"/>
          </a:p>
        </p:txBody>
      </p:sp>
      <p:sp>
        <p:nvSpPr>
          <p:cNvPr id="3" name="Footer Placeholder 2">
            <a:extLst>
              <a:ext uri="{FF2B5EF4-FFF2-40B4-BE49-F238E27FC236}">
                <a16:creationId xmlns:a16="http://schemas.microsoft.com/office/drawing/2014/main" id="{081F9FEC-6E61-F97D-4A30-1771481A27B2}"/>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a:extLst>
              <a:ext uri="{FF2B5EF4-FFF2-40B4-BE49-F238E27FC236}">
                <a16:creationId xmlns:a16="http://schemas.microsoft.com/office/drawing/2014/main" id="{CC43C1D8-13F9-D4C3-F5A9-93B01070A1F7}"/>
              </a:ext>
            </a:extLst>
          </p:cNvPr>
          <p:cNvSpPr>
            <a:spLocks noGrp="1"/>
          </p:cNvSpPr>
          <p:nvPr>
            <p:ph type="sldNum" sz="quarter" idx="12"/>
          </p:nvPr>
        </p:nvSpPr>
        <p:spPr/>
        <p:txBody>
          <a:bodyPr/>
          <a:lstStyle>
            <a:lvl1pPr defTabSz="914400" eaLnBrk="0" hangingPunct="0">
              <a:defRPr/>
            </a:lvl1pPr>
          </a:lstStyle>
          <a:p>
            <a:pPr>
              <a:defRPr/>
            </a:pPr>
            <a:fld id="{78DA249F-B84E-5D49-8F04-D7AE04061B71}" type="slidenum">
              <a:rPr lang="en-US" altLang="en-US"/>
              <a:pPr>
                <a:defRPr/>
              </a:pPr>
              <a:t>‹#›</a:t>
            </a:fld>
            <a:endParaRPr lang="en-US" altLang="en-US"/>
          </a:p>
        </p:txBody>
      </p:sp>
    </p:spTree>
    <p:extLst>
      <p:ext uri="{BB962C8B-B14F-4D97-AF65-F5344CB8AC3E}">
        <p14:creationId xmlns:p14="http://schemas.microsoft.com/office/powerpoint/2010/main" val="237428559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19D134DB-566D-E127-8D82-1515D28B3132}"/>
              </a:ext>
            </a:extLst>
          </p:cNvPr>
          <p:cNvSpPr>
            <a:spLocks noGrp="1"/>
          </p:cNvSpPr>
          <p:nvPr>
            <p:ph type="dt" sz="half" idx="10"/>
          </p:nvPr>
        </p:nvSpPr>
        <p:spPr/>
        <p:txBody>
          <a:bodyPr/>
          <a:lstStyle>
            <a:lvl1pPr defTabSz="914400" eaLnBrk="0" hangingPunct="0">
              <a:defRPr/>
            </a:lvl1pPr>
          </a:lstStyle>
          <a:p>
            <a:pPr>
              <a:defRPr/>
            </a:pPr>
            <a:fld id="{AC03E513-A5F4-E244-8819-707BC9B413E1}"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8C7E5EED-B274-0892-3CCB-E8AFD29244F2}"/>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0259508F-4390-5D1D-B2D6-DB2CEA790496}"/>
              </a:ext>
            </a:extLst>
          </p:cNvPr>
          <p:cNvSpPr>
            <a:spLocks noGrp="1"/>
          </p:cNvSpPr>
          <p:nvPr>
            <p:ph type="sldNum" sz="quarter" idx="12"/>
          </p:nvPr>
        </p:nvSpPr>
        <p:spPr/>
        <p:txBody>
          <a:bodyPr/>
          <a:lstStyle>
            <a:lvl1pPr defTabSz="914400" eaLnBrk="0" hangingPunct="0">
              <a:defRPr/>
            </a:lvl1pPr>
          </a:lstStyle>
          <a:p>
            <a:pPr>
              <a:defRPr/>
            </a:pPr>
            <a:fld id="{9DA231C1-A10F-2C40-A1BB-00617CB8D10B}" type="slidenum">
              <a:rPr lang="en-US" altLang="en-US"/>
              <a:pPr>
                <a:defRPr/>
              </a:pPr>
              <a:t>‹#›</a:t>
            </a:fld>
            <a:endParaRPr lang="en-US" altLang="en-US"/>
          </a:p>
        </p:txBody>
      </p:sp>
    </p:spTree>
    <p:extLst>
      <p:ext uri="{BB962C8B-B14F-4D97-AF65-F5344CB8AC3E}">
        <p14:creationId xmlns:p14="http://schemas.microsoft.com/office/powerpoint/2010/main" val="20759207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A6BEAF1-2200-AE65-E2F4-0F46E5DD406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9F9B4B5-B232-4F4F-5A3E-EF96348B108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C3A0B9D-B14D-45A6-69AF-7DA021E7137E}"/>
              </a:ext>
            </a:extLst>
          </p:cNvPr>
          <p:cNvSpPr>
            <a:spLocks noGrp="1" noChangeArrowheads="1"/>
          </p:cNvSpPr>
          <p:nvPr>
            <p:ph type="sldNum" sz="quarter" idx="12"/>
          </p:nvPr>
        </p:nvSpPr>
        <p:spPr>
          <a:ln/>
        </p:spPr>
        <p:txBody>
          <a:bodyPr/>
          <a:lstStyle>
            <a:lvl1pPr>
              <a:defRPr/>
            </a:lvl1pPr>
          </a:lstStyle>
          <a:p>
            <a:pPr>
              <a:defRPr/>
            </a:pPr>
            <a:fld id="{1C3B53B8-6BBA-7948-9621-B92C17B751F6}" type="slidenum">
              <a:rPr lang="en-US" altLang="en-US"/>
              <a:pPr>
                <a:defRPr/>
              </a:pPr>
              <a:t>‹#›</a:t>
            </a:fld>
            <a:endParaRPr lang="en-US" altLang="en-US"/>
          </a:p>
        </p:txBody>
      </p:sp>
    </p:spTree>
    <p:extLst>
      <p:ext uri="{BB962C8B-B14F-4D97-AF65-F5344CB8AC3E}">
        <p14:creationId xmlns:p14="http://schemas.microsoft.com/office/powerpoint/2010/main" val="5624554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5EF5FC04-F1B7-A13B-6E26-72A619F564A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469CCD3-FAEF-EDBA-5219-2DD8EEBE34F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07CCDB3-A3A9-C00F-3956-BE935FBD63DB}"/>
              </a:ext>
            </a:extLst>
          </p:cNvPr>
          <p:cNvSpPr>
            <a:spLocks noGrp="1" noChangeArrowheads="1"/>
          </p:cNvSpPr>
          <p:nvPr>
            <p:ph type="sldNum" sz="quarter" idx="12"/>
          </p:nvPr>
        </p:nvSpPr>
        <p:spPr>
          <a:ln/>
        </p:spPr>
        <p:txBody>
          <a:bodyPr/>
          <a:lstStyle>
            <a:lvl1pPr>
              <a:defRPr/>
            </a:lvl1pPr>
          </a:lstStyle>
          <a:p>
            <a:pPr>
              <a:defRPr/>
            </a:pPr>
            <a:fld id="{38ED80DC-3F78-6643-87D3-F8DD56925C9A}" type="slidenum">
              <a:rPr lang="en-US" altLang="en-US"/>
              <a:pPr>
                <a:defRPr/>
              </a:pPr>
              <a:t>‹#›</a:t>
            </a:fld>
            <a:endParaRPr lang="en-US" altLang="en-US"/>
          </a:p>
        </p:txBody>
      </p:sp>
    </p:spTree>
    <p:extLst>
      <p:ext uri="{BB962C8B-B14F-4D97-AF65-F5344CB8AC3E}">
        <p14:creationId xmlns:p14="http://schemas.microsoft.com/office/powerpoint/2010/main" val="72442235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5AE67E3E-D888-65BC-F8E4-99BFCB45C1BB}"/>
              </a:ext>
            </a:extLst>
          </p:cNvPr>
          <p:cNvSpPr>
            <a:spLocks noGrp="1"/>
          </p:cNvSpPr>
          <p:nvPr>
            <p:ph type="dt" sz="half" idx="10"/>
          </p:nvPr>
        </p:nvSpPr>
        <p:spPr/>
        <p:txBody>
          <a:bodyPr/>
          <a:lstStyle>
            <a:lvl1pPr defTabSz="914400" eaLnBrk="0" hangingPunct="0">
              <a:defRPr/>
            </a:lvl1pPr>
          </a:lstStyle>
          <a:p>
            <a:pPr>
              <a:defRPr/>
            </a:pPr>
            <a:fld id="{2A1AD94B-998E-B545-8C59-459DCA83D475}"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A6D62D7D-85BB-509F-AB55-BFC016AC165D}"/>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51ADF644-738F-1D02-5E38-E18C6C0419DE}"/>
              </a:ext>
            </a:extLst>
          </p:cNvPr>
          <p:cNvSpPr>
            <a:spLocks noGrp="1"/>
          </p:cNvSpPr>
          <p:nvPr>
            <p:ph type="sldNum" sz="quarter" idx="12"/>
          </p:nvPr>
        </p:nvSpPr>
        <p:spPr/>
        <p:txBody>
          <a:bodyPr/>
          <a:lstStyle>
            <a:lvl1pPr defTabSz="914400" eaLnBrk="0" hangingPunct="0">
              <a:defRPr/>
            </a:lvl1pPr>
          </a:lstStyle>
          <a:p>
            <a:pPr>
              <a:defRPr/>
            </a:pPr>
            <a:fld id="{EAF43757-3584-DC46-8976-66BCBACD9E4C}" type="slidenum">
              <a:rPr lang="en-US" altLang="en-US"/>
              <a:pPr>
                <a:defRPr/>
              </a:pPr>
              <a:t>‹#›</a:t>
            </a:fld>
            <a:endParaRPr lang="en-US" altLang="en-US"/>
          </a:p>
        </p:txBody>
      </p:sp>
    </p:spTree>
    <p:extLst>
      <p:ext uri="{BB962C8B-B14F-4D97-AF65-F5344CB8AC3E}">
        <p14:creationId xmlns:p14="http://schemas.microsoft.com/office/powerpoint/2010/main" val="234001454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7E2495A-B315-69A7-88C1-8C2C6719AD2A}"/>
              </a:ext>
            </a:extLst>
          </p:cNvPr>
          <p:cNvSpPr>
            <a:spLocks noGrp="1"/>
          </p:cNvSpPr>
          <p:nvPr>
            <p:ph type="dt" sz="half" idx="10"/>
          </p:nvPr>
        </p:nvSpPr>
        <p:spPr/>
        <p:txBody>
          <a:bodyPr/>
          <a:lstStyle>
            <a:lvl1pPr defTabSz="914400" eaLnBrk="0" hangingPunct="0">
              <a:defRPr/>
            </a:lvl1pPr>
          </a:lstStyle>
          <a:p>
            <a:pPr>
              <a:defRPr/>
            </a:pPr>
            <a:fld id="{61FAFD10-884D-ED45-ADBB-82343B424B8F}"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29D90D25-90E8-40F8-CF0B-814DFDCFA7EA}"/>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CCA16552-1B36-F05B-DF44-465922162142}"/>
              </a:ext>
            </a:extLst>
          </p:cNvPr>
          <p:cNvSpPr>
            <a:spLocks noGrp="1"/>
          </p:cNvSpPr>
          <p:nvPr>
            <p:ph type="sldNum" sz="quarter" idx="12"/>
          </p:nvPr>
        </p:nvSpPr>
        <p:spPr/>
        <p:txBody>
          <a:bodyPr/>
          <a:lstStyle>
            <a:lvl1pPr defTabSz="914400" eaLnBrk="0" hangingPunct="0">
              <a:defRPr/>
            </a:lvl1pPr>
          </a:lstStyle>
          <a:p>
            <a:pPr>
              <a:defRPr/>
            </a:pPr>
            <a:fld id="{4B4021BC-849A-C44B-8BCE-F29F6668DE69}" type="slidenum">
              <a:rPr lang="en-US" altLang="en-US"/>
              <a:pPr>
                <a:defRPr/>
              </a:pPr>
              <a:t>‹#›</a:t>
            </a:fld>
            <a:endParaRPr lang="en-US" altLang="en-US"/>
          </a:p>
        </p:txBody>
      </p:sp>
    </p:spTree>
    <p:extLst>
      <p:ext uri="{BB962C8B-B14F-4D97-AF65-F5344CB8AC3E}">
        <p14:creationId xmlns:p14="http://schemas.microsoft.com/office/powerpoint/2010/main" val="28810797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651D8F5-0D74-7844-6ECB-24BCEADEDCBE}"/>
              </a:ext>
            </a:extLst>
          </p:cNvPr>
          <p:cNvSpPr>
            <a:spLocks noGrp="1"/>
          </p:cNvSpPr>
          <p:nvPr>
            <p:ph type="dt" sz="half" idx="10"/>
          </p:nvPr>
        </p:nvSpPr>
        <p:spPr/>
        <p:txBody>
          <a:bodyPr/>
          <a:lstStyle>
            <a:lvl1pPr defTabSz="914400" eaLnBrk="0" hangingPunct="0">
              <a:defRPr/>
            </a:lvl1pPr>
          </a:lstStyle>
          <a:p>
            <a:pPr>
              <a:defRPr/>
            </a:pPr>
            <a:fld id="{A0BC9D9B-0513-A741-98D2-C1AFEF39A23E}"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F7CEDC92-829E-A576-D189-48B89C7612DC}"/>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EC20A3AD-5D47-0F2F-6379-38CF4D349016}"/>
              </a:ext>
            </a:extLst>
          </p:cNvPr>
          <p:cNvSpPr>
            <a:spLocks noGrp="1"/>
          </p:cNvSpPr>
          <p:nvPr>
            <p:ph type="sldNum" sz="quarter" idx="12"/>
          </p:nvPr>
        </p:nvSpPr>
        <p:spPr/>
        <p:txBody>
          <a:bodyPr/>
          <a:lstStyle>
            <a:lvl1pPr defTabSz="914400" eaLnBrk="0" hangingPunct="0">
              <a:defRPr/>
            </a:lvl1pPr>
          </a:lstStyle>
          <a:p>
            <a:pPr>
              <a:defRPr/>
            </a:pPr>
            <a:fld id="{F811B9C1-07AC-0A44-9FAE-93CC29FF3A91}" type="slidenum">
              <a:rPr lang="en-US" altLang="en-US"/>
              <a:pPr>
                <a:defRPr/>
              </a:pPr>
              <a:t>‹#›</a:t>
            </a:fld>
            <a:endParaRPr lang="en-US" altLang="en-US"/>
          </a:p>
        </p:txBody>
      </p:sp>
    </p:spTree>
    <p:extLst>
      <p:ext uri="{BB962C8B-B14F-4D97-AF65-F5344CB8AC3E}">
        <p14:creationId xmlns:p14="http://schemas.microsoft.com/office/powerpoint/2010/main" val="74931464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8BD144A-6C51-CD35-7417-20B910837CD1}"/>
              </a:ext>
            </a:extLst>
          </p:cNvPr>
          <p:cNvSpPr>
            <a:spLocks noGrp="1"/>
          </p:cNvSpPr>
          <p:nvPr>
            <p:ph type="dt" sz="half" idx="10"/>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8C998DFD-B7CA-A243-92C5-DA475898A1B4}" type="datetimeFigureOut">
              <a:rPr lang="en-US"/>
              <a:pPr>
                <a:defRPr/>
              </a:pPr>
              <a:t>1/8/24</a:t>
            </a:fld>
            <a:endParaRPr lang="en-US"/>
          </a:p>
        </p:txBody>
      </p:sp>
      <p:sp>
        <p:nvSpPr>
          <p:cNvPr id="5" name="Footer Placeholder 4">
            <a:extLst>
              <a:ext uri="{FF2B5EF4-FFF2-40B4-BE49-F238E27FC236}">
                <a16:creationId xmlns:a16="http://schemas.microsoft.com/office/drawing/2014/main" id="{316944F8-E247-0A2A-C444-CEF2F90EA411}"/>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5D682BEB-C643-3CF0-9B7D-8F933B800E12}"/>
              </a:ext>
            </a:extLst>
          </p:cNvPr>
          <p:cNvSpPr>
            <a:spLocks noGrp="1"/>
          </p:cNvSpPr>
          <p:nvPr>
            <p:ph type="sldNum" sz="quarter" idx="12"/>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F61FA993-82F9-9840-BF81-28869E106A33}" type="slidenum">
              <a:rPr lang="en-US"/>
              <a:pPr>
                <a:defRPr/>
              </a:pPr>
              <a:t>‹#›</a:t>
            </a:fld>
            <a:endParaRPr lang="en-US"/>
          </a:p>
        </p:txBody>
      </p:sp>
    </p:spTree>
    <p:extLst>
      <p:ext uri="{BB962C8B-B14F-4D97-AF65-F5344CB8AC3E}">
        <p14:creationId xmlns:p14="http://schemas.microsoft.com/office/powerpoint/2010/main" val="229974849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60B8A6C-7180-28AE-2F9A-6079A86EC252}"/>
              </a:ext>
            </a:extLst>
          </p:cNvPr>
          <p:cNvSpPr>
            <a:spLocks noGrp="1"/>
          </p:cNvSpPr>
          <p:nvPr>
            <p:ph type="dt" sz="half" idx="10"/>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9B8B8EA2-1264-4B4D-B648-06CD33C008D2}" type="datetimeFigureOut">
              <a:rPr lang="en-US"/>
              <a:pPr>
                <a:defRPr/>
              </a:pPr>
              <a:t>1/8/24</a:t>
            </a:fld>
            <a:endParaRPr lang="en-US"/>
          </a:p>
        </p:txBody>
      </p:sp>
      <p:sp>
        <p:nvSpPr>
          <p:cNvPr id="5" name="Footer Placeholder 4">
            <a:extLst>
              <a:ext uri="{FF2B5EF4-FFF2-40B4-BE49-F238E27FC236}">
                <a16:creationId xmlns:a16="http://schemas.microsoft.com/office/drawing/2014/main" id="{8FE525D7-CD4E-153F-1343-F93A4B124296}"/>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33F91E7E-21A4-ACB0-6CB8-664DE20FF1A5}"/>
              </a:ext>
            </a:extLst>
          </p:cNvPr>
          <p:cNvSpPr>
            <a:spLocks noGrp="1"/>
          </p:cNvSpPr>
          <p:nvPr>
            <p:ph type="sldNum" sz="quarter" idx="12"/>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47C001A8-F762-5649-A98B-29FDDF1B7613}" type="slidenum">
              <a:rPr lang="en-US"/>
              <a:pPr>
                <a:defRPr/>
              </a:pPr>
              <a:t>‹#›</a:t>
            </a:fld>
            <a:endParaRPr lang="en-US"/>
          </a:p>
        </p:txBody>
      </p:sp>
    </p:spTree>
    <p:extLst>
      <p:ext uri="{BB962C8B-B14F-4D97-AF65-F5344CB8AC3E}">
        <p14:creationId xmlns:p14="http://schemas.microsoft.com/office/powerpoint/2010/main" val="10116653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364221B-41D8-F3ED-84D1-E7E10777CA9E}"/>
              </a:ext>
            </a:extLst>
          </p:cNvPr>
          <p:cNvSpPr>
            <a:spLocks noGrp="1"/>
          </p:cNvSpPr>
          <p:nvPr>
            <p:ph type="dt" sz="half" idx="10"/>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49876C09-AE59-134F-A3C2-6968CE0DEAEE}" type="datetimeFigureOut">
              <a:rPr lang="en-US"/>
              <a:pPr>
                <a:defRPr/>
              </a:pPr>
              <a:t>1/8/24</a:t>
            </a:fld>
            <a:endParaRPr lang="en-US"/>
          </a:p>
        </p:txBody>
      </p:sp>
      <p:sp>
        <p:nvSpPr>
          <p:cNvPr id="5" name="Footer Placeholder 4">
            <a:extLst>
              <a:ext uri="{FF2B5EF4-FFF2-40B4-BE49-F238E27FC236}">
                <a16:creationId xmlns:a16="http://schemas.microsoft.com/office/drawing/2014/main" id="{E19F7D77-083C-0AF0-E3D0-99042FCC962E}"/>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BE86AE09-8AA0-2CE2-5AE4-C31D7CFEFA79}"/>
              </a:ext>
            </a:extLst>
          </p:cNvPr>
          <p:cNvSpPr>
            <a:spLocks noGrp="1"/>
          </p:cNvSpPr>
          <p:nvPr>
            <p:ph type="sldNum" sz="quarter" idx="12"/>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D2E07030-9DBF-D348-8C31-4F7AC4B1F835}" type="slidenum">
              <a:rPr lang="en-US"/>
              <a:pPr>
                <a:defRPr/>
              </a:pPr>
              <a:t>‹#›</a:t>
            </a:fld>
            <a:endParaRPr lang="en-US"/>
          </a:p>
        </p:txBody>
      </p:sp>
    </p:spTree>
    <p:extLst>
      <p:ext uri="{BB962C8B-B14F-4D97-AF65-F5344CB8AC3E}">
        <p14:creationId xmlns:p14="http://schemas.microsoft.com/office/powerpoint/2010/main" val="186277261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3FED80B-1C40-6BC2-5BF4-8CA83F907AB4}"/>
              </a:ext>
            </a:extLst>
          </p:cNvPr>
          <p:cNvSpPr>
            <a:spLocks noGrp="1"/>
          </p:cNvSpPr>
          <p:nvPr>
            <p:ph type="dt" sz="half" idx="10"/>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6279578B-8A5A-064B-BA2E-F6AE529C9CA0}" type="datetimeFigureOut">
              <a:rPr lang="en-US"/>
              <a:pPr>
                <a:defRPr/>
              </a:pPr>
              <a:t>1/8/24</a:t>
            </a:fld>
            <a:endParaRPr lang="en-US"/>
          </a:p>
        </p:txBody>
      </p:sp>
      <p:sp>
        <p:nvSpPr>
          <p:cNvPr id="6" name="Footer Placeholder 5">
            <a:extLst>
              <a:ext uri="{FF2B5EF4-FFF2-40B4-BE49-F238E27FC236}">
                <a16:creationId xmlns:a16="http://schemas.microsoft.com/office/drawing/2014/main" id="{602166FC-50CA-3D64-7213-E8A6158628F2}"/>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2FD0E3CF-6389-90F3-8A7E-014FB43DF78A}"/>
              </a:ext>
            </a:extLst>
          </p:cNvPr>
          <p:cNvSpPr>
            <a:spLocks noGrp="1"/>
          </p:cNvSpPr>
          <p:nvPr>
            <p:ph type="sldNum" sz="quarter" idx="12"/>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DE1EA29B-09C9-054B-987C-4026CBCB0C24}" type="slidenum">
              <a:rPr lang="en-US"/>
              <a:pPr>
                <a:defRPr/>
              </a:pPr>
              <a:t>‹#›</a:t>
            </a:fld>
            <a:endParaRPr lang="en-US"/>
          </a:p>
        </p:txBody>
      </p:sp>
    </p:spTree>
    <p:extLst>
      <p:ext uri="{BB962C8B-B14F-4D97-AF65-F5344CB8AC3E}">
        <p14:creationId xmlns:p14="http://schemas.microsoft.com/office/powerpoint/2010/main" val="400077600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77EFCE7-A41F-7395-989C-BDBC9DD1CF45}"/>
              </a:ext>
            </a:extLst>
          </p:cNvPr>
          <p:cNvSpPr>
            <a:spLocks noGrp="1"/>
          </p:cNvSpPr>
          <p:nvPr>
            <p:ph type="dt" sz="half" idx="10"/>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721195C5-DA1F-9949-8A67-B2BC1C6492CE}" type="datetimeFigureOut">
              <a:rPr lang="en-US"/>
              <a:pPr>
                <a:defRPr/>
              </a:pPr>
              <a:t>1/8/24</a:t>
            </a:fld>
            <a:endParaRPr lang="en-US"/>
          </a:p>
        </p:txBody>
      </p:sp>
      <p:sp>
        <p:nvSpPr>
          <p:cNvPr id="8" name="Footer Placeholder 7">
            <a:extLst>
              <a:ext uri="{FF2B5EF4-FFF2-40B4-BE49-F238E27FC236}">
                <a16:creationId xmlns:a16="http://schemas.microsoft.com/office/drawing/2014/main" id="{CB1BEE81-8293-CF19-3AA6-834C4C29E3A1}"/>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a:extLst>
              <a:ext uri="{FF2B5EF4-FFF2-40B4-BE49-F238E27FC236}">
                <a16:creationId xmlns:a16="http://schemas.microsoft.com/office/drawing/2014/main" id="{9E51E159-D69F-6D4C-3CC5-60C3DBEAD8FC}"/>
              </a:ext>
            </a:extLst>
          </p:cNvPr>
          <p:cNvSpPr>
            <a:spLocks noGrp="1"/>
          </p:cNvSpPr>
          <p:nvPr>
            <p:ph type="sldNum" sz="quarter" idx="12"/>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E5E10C24-3FF4-F449-BFCE-8CF571DC5745}" type="slidenum">
              <a:rPr lang="en-US"/>
              <a:pPr>
                <a:defRPr/>
              </a:pPr>
              <a:t>‹#›</a:t>
            </a:fld>
            <a:endParaRPr lang="en-US"/>
          </a:p>
        </p:txBody>
      </p:sp>
    </p:spTree>
    <p:extLst>
      <p:ext uri="{BB962C8B-B14F-4D97-AF65-F5344CB8AC3E}">
        <p14:creationId xmlns:p14="http://schemas.microsoft.com/office/powerpoint/2010/main" val="87193456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C1813BE-D2ED-9F7D-DF1B-7170F89156DA}"/>
              </a:ext>
            </a:extLst>
          </p:cNvPr>
          <p:cNvSpPr>
            <a:spLocks noGrp="1"/>
          </p:cNvSpPr>
          <p:nvPr>
            <p:ph type="dt" sz="half" idx="10"/>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90647B9E-97C7-D649-B91D-211F8D30344C}" type="datetimeFigureOut">
              <a:rPr lang="en-US"/>
              <a:pPr>
                <a:defRPr/>
              </a:pPr>
              <a:t>1/8/24</a:t>
            </a:fld>
            <a:endParaRPr lang="en-US"/>
          </a:p>
        </p:txBody>
      </p:sp>
      <p:sp>
        <p:nvSpPr>
          <p:cNvPr id="4" name="Footer Placeholder 3">
            <a:extLst>
              <a:ext uri="{FF2B5EF4-FFF2-40B4-BE49-F238E27FC236}">
                <a16:creationId xmlns:a16="http://schemas.microsoft.com/office/drawing/2014/main" id="{6225A772-BA67-B9DB-F2C1-D6EEF16781A0}"/>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a:extLst>
              <a:ext uri="{FF2B5EF4-FFF2-40B4-BE49-F238E27FC236}">
                <a16:creationId xmlns:a16="http://schemas.microsoft.com/office/drawing/2014/main" id="{B6167086-45AB-0510-B527-7D679DA0CC2B}"/>
              </a:ext>
            </a:extLst>
          </p:cNvPr>
          <p:cNvSpPr>
            <a:spLocks noGrp="1"/>
          </p:cNvSpPr>
          <p:nvPr>
            <p:ph type="sldNum" sz="quarter" idx="12"/>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B73A4269-BAD8-DC41-8126-A51F865C4DCB}" type="slidenum">
              <a:rPr lang="en-US"/>
              <a:pPr>
                <a:defRPr/>
              </a:pPr>
              <a:t>‹#›</a:t>
            </a:fld>
            <a:endParaRPr lang="en-US"/>
          </a:p>
        </p:txBody>
      </p:sp>
    </p:spTree>
    <p:extLst>
      <p:ext uri="{BB962C8B-B14F-4D97-AF65-F5344CB8AC3E}">
        <p14:creationId xmlns:p14="http://schemas.microsoft.com/office/powerpoint/2010/main" val="112679260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2EFDFCB-0C34-891F-E20E-70601BE3B945}"/>
              </a:ext>
            </a:extLst>
          </p:cNvPr>
          <p:cNvSpPr>
            <a:spLocks noGrp="1"/>
          </p:cNvSpPr>
          <p:nvPr>
            <p:ph type="dt" sz="half" idx="10"/>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72F1B741-13F2-9149-AE07-70D5A2BA12A9}" type="datetimeFigureOut">
              <a:rPr lang="en-US"/>
              <a:pPr>
                <a:defRPr/>
              </a:pPr>
              <a:t>1/8/24</a:t>
            </a:fld>
            <a:endParaRPr lang="en-US"/>
          </a:p>
        </p:txBody>
      </p:sp>
      <p:sp>
        <p:nvSpPr>
          <p:cNvPr id="3" name="Footer Placeholder 2">
            <a:extLst>
              <a:ext uri="{FF2B5EF4-FFF2-40B4-BE49-F238E27FC236}">
                <a16:creationId xmlns:a16="http://schemas.microsoft.com/office/drawing/2014/main" id="{D3067AE4-864A-D733-02AD-DCB75B4028E0}"/>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a:extLst>
              <a:ext uri="{FF2B5EF4-FFF2-40B4-BE49-F238E27FC236}">
                <a16:creationId xmlns:a16="http://schemas.microsoft.com/office/drawing/2014/main" id="{08B64294-6DD3-B577-FC41-67452C3C3430}"/>
              </a:ext>
            </a:extLst>
          </p:cNvPr>
          <p:cNvSpPr>
            <a:spLocks noGrp="1"/>
          </p:cNvSpPr>
          <p:nvPr>
            <p:ph type="sldNum" sz="quarter" idx="12"/>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50ABE305-7837-3342-B846-E1658F989C5A}" type="slidenum">
              <a:rPr lang="en-US"/>
              <a:pPr>
                <a:defRPr/>
              </a:pPr>
              <a:t>‹#›</a:t>
            </a:fld>
            <a:endParaRPr lang="en-US"/>
          </a:p>
        </p:txBody>
      </p:sp>
    </p:spTree>
    <p:extLst>
      <p:ext uri="{BB962C8B-B14F-4D97-AF65-F5344CB8AC3E}">
        <p14:creationId xmlns:p14="http://schemas.microsoft.com/office/powerpoint/2010/main" val="37225164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8EB30A9-430E-3D63-A7AB-A81DB5CE231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8E5BEC5-96FC-12E2-5D68-AFD204A6957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6727429-2EEC-876F-6FF6-0A3490D82E53}"/>
              </a:ext>
            </a:extLst>
          </p:cNvPr>
          <p:cNvSpPr>
            <a:spLocks noGrp="1" noChangeArrowheads="1"/>
          </p:cNvSpPr>
          <p:nvPr>
            <p:ph type="sldNum" sz="quarter" idx="12"/>
          </p:nvPr>
        </p:nvSpPr>
        <p:spPr>
          <a:ln/>
        </p:spPr>
        <p:txBody>
          <a:bodyPr/>
          <a:lstStyle>
            <a:lvl1pPr>
              <a:defRPr/>
            </a:lvl1pPr>
          </a:lstStyle>
          <a:p>
            <a:pPr>
              <a:defRPr/>
            </a:pPr>
            <a:fld id="{EF0B1E04-4496-5243-A043-9C12D9E7444A}" type="slidenum">
              <a:rPr lang="en-US" altLang="en-US"/>
              <a:pPr>
                <a:defRPr/>
              </a:pPr>
              <a:t>‹#›</a:t>
            </a:fld>
            <a:endParaRPr lang="en-US" altLang="en-US"/>
          </a:p>
        </p:txBody>
      </p:sp>
    </p:spTree>
    <p:extLst>
      <p:ext uri="{BB962C8B-B14F-4D97-AF65-F5344CB8AC3E}">
        <p14:creationId xmlns:p14="http://schemas.microsoft.com/office/powerpoint/2010/main" val="218204694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A31268C9-FEF0-DFAF-BDF3-6C40346FEEE8}"/>
              </a:ext>
            </a:extLst>
          </p:cNvPr>
          <p:cNvSpPr>
            <a:spLocks noGrp="1"/>
          </p:cNvSpPr>
          <p:nvPr>
            <p:ph type="dt" sz="half" idx="10"/>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947EAACE-000F-B64C-BF1D-727BC5298BD1}" type="datetimeFigureOut">
              <a:rPr lang="en-US"/>
              <a:pPr>
                <a:defRPr/>
              </a:pPr>
              <a:t>1/8/24</a:t>
            </a:fld>
            <a:endParaRPr lang="en-US"/>
          </a:p>
        </p:txBody>
      </p:sp>
      <p:sp>
        <p:nvSpPr>
          <p:cNvPr id="6" name="Footer Placeholder 5">
            <a:extLst>
              <a:ext uri="{FF2B5EF4-FFF2-40B4-BE49-F238E27FC236}">
                <a16:creationId xmlns:a16="http://schemas.microsoft.com/office/drawing/2014/main" id="{729F5ABD-B24E-1E15-2A25-36731D6D34F4}"/>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8C9AAA48-DDF1-8EF8-09ED-FFA6DF5F40A9}"/>
              </a:ext>
            </a:extLst>
          </p:cNvPr>
          <p:cNvSpPr>
            <a:spLocks noGrp="1"/>
          </p:cNvSpPr>
          <p:nvPr>
            <p:ph type="sldNum" sz="quarter" idx="12"/>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5017FAB7-D9A8-794F-9B6F-5184C186E460}" type="slidenum">
              <a:rPr lang="en-US"/>
              <a:pPr>
                <a:defRPr/>
              </a:pPr>
              <a:t>‹#›</a:t>
            </a:fld>
            <a:endParaRPr lang="en-US"/>
          </a:p>
        </p:txBody>
      </p:sp>
    </p:spTree>
    <p:extLst>
      <p:ext uri="{BB962C8B-B14F-4D97-AF65-F5344CB8AC3E}">
        <p14:creationId xmlns:p14="http://schemas.microsoft.com/office/powerpoint/2010/main" val="106928013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67C90719-8E91-AF51-DBF4-B808DAA425E5}"/>
              </a:ext>
            </a:extLst>
          </p:cNvPr>
          <p:cNvSpPr>
            <a:spLocks noGrp="1"/>
          </p:cNvSpPr>
          <p:nvPr>
            <p:ph type="dt" sz="half" idx="10"/>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9AC790EF-C5A1-6E4F-8AF6-D4D7575518CD}" type="datetimeFigureOut">
              <a:rPr lang="en-US"/>
              <a:pPr>
                <a:defRPr/>
              </a:pPr>
              <a:t>1/8/24</a:t>
            </a:fld>
            <a:endParaRPr lang="en-US"/>
          </a:p>
        </p:txBody>
      </p:sp>
      <p:sp>
        <p:nvSpPr>
          <p:cNvPr id="6" name="Footer Placeholder 5">
            <a:extLst>
              <a:ext uri="{FF2B5EF4-FFF2-40B4-BE49-F238E27FC236}">
                <a16:creationId xmlns:a16="http://schemas.microsoft.com/office/drawing/2014/main" id="{4BF58CE1-D7BC-0C34-990C-0D827A540736}"/>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2E0C649E-85C0-E6C7-744D-7EC3C9BF8ADD}"/>
              </a:ext>
            </a:extLst>
          </p:cNvPr>
          <p:cNvSpPr>
            <a:spLocks noGrp="1"/>
          </p:cNvSpPr>
          <p:nvPr>
            <p:ph type="sldNum" sz="quarter" idx="12"/>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20F25989-A7F2-DB4B-9415-BB7ED8627D90}" type="slidenum">
              <a:rPr lang="en-US"/>
              <a:pPr>
                <a:defRPr/>
              </a:pPr>
              <a:t>‹#›</a:t>
            </a:fld>
            <a:endParaRPr lang="en-US"/>
          </a:p>
        </p:txBody>
      </p:sp>
    </p:spTree>
    <p:extLst>
      <p:ext uri="{BB962C8B-B14F-4D97-AF65-F5344CB8AC3E}">
        <p14:creationId xmlns:p14="http://schemas.microsoft.com/office/powerpoint/2010/main" val="103469823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905F23-C2DE-6209-19E0-C30E0AEDEF39}"/>
              </a:ext>
            </a:extLst>
          </p:cNvPr>
          <p:cNvSpPr>
            <a:spLocks noGrp="1"/>
          </p:cNvSpPr>
          <p:nvPr>
            <p:ph type="dt" sz="half" idx="10"/>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08AED7B5-9DB8-D345-AA4E-B8ED8CFFEA25}" type="datetimeFigureOut">
              <a:rPr lang="en-US"/>
              <a:pPr>
                <a:defRPr/>
              </a:pPr>
              <a:t>1/8/24</a:t>
            </a:fld>
            <a:endParaRPr lang="en-US"/>
          </a:p>
        </p:txBody>
      </p:sp>
      <p:sp>
        <p:nvSpPr>
          <p:cNvPr id="5" name="Footer Placeholder 4">
            <a:extLst>
              <a:ext uri="{FF2B5EF4-FFF2-40B4-BE49-F238E27FC236}">
                <a16:creationId xmlns:a16="http://schemas.microsoft.com/office/drawing/2014/main" id="{D8593889-F50C-0A83-2BF2-D4A54E0C7409}"/>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4854F8C3-5C2D-82D2-E401-F30D1723FC07}"/>
              </a:ext>
            </a:extLst>
          </p:cNvPr>
          <p:cNvSpPr>
            <a:spLocks noGrp="1"/>
          </p:cNvSpPr>
          <p:nvPr>
            <p:ph type="sldNum" sz="quarter" idx="12"/>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879EA0B4-17D5-6D4D-969B-69310A4C62E6}" type="slidenum">
              <a:rPr lang="en-US"/>
              <a:pPr>
                <a:defRPr/>
              </a:pPr>
              <a:t>‹#›</a:t>
            </a:fld>
            <a:endParaRPr lang="en-US"/>
          </a:p>
        </p:txBody>
      </p:sp>
    </p:spTree>
    <p:extLst>
      <p:ext uri="{BB962C8B-B14F-4D97-AF65-F5344CB8AC3E}">
        <p14:creationId xmlns:p14="http://schemas.microsoft.com/office/powerpoint/2010/main" val="2967414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023F04E-90DB-A9BB-DD16-0386639EC585}"/>
              </a:ext>
            </a:extLst>
          </p:cNvPr>
          <p:cNvSpPr>
            <a:spLocks noGrp="1"/>
          </p:cNvSpPr>
          <p:nvPr>
            <p:ph type="dt" sz="half" idx="10"/>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EBED4D8B-C683-0941-8013-F664888F7AA4}" type="datetimeFigureOut">
              <a:rPr lang="en-US"/>
              <a:pPr>
                <a:defRPr/>
              </a:pPr>
              <a:t>1/8/24</a:t>
            </a:fld>
            <a:endParaRPr lang="en-US"/>
          </a:p>
        </p:txBody>
      </p:sp>
      <p:sp>
        <p:nvSpPr>
          <p:cNvPr id="5" name="Footer Placeholder 4">
            <a:extLst>
              <a:ext uri="{FF2B5EF4-FFF2-40B4-BE49-F238E27FC236}">
                <a16:creationId xmlns:a16="http://schemas.microsoft.com/office/drawing/2014/main" id="{8B01F7EF-0A9C-8F2F-3DA2-8A4D9B15F984}"/>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4D970C3F-A4A6-9E4E-1923-4327D3E88DF5}"/>
              </a:ext>
            </a:extLst>
          </p:cNvPr>
          <p:cNvSpPr>
            <a:spLocks noGrp="1"/>
          </p:cNvSpPr>
          <p:nvPr>
            <p:ph type="sldNum" sz="quarter" idx="12"/>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fld id="{103B77A2-6D9A-0644-9BBD-561D9D3BEE67}" type="slidenum">
              <a:rPr lang="en-US"/>
              <a:pPr>
                <a:defRPr/>
              </a:pPr>
              <a:t>‹#›</a:t>
            </a:fld>
            <a:endParaRPr lang="en-US"/>
          </a:p>
        </p:txBody>
      </p:sp>
    </p:spTree>
    <p:extLst>
      <p:ext uri="{BB962C8B-B14F-4D97-AF65-F5344CB8AC3E}">
        <p14:creationId xmlns:p14="http://schemas.microsoft.com/office/powerpoint/2010/main" val="333721312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itle" preserve="1" userDrawn="1">
  <p:cSld name="标题幻灯片">
    <p:spTree>
      <p:nvGrpSpPr>
        <p:cNvPr id="1" name=""/>
        <p:cNvGrpSpPr/>
        <p:nvPr/>
      </p:nvGrpSpPr>
      <p:grpSpPr>
        <a:xfrm>
          <a:off x="0" y="0"/>
          <a:ext cx="0" cy="0"/>
          <a:chOff x="0" y="0"/>
          <a:chExt cx="0" cy="0"/>
        </a:xfrm>
      </p:grpSpPr>
      <p:grpSp>
        <p:nvGrpSpPr>
          <p:cNvPr id="2" name="组合 10750">
            <a:extLst>
              <a:ext uri="{FF2B5EF4-FFF2-40B4-BE49-F238E27FC236}">
                <a16:creationId xmlns:a16="http://schemas.microsoft.com/office/drawing/2014/main" id="{4186D402-1360-36A5-79B5-350C0DE910B5}"/>
              </a:ext>
            </a:extLst>
          </p:cNvPr>
          <p:cNvGrpSpPr>
            <a:grpSpLocks/>
          </p:cNvGrpSpPr>
          <p:nvPr userDrawn="1"/>
        </p:nvGrpSpPr>
        <p:grpSpPr bwMode="auto">
          <a:xfrm>
            <a:off x="1588" y="0"/>
            <a:ext cx="12188825" cy="6858000"/>
            <a:chOff x="1588" y="0"/>
            <a:chExt cx="12188825" cy="6858000"/>
          </a:xfrm>
        </p:grpSpPr>
        <p:sp>
          <p:nvSpPr>
            <p:cNvPr id="3" name="Rectangle 5">
              <a:extLst>
                <a:ext uri="{FF2B5EF4-FFF2-40B4-BE49-F238E27FC236}">
                  <a16:creationId xmlns:a16="http://schemas.microsoft.com/office/drawing/2014/main" id="{1AA4EDF5-3288-A16E-4754-B6136D11308E}"/>
                </a:ext>
              </a:extLst>
            </p:cNvPr>
            <p:cNvSpPr>
              <a:spLocks noChangeArrowheads="1"/>
            </p:cNvSpPr>
            <p:nvPr userDrawn="1"/>
          </p:nvSpPr>
          <p:spPr bwMode="auto">
            <a:xfrm>
              <a:off x="1588" y="0"/>
              <a:ext cx="12188825" cy="6858000"/>
            </a:xfrm>
            <a:prstGeom prst="rect">
              <a:avLst/>
            </a:prstGeom>
            <a:solidFill>
              <a:srgbClr val="303745"/>
            </a:solidFill>
            <a:ln>
              <a:noFill/>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defRPr/>
              </a:pPr>
              <a:endParaRPr lang="zh-CN" altLang="en-US"/>
            </a:p>
          </p:txBody>
        </p:sp>
        <p:sp>
          <p:nvSpPr>
            <p:cNvPr id="4" name="Freeform 6">
              <a:extLst>
                <a:ext uri="{FF2B5EF4-FFF2-40B4-BE49-F238E27FC236}">
                  <a16:creationId xmlns:a16="http://schemas.microsoft.com/office/drawing/2014/main" id="{13DA243B-12D2-DDBE-187D-C244951B5F0B}"/>
                </a:ext>
              </a:extLst>
            </p:cNvPr>
            <p:cNvSpPr>
              <a:spLocks/>
            </p:cNvSpPr>
            <p:nvPr userDrawn="1"/>
          </p:nvSpPr>
          <p:spPr bwMode="auto">
            <a:xfrm>
              <a:off x="7710488" y="2768600"/>
              <a:ext cx="836613" cy="612775"/>
            </a:xfrm>
            <a:custGeom>
              <a:avLst/>
              <a:gdLst>
                <a:gd name="T0" fmla="*/ 2147483646 w 527"/>
                <a:gd name="T1" fmla="*/ 2147483646 h 386"/>
                <a:gd name="T2" fmla="*/ 2147483646 w 527"/>
                <a:gd name="T3" fmla="*/ 2147483646 h 386"/>
                <a:gd name="T4" fmla="*/ 2147483646 w 527"/>
                <a:gd name="T5" fmla="*/ 2147483646 h 386"/>
                <a:gd name="T6" fmla="*/ 2147483646 w 527"/>
                <a:gd name="T7" fmla="*/ 2147483646 h 386"/>
                <a:gd name="T8" fmla="*/ 2147483646 w 527"/>
                <a:gd name="T9" fmla="*/ 2147483646 h 386"/>
                <a:gd name="T10" fmla="*/ 0 w 527"/>
                <a:gd name="T11" fmla="*/ 2147483646 h 386"/>
                <a:gd name="T12" fmla="*/ 2147483646 w 527"/>
                <a:gd name="T13" fmla="*/ 2147483646 h 386"/>
                <a:gd name="T14" fmla="*/ 2147483646 w 527"/>
                <a:gd name="T15" fmla="*/ 2147483646 h 386"/>
                <a:gd name="T16" fmla="*/ 2147483646 w 527"/>
                <a:gd name="T17" fmla="*/ 2147483646 h 386"/>
                <a:gd name="T18" fmla="*/ 2147483646 w 527"/>
                <a:gd name="T19" fmla="*/ 2147483646 h 386"/>
                <a:gd name="T20" fmla="*/ 2147483646 w 527"/>
                <a:gd name="T21" fmla="*/ 2147483646 h 386"/>
                <a:gd name="T22" fmla="*/ 2147483646 w 527"/>
                <a:gd name="T23" fmla="*/ 2147483646 h 386"/>
                <a:gd name="T24" fmla="*/ 2147483646 w 527"/>
                <a:gd name="T25" fmla="*/ 2147483646 h 3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7" h="386">
                  <a:moveTo>
                    <a:pt x="522" y="50"/>
                  </a:moveTo>
                  <a:cubicBezTo>
                    <a:pt x="519" y="40"/>
                    <a:pt x="512" y="30"/>
                    <a:pt x="504" y="21"/>
                  </a:cubicBezTo>
                  <a:cubicBezTo>
                    <a:pt x="499" y="16"/>
                    <a:pt x="493" y="11"/>
                    <a:pt x="487" y="8"/>
                  </a:cubicBezTo>
                  <a:cubicBezTo>
                    <a:pt x="471" y="0"/>
                    <a:pt x="461" y="4"/>
                    <a:pt x="448" y="12"/>
                  </a:cubicBezTo>
                  <a:cubicBezTo>
                    <a:pt x="20" y="281"/>
                    <a:pt x="20" y="281"/>
                    <a:pt x="20" y="281"/>
                  </a:cubicBezTo>
                  <a:cubicBezTo>
                    <a:pt x="2" y="293"/>
                    <a:pt x="1" y="300"/>
                    <a:pt x="0" y="309"/>
                  </a:cubicBezTo>
                  <a:cubicBezTo>
                    <a:pt x="0" y="321"/>
                    <a:pt x="3" y="332"/>
                    <a:pt x="8" y="343"/>
                  </a:cubicBezTo>
                  <a:cubicBezTo>
                    <a:pt x="13" y="354"/>
                    <a:pt x="21" y="363"/>
                    <a:pt x="29" y="370"/>
                  </a:cubicBezTo>
                  <a:cubicBezTo>
                    <a:pt x="33" y="373"/>
                    <a:pt x="37" y="376"/>
                    <a:pt x="40" y="378"/>
                  </a:cubicBezTo>
                  <a:cubicBezTo>
                    <a:pt x="56" y="386"/>
                    <a:pt x="71" y="383"/>
                    <a:pt x="79" y="374"/>
                  </a:cubicBezTo>
                  <a:cubicBezTo>
                    <a:pt x="507" y="104"/>
                    <a:pt x="507" y="104"/>
                    <a:pt x="507" y="104"/>
                  </a:cubicBezTo>
                  <a:cubicBezTo>
                    <a:pt x="519" y="96"/>
                    <a:pt x="526" y="88"/>
                    <a:pt x="527" y="72"/>
                  </a:cubicBezTo>
                  <a:cubicBezTo>
                    <a:pt x="527" y="64"/>
                    <a:pt x="526" y="59"/>
                    <a:pt x="522" y="50"/>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 name="Freeform 7">
              <a:extLst>
                <a:ext uri="{FF2B5EF4-FFF2-40B4-BE49-F238E27FC236}">
                  <a16:creationId xmlns:a16="http://schemas.microsoft.com/office/drawing/2014/main" id="{C0F336AA-7C9E-3A5E-1222-96194156F377}"/>
                </a:ext>
              </a:extLst>
            </p:cNvPr>
            <p:cNvSpPr>
              <a:spLocks/>
            </p:cNvSpPr>
            <p:nvPr userDrawn="1"/>
          </p:nvSpPr>
          <p:spPr bwMode="auto">
            <a:xfrm>
              <a:off x="8329613" y="2825750"/>
              <a:ext cx="125413" cy="166688"/>
            </a:xfrm>
            <a:custGeom>
              <a:avLst/>
              <a:gdLst>
                <a:gd name="T0" fmla="*/ 2147483646 w 79"/>
                <a:gd name="T1" fmla="*/ 2147483646 h 105"/>
                <a:gd name="T2" fmla="*/ 2147483646 w 79"/>
                <a:gd name="T3" fmla="*/ 2147483646 h 105"/>
                <a:gd name="T4" fmla="*/ 2147483646 w 79"/>
                <a:gd name="T5" fmla="*/ 2147483646 h 105"/>
                <a:gd name="T6" fmla="*/ 0 w 79"/>
                <a:gd name="T7" fmla="*/ 2147483646 h 105"/>
                <a:gd name="T8" fmla="*/ 2147483646 w 79"/>
                <a:gd name="T9" fmla="*/ 2147483646 h 105"/>
                <a:gd name="T10" fmla="*/ 2147483646 w 79"/>
                <a:gd name="T11" fmla="*/ 2147483646 h 105"/>
                <a:gd name="T12" fmla="*/ 2147483646 w 79"/>
                <a:gd name="T13" fmla="*/ 2147483646 h 1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9" h="105">
                  <a:moveTo>
                    <a:pt x="74" y="51"/>
                  </a:moveTo>
                  <a:cubicBezTo>
                    <a:pt x="70" y="40"/>
                    <a:pt x="64" y="30"/>
                    <a:pt x="56" y="22"/>
                  </a:cubicBezTo>
                  <a:cubicBezTo>
                    <a:pt x="51" y="16"/>
                    <a:pt x="45" y="11"/>
                    <a:pt x="38" y="8"/>
                  </a:cubicBezTo>
                  <a:cubicBezTo>
                    <a:pt x="23" y="0"/>
                    <a:pt x="12" y="4"/>
                    <a:pt x="0" y="12"/>
                  </a:cubicBezTo>
                  <a:cubicBezTo>
                    <a:pt x="58" y="105"/>
                    <a:pt x="58" y="105"/>
                    <a:pt x="58" y="105"/>
                  </a:cubicBezTo>
                  <a:cubicBezTo>
                    <a:pt x="71" y="96"/>
                    <a:pt x="77" y="92"/>
                    <a:pt x="79" y="76"/>
                  </a:cubicBezTo>
                  <a:cubicBezTo>
                    <a:pt x="79" y="68"/>
                    <a:pt x="77" y="59"/>
                    <a:pt x="74" y="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 name="Freeform 8">
              <a:extLst>
                <a:ext uri="{FF2B5EF4-FFF2-40B4-BE49-F238E27FC236}">
                  <a16:creationId xmlns:a16="http://schemas.microsoft.com/office/drawing/2014/main" id="{F5F879FE-9783-C8F5-CB41-8119233B0067}"/>
                </a:ext>
              </a:extLst>
            </p:cNvPr>
            <p:cNvSpPr>
              <a:spLocks/>
            </p:cNvSpPr>
            <p:nvPr userDrawn="1"/>
          </p:nvSpPr>
          <p:spPr bwMode="auto">
            <a:xfrm>
              <a:off x="7716838" y="2830513"/>
              <a:ext cx="693738" cy="484188"/>
            </a:xfrm>
            <a:custGeom>
              <a:avLst/>
              <a:gdLst>
                <a:gd name="T0" fmla="*/ 2147483646 w 437"/>
                <a:gd name="T1" fmla="*/ 2147483646 h 305"/>
                <a:gd name="T2" fmla="*/ 2147483646 w 437"/>
                <a:gd name="T3" fmla="*/ 2147483646 h 305"/>
                <a:gd name="T4" fmla="*/ 2147483646 w 437"/>
                <a:gd name="T5" fmla="*/ 2147483646 h 305"/>
                <a:gd name="T6" fmla="*/ 2147483646 w 437"/>
                <a:gd name="T7" fmla="*/ 2147483646 h 305"/>
                <a:gd name="T8" fmla="*/ 2147483646 w 437"/>
                <a:gd name="T9" fmla="*/ 2147483646 h 305"/>
                <a:gd name="T10" fmla="*/ 2147483646 w 437"/>
                <a:gd name="T11" fmla="*/ 2147483646 h 305"/>
                <a:gd name="T12" fmla="*/ 2147483646 w 437"/>
                <a:gd name="T13" fmla="*/ 2147483646 h 3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7" h="305">
                  <a:moveTo>
                    <a:pt x="419" y="8"/>
                  </a:moveTo>
                  <a:cubicBezTo>
                    <a:pt x="403" y="0"/>
                    <a:pt x="395" y="0"/>
                    <a:pt x="383" y="8"/>
                  </a:cubicBezTo>
                  <a:cubicBezTo>
                    <a:pt x="12" y="246"/>
                    <a:pt x="12" y="246"/>
                    <a:pt x="12" y="246"/>
                  </a:cubicBezTo>
                  <a:cubicBezTo>
                    <a:pt x="0" y="249"/>
                    <a:pt x="3" y="255"/>
                    <a:pt x="2" y="271"/>
                  </a:cubicBezTo>
                  <a:cubicBezTo>
                    <a:pt x="1" y="282"/>
                    <a:pt x="4" y="294"/>
                    <a:pt x="10" y="305"/>
                  </a:cubicBezTo>
                  <a:cubicBezTo>
                    <a:pt x="437" y="21"/>
                    <a:pt x="437" y="21"/>
                    <a:pt x="437" y="21"/>
                  </a:cubicBezTo>
                  <a:cubicBezTo>
                    <a:pt x="432" y="16"/>
                    <a:pt x="426" y="11"/>
                    <a:pt x="419" y="8"/>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 name="Freeform 9">
              <a:extLst>
                <a:ext uri="{FF2B5EF4-FFF2-40B4-BE49-F238E27FC236}">
                  <a16:creationId xmlns:a16="http://schemas.microsoft.com/office/drawing/2014/main" id="{3C8A88E9-9436-2BCF-E159-BF73C8E251B7}"/>
                </a:ext>
              </a:extLst>
            </p:cNvPr>
            <p:cNvSpPr>
              <a:spLocks/>
            </p:cNvSpPr>
            <p:nvPr userDrawn="1"/>
          </p:nvSpPr>
          <p:spPr bwMode="auto">
            <a:xfrm>
              <a:off x="7766051" y="2909888"/>
              <a:ext cx="681038" cy="482600"/>
            </a:xfrm>
            <a:custGeom>
              <a:avLst/>
              <a:gdLst>
                <a:gd name="T0" fmla="*/ 0 w 429"/>
                <a:gd name="T1" fmla="*/ 2147483646 h 304"/>
                <a:gd name="T2" fmla="*/ 2147483646 w 429"/>
                <a:gd name="T3" fmla="*/ 2147483646 h 304"/>
                <a:gd name="T4" fmla="*/ 2147483646 w 429"/>
                <a:gd name="T5" fmla="*/ 2147483646 h 304"/>
                <a:gd name="T6" fmla="*/ 2147483646 w 429"/>
                <a:gd name="T7" fmla="*/ 2147483646 h 304"/>
                <a:gd name="T8" fmla="*/ 2147483646 w 429"/>
                <a:gd name="T9" fmla="*/ 2147483646 h 304"/>
                <a:gd name="T10" fmla="*/ 2147483646 w 429"/>
                <a:gd name="T11" fmla="*/ 0 h 304"/>
                <a:gd name="T12" fmla="*/ 0 w 429"/>
                <a:gd name="T13" fmla="*/ 2147483646 h 3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9" h="304">
                  <a:moveTo>
                    <a:pt x="0" y="281"/>
                  </a:moveTo>
                  <a:cubicBezTo>
                    <a:pt x="3" y="284"/>
                    <a:pt x="7" y="287"/>
                    <a:pt x="11" y="289"/>
                  </a:cubicBezTo>
                  <a:cubicBezTo>
                    <a:pt x="27" y="297"/>
                    <a:pt x="23" y="304"/>
                    <a:pt x="50" y="285"/>
                  </a:cubicBezTo>
                  <a:cubicBezTo>
                    <a:pt x="410" y="55"/>
                    <a:pt x="410" y="55"/>
                    <a:pt x="410" y="55"/>
                  </a:cubicBezTo>
                  <a:cubicBezTo>
                    <a:pt x="423" y="47"/>
                    <a:pt x="427" y="41"/>
                    <a:pt x="428" y="26"/>
                  </a:cubicBezTo>
                  <a:cubicBezTo>
                    <a:pt x="429" y="17"/>
                    <a:pt x="427" y="9"/>
                    <a:pt x="424" y="0"/>
                  </a:cubicBezTo>
                  <a:lnTo>
                    <a:pt x="0" y="281"/>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 name="Freeform 10">
              <a:extLst>
                <a:ext uri="{FF2B5EF4-FFF2-40B4-BE49-F238E27FC236}">
                  <a16:creationId xmlns:a16="http://schemas.microsoft.com/office/drawing/2014/main" id="{D459ED61-ADCD-A753-6B3F-2523465002AD}"/>
                </a:ext>
              </a:extLst>
            </p:cNvPr>
            <p:cNvSpPr>
              <a:spLocks/>
            </p:cNvSpPr>
            <p:nvPr userDrawn="1"/>
          </p:nvSpPr>
          <p:spPr bwMode="auto">
            <a:xfrm>
              <a:off x="7732713" y="2863850"/>
              <a:ext cx="706438" cy="492125"/>
            </a:xfrm>
            <a:custGeom>
              <a:avLst/>
              <a:gdLst>
                <a:gd name="T0" fmla="*/ 2147483646 w 445"/>
                <a:gd name="T1" fmla="*/ 0 h 310"/>
                <a:gd name="T2" fmla="*/ 0 w 445"/>
                <a:gd name="T3" fmla="*/ 2147483646 h 310"/>
                <a:gd name="T4" fmla="*/ 2147483646 w 445"/>
                <a:gd name="T5" fmla="*/ 2147483646 h 310"/>
                <a:gd name="T6" fmla="*/ 2147483646 w 445"/>
                <a:gd name="T7" fmla="*/ 2147483646 h 310"/>
                <a:gd name="T8" fmla="*/ 2147483646 w 445"/>
                <a:gd name="T9" fmla="*/ 0 h 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5" h="310">
                  <a:moveTo>
                    <a:pt x="427" y="0"/>
                  </a:moveTo>
                  <a:cubicBezTo>
                    <a:pt x="0" y="284"/>
                    <a:pt x="0" y="284"/>
                    <a:pt x="0" y="284"/>
                  </a:cubicBezTo>
                  <a:cubicBezTo>
                    <a:pt x="5" y="294"/>
                    <a:pt x="12" y="303"/>
                    <a:pt x="21" y="310"/>
                  </a:cubicBezTo>
                  <a:cubicBezTo>
                    <a:pt x="445" y="29"/>
                    <a:pt x="445" y="29"/>
                    <a:pt x="445" y="29"/>
                  </a:cubicBezTo>
                  <a:cubicBezTo>
                    <a:pt x="441" y="18"/>
                    <a:pt x="435" y="8"/>
                    <a:pt x="427" y="0"/>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11">
              <a:extLst>
                <a:ext uri="{FF2B5EF4-FFF2-40B4-BE49-F238E27FC236}">
                  <a16:creationId xmlns:a16="http://schemas.microsoft.com/office/drawing/2014/main" id="{E4AD3FE4-B293-C70C-AB6C-20015FFEB4ED}"/>
                </a:ext>
              </a:extLst>
            </p:cNvPr>
            <p:cNvSpPr>
              <a:spLocks/>
            </p:cNvSpPr>
            <p:nvPr userDrawn="1"/>
          </p:nvSpPr>
          <p:spPr bwMode="auto">
            <a:xfrm>
              <a:off x="7696201" y="3209925"/>
              <a:ext cx="142875" cy="185738"/>
            </a:xfrm>
            <a:custGeom>
              <a:avLst/>
              <a:gdLst>
                <a:gd name="T0" fmla="*/ 2147483646 w 90"/>
                <a:gd name="T1" fmla="*/ 2147483646 h 117"/>
                <a:gd name="T2" fmla="*/ 2147483646 w 90"/>
                <a:gd name="T3" fmla="*/ 2147483646 h 117"/>
                <a:gd name="T4" fmla="*/ 2147483646 w 90"/>
                <a:gd name="T5" fmla="*/ 2147483646 h 117"/>
                <a:gd name="T6" fmla="*/ 2147483646 w 90"/>
                <a:gd name="T7" fmla="*/ 2147483646 h 117"/>
                <a:gd name="T8" fmla="*/ 2147483646 w 90"/>
                <a:gd name="T9" fmla="*/ 2147483646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 h="117">
                  <a:moveTo>
                    <a:pt x="49" y="13"/>
                  </a:moveTo>
                  <a:cubicBezTo>
                    <a:pt x="72" y="25"/>
                    <a:pt x="90" y="55"/>
                    <a:pt x="89" y="81"/>
                  </a:cubicBezTo>
                  <a:cubicBezTo>
                    <a:pt x="87" y="106"/>
                    <a:pt x="66" y="117"/>
                    <a:pt x="42" y="105"/>
                  </a:cubicBezTo>
                  <a:cubicBezTo>
                    <a:pt x="18" y="93"/>
                    <a:pt x="0" y="63"/>
                    <a:pt x="2" y="37"/>
                  </a:cubicBezTo>
                  <a:cubicBezTo>
                    <a:pt x="4" y="11"/>
                    <a:pt x="25" y="0"/>
                    <a:pt x="49" y="13"/>
                  </a:cubicBezTo>
                  <a:close/>
                </a:path>
              </a:pathLst>
            </a:custGeom>
            <a:solidFill>
              <a:srgbClr val="FFF0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12">
              <a:extLst>
                <a:ext uri="{FF2B5EF4-FFF2-40B4-BE49-F238E27FC236}">
                  <a16:creationId xmlns:a16="http://schemas.microsoft.com/office/drawing/2014/main" id="{33F144FC-66C0-C9AE-EC93-1CAE5CF46C27}"/>
                </a:ext>
              </a:extLst>
            </p:cNvPr>
            <p:cNvSpPr>
              <a:spLocks/>
            </p:cNvSpPr>
            <p:nvPr userDrawn="1"/>
          </p:nvSpPr>
          <p:spPr bwMode="auto">
            <a:xfrm>
              <a:off x="7643813" y="3214688"/>
              <a:ext cx="193675" cy="187325"/>
            </a:xfrm>
            <a:custGeom>
              <a:avLst/>
              <a:gdLst>
                <a:gd name="T0" fmla="*/ 2147483646 w 122"/>
                <a:gd name="T1" fmla="*/ 2147483646 h 118"/>
                <a:gd name="T2" fmla="*/ 2147483646 w 122"/>
                <a:gd name="T3" fmla="*/ 2147483646 h 118"/>
                <a:gd name="T4" fmla="*/ 2147483646 w 122"/>
                <a:gd name="T5" fmla="*/ 2147483646 h 118"/>
                <a:gd name="T6" fmla="*/ 2147483646 w 122"/>
                <a:gd name="T7" fmla="*/ 2147483646 h 118"/>
                <a:gd name="T8" fmla="*/ 2147483646 w 122"/>
                <a:gd name="T9" fmla="*/ 2147483646 h 118"/>
                <a:gd name="T10" fmla="*/ 2147483646 w 122"/>
                <a:gd name="T11" fmla="*/ 2147483646 h 118"/>
                <a:gd name="T12" fmla="*/ 2147483646 w 122"/>
                <a:gd name="T13" fmla="*/ 2147483646 h 118"/>
                <a:gd name="T14" fmla="*/ 2147483646 w 122"/>
                <a:gd name="T15" fmla="*/ 2147483646 h 118"/>
                <a:gd name="T16" fmla="*/ 2147483646 w 122"/>
                <a:gd name="T17" fmla="*/ 2147483646 h 118"/>
                <a:gd name="T18" fmla="*/ 2147483646 w 122"/>
                <a:gd name="T19" fmla="*/ 2147483646 h 118"/>
                <a:gd name="T20" fmla="*/ 2147483646 w 122"/>
                <a:gd name="T21" fmla="*/ 2147483646 h 118"/>
                <a:gd name="T22" fmla="*/ 2147483646 w 122"/>
                <a:gd name="T23" fmla="*/ 2147483646 h 118"/>
                <a:gd name="T24" fmla="*/ 2147483646 w 122"/>
                <a:gd name="T25" fmla="*/ 2147483646 h 118"/>
                <a:gd name="T26" fmla="*/ 2147483646 w 122"/>
                <a:gd name="T27" fmla="*/ 2147483646 h 118"/>
                <a:gd name="T28" fmla="*/ 2147483646 w 122"/>
                <a:gd name="T29" fmla="*/ 2147483646 h 118"/>
                <a:gd name="T30" fmla="*/ 2147483646 w 122"/>
                <a:gd name="T31" fmla="*/ 2147483646 h 118"/>
                <a:gd name="T32" fmla="*/ 2147483646 w 122"/>
                <a:gd name="T33" fmla="*/ 2147483646 h 118"/>
                <a:gd name="T34" fmla="*/ 2147483646 w 122"/>
                <a:gd name="T35" fmla="*/ 2147483646 h 118"/>
                <a:gd name="T36" fmla="*/ 2147483646 w 122"/>
                <a:gd name="T37" fmla="*/ 2147483646 h 118"/>
                <a:gd name="T38" fmla="*/ 2147483646 w 122"/>
                <a:gd name="T39" fmla="*/ 2147483646 h 118"/>
                <a:gd name="T40" fmla="*/ 2147483646 w 122"/>
                <a:gd name="T41" fmla="*/ 2147483646 h 118"/>
                <a:gd name="T42" fmla="*/ 2147483646 w 122"/>
                <a:gd name="T43" fmla="*/ 2147483646 h 118"/>
                <a:gd name="T44" fmla="*/ 2147483646 w 122"/>
                <a:gd name="T45" fmla="*/ 2147483646 h 118"/>
                <a:gd name="T46" fmla="*/ 2147483646 w 122"/>
                <a:gd name="T47" fmla="*/ 2147483646 h 118"/>
                <a:gd name="T48" fmla="*/ 2147483646 w 122"/>
                <a:gd name="T49" fmla="*/ 2147483646 h 118"/>
                <a:gd name="T50" fmla="*/ 2147483646 w 122"/>
                <a:gd name="T51" fmla="*/ 2147483646 h 118"/>
                <a:gd name="T52" fmla="*/ 2147483646 w 122"/>
                <a:gd name="T53" fmla="*/ 2147483646 h 118"/>
                <a:gd name="T54" fmla="*/ 2147483646 w 122"/>
                <a:gd name="T55" fmla="*/ 2147483646 h 118"/>
                <a:gd name="T56" fmla="*/ 2147483646 w 122"/>
                <a:gd name="T57" fmla="*/ 2147483646 h 118"/>
                <a:gd name="T58" fmla="*/ 2147483646 w 122"/>
                <a:gd name="T59" fmla="*/ 2147483646 h 118"/>
                <a:gd name="T60" fmla="*/ 2147483646 w 122"/>
                <a:gd name="T61" fmla="*/ 2147483646 h 118"/>
                <a:gd name="T62" fmla="*/ 2147483646 w 122"/>
                <a:gd name="T63" fmla="*/ 2147483646 h 118"/>
                <a:gd name="T64" fmla="*/ 2147483646 w 122"/>
                <a:gd name="T65" fmla="*/ 2147483646 h 118"/>
                <a:gd name="T66" fmla="*/ 2147483646 w 122"/>
                <a:gd name="T67" fmla="*/ 2147483646 h 118"/>
                <a:gd name="T68" fmla="*/ 2147483646 w 122"/>
                <a:gd name="T69" fmla="*/ 2147483646 h 118"/>
                <a:gd name="T70" fmla="*/ 2147483646 w 122"/>
                <a:gd name="T71" fmla="*/ 2147483646 h 118"/>
                <a:gd name="T72" fmla="*/ 2147483646 w 122"/>
                <a:gd name="T73" fmla="*/ 2147483646 h 118"/>
                <a:gd name="T74" fmla="*/ 2147483646 w 122"/>
                <a:gd name="T75" fmla="*/ 2147483646 h 118"/>
                <a:gd name="T76" fmla="*/ 2147483646 w 122"/>
                <a:gd name="T77" fmla="*/ 2147483646 h 118"/>
                <a:gd name="T78" fmla="*/ 2147483646 w 122"/>
                <a:gd name="T79" fmla="*/ 2147483646 h 118"/>
                <a:gd name="T80" fmla="*/ 2147483646 w 122"/>
                <a:gd name="T81" fmla="*/ 2147483646 h 118"/>
                <a:gd name="T82" fmla="*/ 2147483646 w 122"/>
                <a:gd name="T83" fmla="*/ 2147483646 h 118"/>
                <a:gd name="T84" fmla="*/ 2147483646 w 122"/>
                <a:gd name="T85" fmla="*/ 2147483646 h 118"/>
                <a:gd name="T86" fmla="*/ 2147483646 w 122"/>
                <a:gd name="T87" fmla="*/ 2147483646 h 118"/>
                <a:gd name="T88" fmla="*/ 2147483646 w 122"/>
                <a:gd name="T89" fmla="*/ 2147483646 h 118"/>
                <a:gd name="T90" fmla="*/ 2147483646 w 122"/>
                <a:gd name="T91" fmla="*/ 2147483646 h 118"/>
                <a:gd name="T92" fmla="*/ 2147483646 w 122"/>
                <a:gd name="T93" fmla="*/ 2147483646 h 118"/>
                <a:gd name="T94" fmla="*/ 2147483646 w 122"/>
                <a:gd name="T95" fmla="*/ 2147483646 h 118"/>
                <a:gd name="T96" fmla="*/ 2147483646 w 122"/>
                <a:gd name="T97" fmla="*/ 2147483646 h 118"/>
                <a:gd name="T98" fmla="*/ 2147483646 w 122"/>
                <a:gd name="T99" fmla="*/ 2147483646 h 118"/>
                <a:gd name="T100" fmla="*/ 2147483646 w 122"/>
                <a:gd name="T101" fmla="*/ 2147483646 h 118"/>
                <a:gd name="T102" fmla="*/ 2147483646 w 122"/>
                <a:gd name="T103" fmla="*/ 2147483646 h 118"/>
                <a:gd name="T104" fmla="*/ 2147483646 w 122"/>
                <a:gd name="T105" fmla="*/ 2147483646 h 118"/>
                <a:gd name="T106" fmla="*/ 2147483646 w 122"/>
                <a:gd name="T107" fmla="*/ 2147483646 h 118"/>
                <a:gd name="T108" fmla="*/ 2147483646 w 122"/>
                <a:gd name="T109" fmla="*/ 2147483646 h 118"/>
                <a:gd name="T110" fmla="*/ 2147483646 w 122"/>
                <a:gd name="T111" fmla="*/ 2147483646 h 118"/>
                <a:gd name="T112" fmla="*/ 2147483646 w 122"/>
                <a:gd name="T113" fmla="*/ 2147483646 h 118"/>
                <a:gd name="T114" fmla="*/ 2147483646 w 122"/>
                <a:gd name="T115" fmla="*/ 2147483646 h 118"/>
                <a:gd name="T116" fmla="*/ 2147483646 w 122"/>
                <a:gd name="T117" fmla="*/ 2147483646 h 118"/>
                <a:gd name="T118" fmla="*/ 2147483646 w 122"/>
                <a:gd name="T119" fmla="*/ 2147483646 h 118"/>
                <a:gd name="T120" fmla="*/ 2147483646 w 122"/>
                <a:gd name="T121" fmla="*/ 2147483646 h 118"/>
                <a:gd name="T122" fmla="*/ 2147483646 w 122"/>
                <a:gd name="T123" fmla="*/ 2147483646 h 118"/>
                <a:gd name="T124" fmla="*/ 2147483646 w 122"/>
                <a:gd name="T125" fmla="*/ 2147483646 h 1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 h="118">
                  <a:moveTo>
                    <a:pt x="86" y="109"/>
                  </a:moveTo>
                  <a:cubicBezTo>
                    <a:pt x="87" y="108"/>
                    <a:pt x="88" y="108"/>
                    <a:pt x="89" y="108"/>
                  </a:cubicBezTo>
                  <a:cubicBezTo>
                    <a:pt x="89" y="108"/>
                    <a:pt x="90" y="108"/>
                    <a:pt x="91" y="108"/>
                  </a:cubicBezTo>
                  <a:cubicBezTo>
                    <a:pt x="91" y="108"/>
                    <a:pt x="92" y="108"/>
                    <a:pt x="93" y="107"/>
                  </a:cubicBezTo>
                  <a:cubicBezTo>
                    <a:pt x="94" y="107"/>
                    <a:pt x="94" y="107"/>
                    <a:pt x="95" y="107"/>
                  </a:cubicBezTo>
                  <a:cubicBezTo>
                    <a:pt x="96" y="107"/>
                    <a:pt x="97" y="107"/>
                    <a:pt x="97" y="107"/>
                  </a:cubicBezTo>
                  <a:cubicBezTo>
                    <a:pt x="110" y="105"/>
                    <a:pt x="119" y="94"/>
                    <a:pt x="121" y="78"/>
                  </a:cubicBezTo>
                  <a:cubicBezTo>
                    <a:pt x="122" y="52"/>
                    <a:pt x="104" y="22"/>
                    <a:pt x="80" y="10"/>
                  </a:cubicBezTo>
                  <a:cubicBezTo>
                    <a:pt x="62" y="0"/>
                    <a:pt x="46" y="5"/>
                    <a:pt x="38" y="18"/>
                  </a:cubicBezTo>
                  <a:cubicBezTo>
                    <a:pt x="38" y="19"/>
                    <a:pt x="37" y="19"/>
                    <a:pt x="37" y="20"/>
                  </a:cubicBezTo>
                  <a:cubicBezTo>
                    <a:pt x="37" y="21"/>
                    <a:pt x="36" y="21"/>
                    <a:pt x="36" y="22"/>
                  </a:cubicBezTo>
                  <a:cubicBezTo>
                    <a:pt x="35" y="23"/>
                    <a:pt x="35" y="23"/>
                    <a:pt x="35" y="24"/>
                  </a:cubicBezTo>
                  <a:cubicBezTo>
                    <a:pt x="34" y="24"/>
                    <a:pt x="34" y="25"/>
                    <a:pt x="33" y="26"/>
                  </a:cubicBezTo>
                  <a:cubicBezTo>
                    <a:pt x="33" y="26"/>
                    <a:pt x="33" y="27"/>
                    <a:pt x="32" y="27"/>
                  </a:cubicBezTo>
                  <a:cubicBezTo>
                    <a:pt x="32" y="28"/>
                    <a:pt x="31" y="29"/>
                    <a:pt x="31" y="29"/>
                  </a:cubicBezTo>
                  <a:cubicBezTo>
                    <a:pt x="31" y="30"/>
                    <a:pt x="30" y="30"/>
                    <a:pt x="30" y="31"/>
                  </a:cubicBezTo>
                  <a:cubicBezTo>
                    <a:pt x="29" y="32"/>
                    <a:pt x="29" y="33"/>
                    <a:pt x="28" y="33"/>
                  </a:cubicBezTo>
                  <a:cubicBezTo>
                    <a:pt x="28" y="34"/>
                    <a:pt x="28" y="35"/>
                    <a:pt x="27" y="35"/>
                  </a:cubicBezTo>
                  <a:cubicBezTo>
                    <a:pt x="27" y="36"/>
                    <a:pt x="27" y="36"/>
                    <a:pt x="26" y="37"/>
                  </a:cubicBezTo>
                  <a:cubicBezTo>
                    <a:pt x="26" y="38"/>
                    <a:pt x="25" y="38"/>
                    <a:pt x="25" y="39"/>
                  </a:cubicBezTo>
                  <a:cubicBezTo>
                    <a:pt x="25" y="39"/>
                    <a:pt x="24" y="40"/>
                    <a:pt x="24" y="41"/>
                  </a:cubicBezTo>
                  <a:cubicBezTo>
                    <a:pt x="23" y="41"/>
                    <a:pt x="23" y="42"/>
                    <a:pt x="23" y="42"/>
                  </a:cubicBezTo>
                  <a:cubicBezTo>
                    <a:pt x="22" y="43"/>
                    <a:pt x="22" y="44"/>
                    <a:pt x="21" y="44"/>
                  </a:cubicBezTo>
                  <a:cubicBezTo>
                    <a:pt x="21" y="45"/>
                    <a:pt x="20" y="46"/>
                    <a:pt x="20" y="46"/>
                  </a:cubicBezTo>
                  <a:cubicBezTo>
                    <a:pt x="20" y="47"/>
                    <a:pt x="19" y="47"/>
                    <a:pt x="19" y="48"/>
                  </a:cubicBezTo>
                  <a:cubicBezTo>
                    <a:pt x="18" y="49"/>
                    <a:pt x="18" y="49"/>
                    <a:pt x="18" y="50"/>
                  </a:cubicBezTo>
                  <a:cubicBezTo>
                    <a:pt x="17" y="50"/>
                    <a:pt x="17" y="51"/>
                    <a:pt x="16" y="52"/>
                  </a:cubicBezTo>
                  <a:cubicBezTo>
                    <a:pt x="16" y="52"/>
                    <a:pt x="16" y="53"/>
                    <a:pt x="15" y="54"/>
                  </a:cubicBezTo>
                  <a:cubicBezTo>
                    <a:pt x="15" y="54"/>
                    <a:pt x="14" y="55"/>
                    <a:pt x="14" y="55"/>
                  </a:cubicBezTo>
                  <a:cubicBezTo>
                    <a:pt x="14" y="56"/>
                    <a:pt x="13" y="57"/>
                    <a:pt x="13" y="57"/>
                  </a:cubicBezTo>
                  <a:cubicBezTo>
                    <a:pt x="12" y="58"/>
                    <a:pt x="12" y="58"/>
                    <a:pt x="12" y="59"/>
                  </a:cubicBezTo>
                  <a:cubicBezTo>
                    <a:pt x="11" y="60"/>
                    <a:pt x="11" y="60"/>
                    <a:pt x="10" y="61"/>
                  </a:cubicBezTo>
                  <a:cubicBezTo>
                    <a:pt x="10" y="61"/>
                    <a:pt x="10" y="62"/>
                    <a:pt x="9" y="63"/>
                  </a:cubicBezTo>
                  <a:cubicBezTo>
                    <a:pt x="9" y="63"/>
                    <a:pt x="8" y="64"/>
                    <a:pt x="8" y="65"/>
                  </a:cubicBezTo>
                  <a:cubicBezTo>
                    <a:pt x="8" y="65"/>
                    <a:pt x="7" y="66"/>
                    <a:pt x="7" y="66"/>
                  </a:cubicBezTo>
                  <a:cubicBezTo>
                    <a:pt x="6" y="67"/>
                    <a:pt x="6" y="68"/>
                    <a:pt x="5" y="68"/>
                  </a:cubicBezTo>
                  <a:cubicBezTo>
                    <a:pt x="5" y="69"/>
                    <a:pt x="5" y="69"/>
                    <a:pt x="4" y="70"/>
                  </a:cubicBezTo>
                  <a:cubicBezTo>
                    <a:pt x="2" y="73"/>
                    <a:pt x="1" y="76"/>
                    <a:pt x="1" y="80"/>
                  </a:cubicBezTo>
                  <a:cubicBezTo>
                    <a:pt x="0" y="93"/>
                    <a:pt x="9" y="109"/>
                    <a:pt x="22" y="115"/>
                  </a:cubicBezTo>
                  <a:cubicBezTo>
                    <a:pt x="26" y="117"/>
                    <a:pt x="29" y="118"/>
                    <a:pt x="33" y="118"/>
                  </a:cubicBezTo>
                  <a:cubicBezTo>
                    <a:pt x="34" y="118"/>
                    <a:pt x="34" y="117"/>
                    <a:pt x="35" y="117"/>
                  </a:cubicBezTo>
                  <a:cubicBezTo>
                    <a:pt x="36" y="117"/>
                    <a:pt x="36" y="117"/>
                    <a:pt x="37" y="117"/>
                  </a:cubicBezTo>
                  <a:cubicBezTo>
                    <a:pt x="38" y="117"/>
                    <a:pt x="38" y="116"/>
                    <a:pt x="39" y="116"/>
                  </a:cubicBezTo>
                  <a:cubicBezTo>
                    <a:pt x="40" y="116"/>
                    <a:pt x="40" y="116"/>
                    <a:pt x="41" y="116"/>
                  </a:cubicBezTo>
                  <a:cubicBezTo>
                    <a:pt x="42" y="116"/>
                    <a:pt x="43" y="116"/>
                    <a:pt x="43" y="116"/>
                  </a:cubicBezTo>
                  <a:cubicBezTo>
                    <a:pt x="44" y="116"/>
                    <a:pt x="45" y="115"/>
                    <a:pt x="45" y="115"/>
                  </a:cubicBezTo>
                  <a:cubicBezTo>
                    <a:pt x="46" y="115"/>
                    <a:pt x="47" y="115"/>
                    <a:pt x="47" y="115"/>
                  </a:cubicBezTo>
                  <a:cubicBezTo>
                    <a:pt x="48" y="115"/>
                    <a:pt x="49" y="115"/>
                    <a:pt x="49" y="115"/>
                  </a:cubicBezTo>
                  <a:cubicBezTo>
                    <a:pt x="50" y="115"/>
                    <a:pt x="51" y="114"/>
                    <a:pt x="52" y="114"/>
                  </a:cubicBezTo>
                  <a:cubicBezTo>
                    <a:pt x="52" y="114"/>
                    <a:pt x="53" y="114"/>
                    <a:pt x="54" y="114"/>
                  </a:cubicBezTo>
                  <a:cubicBezTo>
                    <a:pt x="54" y="114"/>
                    <a:pt x="55" y="113"/>
                    <a:pt x="56" y="113"/>
                  </a:cubicBezTo>
                  <a:cubicBezTo>
                    <a:pt x="56" y="114"/>
                    <a:pt x="57" y="113"/>
                    <a:pt x="58" y="113"/>
                  </a:cubicBezTo>
                  <a:cubicBezTo>
                    <a:pt x="59" y="113"/>
                    <a:pt x="59" y="113"/>
                    <a:pt x="60" y="113"/>
                  </a:cubicBezTo>
                  <a:cubicBezTo>
                    <a:pt x="61" y="113"/>
                    <a:pt x="61" y="112"/>
                    <a:pt x="62" y="112"/>
                  </a:cubicBezTo>
                  <a:cubicBezTo>
                    <a:pt x="63" y="112"/>
                    <a:pt x="63" y="112"/>
                    <a:pt x="64" y="112"/>
                  </a:cubicBezTo>
                  <a:cubicBezTo>
                    <a:pt x="65" y="112"/>
                    <a:pt x="65" y="112"/>
                    <a:pt x="66" y="112"/>
                  </a:cubicBezTo>
                  <a:cubicBezTo>
                    <a:pt x="67" y="112"/>
                    <a:pt x="67" y="111"/>
                    <a:pt x="68" y="111"/>
                  </a:cubicBezTo>
                  <a:cubicBezTo>
                    <a:pt x="69" y="111"/>
                    <a:pt x="69" y="111"/>
                    <a:pt x="70" y="111"/>
                  </a:cubicBezTo>
                  <a:cubicBezTo>
                    <a:pt x="71" y="111"/>
                    <a:pt x="72" y="111"/>
                    <a:pt x="72" y="110"/>
                  </a:cubicBezTo>
                  <a:cubicBezTo>
                    <a:pt x="73" y="110"/>
                    <a:pt x="74" y="110"/>
                    <a:pt x="74" y="110"/>
                  </a:cubicBezTo>
                  <a:cubicBezTo>
                    <a:pt x="77" y="110"/>
                    <a:pt x="80" y="110"/>
                    <a:pt x="82" y="109"/>
                  </a:cubicBezTo>
                  <a:cubicBezTo>
                    <a:pt x="83" y="109"/>
                    <a:pt x="83" y="109"/>
                    <a:pt x="84" y="109"/>
                  </a:cubicBezTo>
                  <a:cubicBezTo>
                    <a:pt x="85" y="109"/>
                    <a:pt x="86" y="109"/>
                    <a:pt x="86" y="10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13">
              <a:extLst>
                <a:ext uri="{FF2B5EF4-FFF2-40B4-BE49-F238E27FC236}">
                  <a16:creationId xmlns:a16="http://schemas.microsoft.com/office/drawing/2014/main" id="{3D51B85A-B9FF-F845-2918-BC8529761523}"/>
                </a:ext>
              </a:extLst>
            </p:cNvPr>
            <p:cNvSpPr>
              <a:spLocks/>
            </p:cNvSpPr>
            <p:nvPr userDrawn="1"/>
          </p:nvSpPr>
          <p:spPr bwMode="auto">
            <a:xfrm>
              <a:off x="7605713" y="3316288"/>
              <a:ext cx="109538" cy="100013"/>
            </a:xfrm>
            <a:custGeom>
              <a:avLst/>
              <a:gdLst>
                <a:gd name="T0" fmla="*/ 2147483646 w 69"/>
                <a:gd name="T1" fmla="*/ 2147483646 h 63"/>
                <a:gd name="T2" fmla="*/ 2147483646 w 69"/>
                <a:gd name="T3" fmla="*/ 2147483646 h 63"/>
                <a:gd name="T4" fmla="*/ 2147483646 w 69"/>
                <a:gd name="T5" fmla="*/ 2147483646 h 63"/>
                <a:gd name="T6" fmla="*/ 0 w 69"/>
                <a:gd name="T7" fmla="*/ 2147483646 h 63"/>
                <a:gd name="T8" fmla="*/ 2147483646 w 69"/>
                <a:gd name="T9" fmla="*/ 2147483646 h 63"/>
                <a:gd name="T10" fmla="*/ 2147483646 w 69"/>
                <a:gd name="T11" fmla="*/ 2147483646 h 63"/>
                <a:gd name="T12" fmla="*/ 2147483646 w 69"/>
                <a:gd name="T13" fmla="*/ 2147483646 h 63"/>
                <a:gd name="T14" fmla="*/ 2147483646 w 69"/>
                <a:gd name="T15" fmla="*/ 2147483646 h 63"/>
                <a:gd name="T16" fmla="*/ 2147483646 w 69"/>
                <a:gd name="T17" fmla="*/ 2147483646 h 63"/>
                <a:gd name="T18" fmla="*/ 2147483646 w 69"/>
                <a:gd name="T19" fmla="*/ 2147483646 h 63"/>
                <a:gd name="T20" fmla="*/ 2147483646 w 69"/>
                <a:gd name="T21" fmla="*/ 2147483646 h 63"/>
                <a:gd name="T22" fmla="*/ 2147483646 w 69"/>
                <a:gd name="T23" fmla="*/ 2147483646 h 63"/>
                <a:gd name="T24" fmla="*/ 2147483646 w 69"/>
                <a:gd name="T25" fmla="*/ 2147483646 h 63"/>
                <a:gd name="T26" fmla="*/ 2147483646 w 69"/>
                <a:gd name="T27" fmla="*/ 2147483646 h 63"/>
                <a:gd name="T28" fmla="*/ 2147483646 w 69"/>
                <a:gd name="T29" fmla="*/ 2147483646 h 63"/>
                <a:gd name="T30" fmla="*/ 2147483646 w 69"/>
                <a:gd name="T31" fmla="*/ 2147483646 h 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9" h="63">
                  <a:moveTo>
                    <a:pt x="47" y="5"/>
                  </a:moveTo>
                  <a:cubicBezTo>
                    <a:pt x="38" y="0"/>
                    <a:pt x="30" y="2"/>
                    <a:pt x="26" y="10"/>
                  </a:cubicBezTo>
                  <a:cubicBezTo>
                    <a:pt x="3" y="46"/>
                    <a:pt x="3" y="46"/>
                    <a:pt x="3" y="46"/>
                  </a:cubicBezTo>
                  <a:cubicBezTo>
                    <a:pt x="1" y="46"/>
                    <a:pt x="0" y="48"/>
                    <a:pt x="0" y="50"/>
                  </a:cubicBezTo>
                  <a:cubicBezTo>
                    <a:pt x="0" y="54"/>
                    <a:pt x="2" y="59"/>
                    <a:pt x="6" y="61"/>
                  </a:cubicBezTo>
                  <a:cubicBezTo>
                    <a:pt x="9" y="63"/>
                    <a:pt x="10" y="62"/>
                    <a:pt x="12" y="61"/>
                  </a:cubicBezTo>
                  <a:cubicBezTo>
                    <a:pt x="13" y="61"/>
                    <a:pt x="14" y="61"/>
                    <a:pt x="14" y="61"/>
                  </a:cubicBezTo>
                  <a:cubicBezTo>
                    <a:pt x="15" y="61"/>
                    <a:pt x="16" y="61"/>
                    <a:pt x="16" y="60"/>
                  </a:cubicBezTo>
                  <a:cubicBezTo>
                    <a:pt x="18" y="61"/>
                    <a:pt x="19" y="61"/>
                    <a:pt x="19" y="60"/>
                  </a:cubicBezTo>
                  <a:cubicBezTo>
                    <a:pt x="20" y="60"/>
                    <a:pt x="21" y="60"/>
                    <a:pt x="22" y="60"/>
                  </a:cubicBezTo>
                  <a:cubicBezTo>
                    <a:pt x="22" y="60"/>
                    <a:pt x="23" y="60"/>
                    <a:pt x="24" y="60"/>
                  </a:cubicBezTo>
                  <a:cubicBezTo>
                    <a:pt x="49" y="55"/>
                    <a:pt x="49" y="55"/>
                    <a:pt x="49" y="55"/>
                  </a:cubicBezTo>
                  <a:cubicBezTo>
                    <a:pt x="49" y="55"/>
                    <a:pt x="50" y="55"/>
                    <a:pt x="51" y="55"/>
                  </a:cubicBezTo>
                  <a:cubicBezTo>
                    <a:pt x="51" y="55"/>
                    <a:pt x="52" y="54"/>
                    <a:pt x="53" y="54"/>
                  </a:cubicBezTo>
                  <a:cubicBezTo>
                    <a:pt x="61" y="55"/>
                    <a:pt x="67" y="49"/>
                    <a:pt x="68" y="39"/>
                  </a:cubicBezTo>
                  <a:cubicBezTo>
                    <a:pt x="69" y="26"/>
                    <a:pt x="60" y="11"/>
                    <a:pt x="47" y="5"/>
                  </a:cubicBezTo>
                  <a:close/>
                </a:path>
              </a:pathLst>
            </a:custGeom>
            <a:solidFill>
              <a:srgbClr val="443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14">
              <a:extLst>
                <a:ext uri="{FF2B5EF4-FFF2-40B4-BE49-F238E27FC236}">
                  <a16:creationId xmlns:a16="http://schemas.microsoft.com/office/drawing/2014/main" id="{4A5D67DD-4511-7FA9-3CEA-3028483FD790}"/>
                </a:ext>
              </a:extLst>
            </p:cNvPr>
            <p:cNvSpPr>
              <a:spLocks/>
            </p:cNvSpPr>
            <p:nvPr userDrawn="1"/>
          </p:nvSpPr>
          <p:spPr bwMode="auto">
            <a:xfrm>
              <a:off x="7602538" y="2647950"/>
              <a:ext cx="225425" cy="142875"/>
            </a:xfrm>
            <a:custGeom>
              <a:avLst/>
              <a:gdLst>
                <a:gd name="T0" fmla="*/ 2147483646 w 142"/>
                <a:gd name="T1" fmla="*/ 2147483646 h 90"/>
                <a:gd name="T2" fmla="*/ 2147483646 w 142"/>
                <a:gd name="T3" fmla="*/ 2147483646 h 90"/>
                <a:gd name="T4" fmla="*/ 0 w 142"/>
                <a:gd name="T5" fmla="*/ 2147483646 h 90"/>
                <a:gd name="T6" fmla="*/ 2147483646 w 142"/>
                <a:gd name="T7" fmla="*/ 0 h 90"/>
                <a:gd name="T8" fmla="*/ 2147483646 w 142"/>
                <a:gd name="T9" fmla="*/ 2147483646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2" h="90">
                  <a:moveTo>
                    <a:pt x="142" y="14"/>
                  </a:moveTo>
                  <a:lnTo>
                    <a:pt x="30" y="90"/>
                  </a:lnTo>
                  <a:lnTo>
                    <a:pt x="0" y="77"/>
                  </a:lnTo>
                  <a:lnTo>
                    <a:pt x="111" y="0"/>
                  </a:lnTo>
                  <a:lnTo>
                    <a:pt x="142" y="14"/>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15">
              <a:extLst>
                <a:ext uri="{FF2B5EF4-FFF2-40B4-BE49-F238E27FC236}">
                  <a16:creationId xmlns:a16="http://schemas.microsoft.com/office/drawing/2014/main" id="{94268DE7-750B-6E4F-C5DC-18CEDFABDDDB}"/>
                </a:ext>
              </a:extLst>
            </p:cNvPr>
            <p:cNvSpPr>
              <a:spLocks/>
            </p:cNvSpPr>
            <p:nvPr userDrawn="1"/>
          </p:nvSpPr>
          <p:spPr bwMode="auto">
            <a:xfrm>
              <a:off x="7600951" y="2770188"/>
              <a:ext cx="49213" cy="82550"/>
            </a:xfrm>
            <a:custGeom>
              <a:avLst/>
              <a:gdLst>
                <a:gd name="T0" fmla="*/ 2147483646 w 31"/>
                <a:gd name="T1" fmla="*/ 2147483646 h 52"/>
                <a:gd name="T2" fmla="*/ 2147483646 w 31"/>
                <a:gd name="T3" fmla="*/ 2147483646 h 52"/>
                <a:gd name="T4" fmla="*/ 0 w 31"/>
                <a:gd name="T5" fmla="*/ 2147483646 h 52"/>
                <a:gd name="T6" fmla="*/ 2147483646 w 31"/>
                <a:gd name="T7" fmla="*/ 0 h 52"/>
                <a:gd name="T8" fmla="*/ 2147483646 w 31"/>
                <a:gd name="T9" fmla="*/ 2147483646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52">
                  <a:moveTo>
                    <a:pt x="31" y="13"/>
                  </a:moveTo>
                  <a:lnTo>
                    <a:pt x="30" y="52"/>
                  </a:lnTo>
                  <a:lnTo>
                    <a:pt x="0" y="39"/>
                  </a:lnTo>
                  <a:lnTo>
                    <a:pt x="1" y="0"/>
                  </a:lnTo>
                  <a:lnTo>
                    <a:pt x="31" y="13"/>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16">
              <a:extLst>
                <a:ext uri="{FF2B5EF4-FFF2-40B4-BE49-F238E27FC236}">
                  <a16:creationId xmlns:a16="http://schemas.microsoft.com/office/drawing/2014/main" id="{E1095C3D-B730-883C-E2C9-8CC186E787FA}"/>
                </a:ext>
              </a:extLst>
            </p:cNvPr>
            <p:cNvSpPr>
              <a:spLocks/>
            </p:cNvSpPr>
            <p:nvPr userDrawn="1"/>
          </p:nvSpPr>
          <p:spPr bwMode="auto">
            <a:xfrm>
              <a:off x="7650163" y="2668588"/>
              <a:ext cx="238125" cy="150813"/>
            </a:xfrm>
            <a:custGeom>
              <a:avLst/>
              <a:gdLst>
                <a:gd name="T0" fmla="*/ 2147483646 w 150"/>
                <a:gd name="T1" fmla="*/ 2147483646 h 95"/>
                <a:gd name="T2" fmla="*/ 2147483646 w 150"/>
                <a:gd name="T3" fmla="*/ 2147483646 h 95"/>
                <a:gd name="T4" fmla="*/ 0 w 150"/>
                <a:gd name="T5" fmla="*/ 2147483646 h 95"/>
                <a:gd name="T6" fmla="*/ 2147483646 w 150"/>
                <a:gd name="T7" fmla="*/ 0 h 95"/>
                <a:gd name="T8" fmla="*/ 2147483646 w 150"/>
                <a:gd name="T9" fmla="*/ 2147483646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0" h="95">
                  <a:moveTo>
                    <a:pt x="150" y="16"/>
                  </a:moveTo>
                  <a:lnTo>
                    <a:pt x="41" y="95"/>
                  </a:lnTo>
                  <a:lnTo>
                    <a:pt x="0" y="77"/>
                  </a:lnTo>
                  <a:lnTo>
                    <a:pt x="112" y="0"/>
                  </a:lnTo>
                  <a:lnTo>
                    <a:pt x="150" y="16"/>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17">
              <a:extLst>
                <a:ext uri="{FF2B5EF4-FFF2-40B4-BE49-F238E27FC236}">
                  <a16:creationId xmlns:a16="http://schemas.microsoft.com/office/drawing/2014/main" id="{E276DCDC-10A2-589A-91A2-74A6CAEEE6E3}"/>
                </a:ext>
              </a:extLst>
            </p:cNvPr>
            <p:cNvSpPr>
              <a:spLocks/>
            </p:cNvSpPr>
            <p:nvPr userDrawn="1"/>
          </p:nvSpPr>
          <p:spPr bwMode="auto">
            <a:xfrm>
              <a:off x="7648576" y="2790825"/>
              <a:ext cx="66675" cy="90488"/>
            </a:xfrm>
            <a:custGeom>
              <a:avLst/>
              <a:gdLst>
                <a:gd name="T0" fmla="*/ 2147483646 w 42"/>
                <a:gd name="T1" fmla="*/ 2147483646 h 57"/>
                <a:gd name="T2" fmla="*/ 2147483646 w 42"/>
                <a:gd name="T3" fmla="*/ 2147483646 h 57"/>
                <a:gd name="T4" fmla="*/ 0 w 42"/>
                <a:gd name="T5" fmla="*/ 2147483646 h 57"/>
                <a:gd name="T6" fmla="*/ 2147483646 w 42"/>
                <a:gd name="T7" fmla="*/ 0 h 57"/>
                <a:gd name="T8" fmla="*/ 2147483646 w 42"/>
                <a:gd name="T9" fmla="*/ 2147483646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57">
                  <a:moveTo>
                    <a:pt x="42" y="18"/>
                  </a:moveTo>
                  <a:lnTo>
                    <a:pt x="41" y="57"/>
                  </a:lnTo>
                  <a:lnTo>
                    <a:pt x="0" y="39"/>
                  </a:lnTo>
                  <a:lnTo>
                    <a:pt x="1" y="0"/>
                  </a:lnTo>
                  <a:lnTo>
                    <a:pt x="42" y="18"/>
                  </a:lnTo>
                  <a:close/>
                </a:path>
              </a:pathLst>
            </a:custGeom>
            <a:solidFill>
              <a:srgbClr val="DF870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18">
              <a:extLst>
                <a:ext uri="{FF2B5EF4-FFF2-40B4-BE49-F238E27FC236}">
                  <a16:creationId xmlns:a16="http://schemas.microsoft.com/office/drawing/2014/main" id="{3465CA63-95A5-E90A-37EB-A9D05C88FBE8}"/>
                </a:ext>
              </a:extLst>
            </p:cNvPr>
            <p:cNvSpPr>
              <a:spLocks/>
            </p:cNvSpPr>
            <p:nvPr userDrawn="1"/>
          </p:nvSpPr>
          <p:spPr bwMode="auto">
            <a:xfrm>
              <a:off x="7715251" y="2693988"/>
              <a:ext cx="220663" cy="146050"/>
            </a:xfrm>
            <a:custGeom>
              <a:avLst/>
              <a:gdLst>
                <a:gd name="T0" fmla="*/ 2147483646 w 139"/>
                <a:gd name="T1" fmla="*/ 2147483646 h 92"/>
                <a:gd name="T2" fmla="*/ 2147483646 w 139"/>
                <a:gd name="T3" fmla="*/ 2147483646 h 92"/>
                <a:gd name="T4" fmla="*/ 0 w 139"/>
                <a:gd name="T5" fmla="*/ 2147483646 h 92"/>
                <a:gd name="T6" fmla="*/ 2147483646 w 139"/>
                <a:gd name="T7" fmla="*/ 0 h 92"/>
                <a:gd name="T8" fmla="*/ 2147483646 w 139"/>
                <a:gd name="T9" fmla="*/ 2147483646 h 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 h="92">
                  <a:moveTo>
                    <a:pt x="139" y="14"/>
                  </a:moveTo>
                  <a:lnTo>
                    <a:pt x="30" y="92"/>
                  </a:lnTo>
                  <a:lnTo>
                    <a:pt x="0" y="79"/>
                  </a:lnTo>
                  <a:lnTo>
                    <a:pt x="109" y="0"/>
                  </a:lnTo>
                  <a:lnTo>
                    <a:pt x="139" y="14"/>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19">
              <a:extLst>
                <a:ext uri="{FF2B5EF4-FFF2-40B4-BE49-F238E27FC236}">
                  <a16:creationId xmlns:a16="http://schemas.microsoft.com/office/drawing/2014/main" id="{4AB07F8D-6FD5-6192-546B-5811FD3C86B2}"/>
                </a:ext>
              </a:extLst>
            </p:cNvPr>
            <p:cNvSpPr>
              <a:spLocks/>
            </p:cNvSpPr>
            <p:nvPr userDrawn="1"/>
          </p:nvSpPr>
          <p:spPr bwMode="auto">
            <a:xfrm>
              <a:off x="7761288" y="2716213"/>
              <a:ext cx="174625" cy="185738"/>
            </a:xfrm>
            <a:custGeom>
              <a:avLst/>
              <a:gdLst>
                <a:gd name="T0" fmla="*/ 2147483646 w 110"/>
                <a:gd name="T1" fmla="*/ 0 h 117"/>
                <a:gd name="T2" fmla="*/ 2147483646 w 110"/>
                <a:gd name="T3" fmla="*/ 2147483646 h 117"/>
                <a:gd name="T4" fmla="*/ 0 w 110"/>
                <a:gd name="T5" fmla="*/ 2147483646 h 117"/>
                <a:gd name="T6" fmla="*/ 2147483646 w 110"/>
                <a:gd name="T7" fmla="*/ 2147483646 h 117"/>
                <a:gd name="T8" fmla="*/ 2147483646 w 110"/>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117">
                  <a:moveTo>
                    <a:pt x="110" y="0"/>
                  </a:moveTo>
                  <a:lnTo>
                    <a:pt x="110" y="39"/>
                  </a:lnTo>
                  <a:lnTo>
                    <a:pt x="0" y="117"/>
                  </a:lnTo>
                  <a:lnTo>
                    <a:pt x="1" y="78"/>
                  </a:lnTo>
                  <a:lnTo>
                    <a:pt x="110"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0">
              <a:extLst>
                <a:ext uri="{FF2B5EF4-FFF2-40B4-BE49-F238E27FC236}">
                  <a16:creationId xmlns:a16="http://schemas.microsoft.com/office/drawing/2014/main" id="{8B8BABD2-2822-19E5-EF92-7D818D605B90}"/>
                </a:ext>
              </a:extLst>
            </p:cNvPr>
            <p:cNvSpPr>
              <a:spLocks/>
            </p:cNvSpPr>
            <p:nvPr userDrawn="1"/>
          </p:nvSpPr>
          <p:spPr bwMode="auto">
            <a:xfrm>
              <a:off x="7713663" y="2819400"/>
              <a:ext cx="49213" cy="82550"/>
            </a:xfrm>
            <a:custGeom>
              <a:avLst/>
              <a:gdLst>
                <a:gd name="T0" fmla="*/ 2147483646 w 31"/>
                <a:gd name="T1" fmla="*/ 2147483646 h 52"/>
                <a:gd name="T2" fmla="*/ 2147483646 w 31"/>
                <a:gd name="T3" fmla="*/ 2147483646 h 52"/>
                <a:gd name="T4" fmla="*/ 0 w 31"/>
                <a:gd name="T5" fmla="*/ 2147483646 h 52"/>
                <a:gd name="T6" fmla="*/ 2147483646 w 31"/>
                <a:gd name="T7" fmla="*/ 0 h 52"/>
                <a:gd name="T8" fmla="*/ 2147483646 w 31"/>
                <a:gd name="T9" fmla="*/ 2147483646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52">
                  <a:moveTo>
                    <a:pt x="31" y="13"/>
                  </a:moveTo>
                  <a:lnTo>
                    <a:pt x="30" y="52"/>
                  </a:lnTo>
                  <a:lnTo>
                    <a:pt x="0" y="39"/>
                  </a:lnTo>
                  <a:lnTo>
                    <a:pt x="1" y="0"/>
                  </a:lnTo>
                  <a:lnTo>
                    <a:pt x="31" y="13"/>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
              <a:extLst>
                <a:ext uri="{FF2B5EF4-FFF2-40B4-BE49-F238E27FC236}">
                  <a16:creationId xmlns:a16="http://schemas.microsoft.com/office/drawing/2014/main" id="{1D09255F-6533-EC94-2EA8-4BFB4F2116CA}"/>
                </a:ext>
              </a:extLst>
            </p:cNvPr>
            <p:cNvSpPr>
              <a:spLocks/>
            </p:cNvSpPr>
            <p:nvPr userDrawn="1"/>
          </p:nvSpPr>
          <p:spPr bwMode="auto">
            <a:xfrm>
              <a:off x="9596438" y="5375275"/>
              <a:ext cx="312738" cy="255588"/>
            </a:xfrm>
            <a:custGeom>
              <a:avLst/>
              <a:gdLst>
                <a:gd name="T0" fmla="*/ 0 w 197"/>
                <a:gd name="T1" fmla="*/ 0 h 161"/>
                <a:gd name="T2" fmla="*/ 2147483646 w 197"/>
                <a:gd name="T3" fmla="*/ 2147483646 h 161"/>
                <a:gd name="T4" fmla="*/ 2147483646 w 197"/>
                <a:gd name="T5" fmla="*/ 2147483646 h 161"/>
                <a:gd name="T6" fmla="*/ 0 w 197"/>
                <a:gd name="T7" fmla="*/ 0 h 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 h="161">
                  <a:moveTo>
                    <a:pt x="0" y="0"/>
                  </a:moveTo>
                  <a:cubicBezTo>
                    <a:pt x="71" y="0"/>
                    <a:pt x="142" y="16"/>
                    <a:pt x="197" y="47"/>
                  </a:cubicBezTo>
                  <a:cubicBezTo>
                    <a:pt x="1" y="161"/>
                    <a:pt x="1" y="161"/>
                    <a:pt x="1" y="161"/>
                  </a:cubicBezTo>
                  <a:lnTo>
                    <a:pt x="0"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2">
              <a:extLst>
                <a:ext uri="{FF2B5EF4-FFF2-40B4-BE49-F238E27FC236}">
                  <a16:creationId xmlns:a16="http://schemas.microsoft.com/office/drawing/2014/main" id="{1F35C89C-FD8C-4A61-6A91-4AD7878A3699}"/>
                </a:ext>
              </a:extLst>
            </p:cNvPr>
            <p:cNvSpPr>
              <a:spLocks/>
            </p:cNvSpPr>
            <p:nvPr userDrawn="1"/>
          </p:nvSpPr>
          <p:spPr bwMode="auto">
            <a:xfrm>
              <a:off x="9288463" y="5375275"/>
              <a:ext cx="309563" cy="255588"/>
            </a:xfrm>
            <a:custGeom>
              <a:avLst/>
              <a:gdLst>
                <a:gd name="T0" fmla="*/ 2147483646 w 196"/>
                <a:gd name="T1" fmla="*/ 0 h 161"/>
                <a:gd name="T2" fmla="*/ 2147483646 w 196"/>
                <a:gd name="T3" fmla="*/ 2147483646 h 161"/>
                <a:gd name="T4" fmla="*/ 0 w 196"/>
                <a:gd name="T5" fmla="*/ 2147483646 h 161"/>
                <a:gd name="T6" fmla="*/ 2147483646 w 196"/>
                <a:gd name="T7" fmla="*/ 0 h 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161">
                  <a:moveTo>
                    <a:pt x="195" y="0"/>
                  </a:moveTo>
                  <a:cubicBezTo>
                    <a:pt x="196" y="161"/>
                    <a:pt x="196" y="161"/>
                    <a:pt x="196" y="161"/>
                  </a:cubicBezTo>
                  <a:cubicBezTo>
                    <a:pt x="0" y="47"/>
                    <a:pt x="0" y="47"/>
                    <a:pt x="0" y="47"/>
                  </a:cubicBezTo>
                  <a:cubicBezTo>
                    <a:pt x="54" y="16"/>
                    <a:pt x="125" y="0"/>
                    <a:pt x="195" y="0"/>
                  </a:cubicBez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3">
              <a:extLst>
                <a:ext uri="{FF2B5EF4-FFF2-40B4-BE49-F238E27FC236}">
                  <a16:creationId xmlns:a16="http://schemas.microsoft.com/office/drawing/2014/main" id="{4F1E7DFB-B778-A901-041E-BF397549C101}"/>
                </a:ext>
              </a:extLst>
            </p:cNvPr>
            <p:cNvSpPr>
              <a:spLocks/>
            </p:cNvSpPr>
            <p:nvPr userDrawn="1"/>
          </p:nvSpPr>
          <p:spPr bwMode="auto">
            <a:xfrm>
              <a:off x="9128126" y="5449888"/>
              <a:ext cx="469900" cy="274638"/>
            </a:xfrm>
            <a:custGeom>
              <a:avLst/>
              <a:gdLst>
                <a:gd name="T0" fmla="*/ 2147483646 w 297"/>
                <a:gd name="T1" fmla="*/ 0 h 173"/>
                <a:gd name="T2" fmla="*/ 2147483646 w 297"/>
                <a:gd name="T3" fmla="*/ 2147483646 h 173"/>
                <a:gd name="T4" fmla="*/ 2147483646 w 297"/>
                <a:gd name="T5" fmla="*/ 2147483646 h 173"/>
                <a:gd name="T6" fmla="*/ 2147483646 w 297"/>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7" h="173">
                  <a:moveTo>
                    <a:pt x="101" y="0"/>
                  </a:moveTo>
                  <a:cubicBezTo>
                    <a:pt x="297" y="114"/>
                    <a:pt x="297" y="114"/>
                    <a:pt x="297" y="114"/>
                  </a:cubicBezTo>
                  <a:cubicBezTo>
                    <a:pt x="40" y="173"/>
                    <a:pt x="40" y="173"/>
                    <a:pt x="40" y="173"/>
                  </a:cubicBezTo>
                  <a:cubicBezTo>
                    <a:pt x="0" y="115"/>
                    <a:pt x="21" y="47"/>
                    <a:pt x="101" y="0"/>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4">
              <a:extLst>
                <a:ext uri="{FF2B5EF4-FFF2-40B4-BE49-F238E27FC236}">
                  <a16:creationId xmlns:a16="http://schemas.microsoft.com/office/drawing/2014/main" id="{32BF3CE6-DA2D-AAEC-840F-5C8204A58E20}"/>
                </a:ext>
              </a:extLst>
            </p:cNvPr>
            <p:cNvSpPr>
              <a:spLocks/>
            </p:cNvSpPr>
            <p:nvPr userDrawn="1"/>
          </p:nvSpPr>
          <p:spPr bwMode="auto">
            <a:xfrm>
              <a:off x="9159876" y="5629275"/>
              <a:ext cx="31750" cy="220663"/>
            </a:xfrm>
            <a:custGeom>
              <a:avLst/>
              <a:gdLst>
                <a:gd name="T0" fmla="*/ 0 w 20"/>
                <a:gd name="T1" fmla="*/ 2147483646 h 139"/>
                <a:gd name="T2" fmla="*/ 0 w 20"/>
                <a:gd name="T3" fmla="*/ 0 h 139"/>
                <a:gd name="T4" fmla="*/ 2147483646 w 20"/>
                <a:gd name="T5" fmla="*/ 2147483646 h 139"/>
                <a:gd name="T6" fmla="*/ 2147483646 w 20"/>
                <a:gd name="T7" fmla="*/ 2147483646 h 139"/>
                <a:gd name="T8" fmla="*/ 0 w 20"/>
                <a:gd name="T9" fmla="*/ 2147483646 h 1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39">
                  <a:moveTo>
                    <a:pt x="0" y="79"/>
                  </a:moveTo>
                  <a:cubicBezTo>
                    <a:pt x="0" y="0"/>
                    <a:pt x="0" y="0"/>
                    <a:pt x="0" y="0"/>
                  </a:cubicBezTo>
                  <a:cubicBezTo>
                    <a:pt x="0" y="20"/>
                    <a:pt x="7" y="41"/>
                    <a:pt x="20" y="60"/>
                  </a:cubicBezTo>
                  <a:cubicBezTo>
                    <a:pt x="20" y="139"/>
                    <a:pt x="20" y="139"/>
                    <a:pt x="20" y="139"/>
                  </a:cubicBezTo>
                  <a:cubicBezTo>
                    <a:pt x="7" y="120"/>
                    <a:pt x="0" y="99"/>
                    <a:pt x="0" y="79"/>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5">
              <a:extLst>
                <a:ext uri="{FF2B5EF4-FFF2-40B4-BE49-F238E27FC236}">
                  <a16:creationId xmlns:a16="http://schemas.microsoft.com/office/drawing/2014/main" id="{E4701627-6E4C-055F-28F3-19231102ABF3}"/>
                </a:ext>
              </a:extLst>
            </p:cNvPr>
            <p:cNvSpPr>
              <a:spLocks/>
            </p:cNvSpPr>
            <p:nvPr userDrawn="1"/>
          </p:nvSpPr>
          <p:spPr bwMode="auto">
            <a:xfrm>
              <a:off x="9191626" y="5630863"/>
              <a:ext cx="406400" cy="179388"/>
            </a:xfrm>
            <a:custGeom>
              <a:avLst/>
              <a:gdLst>
                <a:gd name="T0" fmla="*/ 2147483646 w 257"/>
                <a:gd name="T1" fmla="*/ 0 h 113"/>
                <a:gd name="T2" fmla="*/ 2147483646 w 257"/>
                <a:gd name="T3" fmla="*/ 2147483646 h 113"/>
                <a:gd name="T4" fmla="*/ 0 w 257"/>
                <a:gd name="T5" fmla="*/ 2147483646 h 113"/>
                <a:gd name="T6" fmla="*/ 2147483646 w 257"/>
                <a:gd name="T7" fmla="*/ 0 h 1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113">
                  <a:moveTo>
                    <a:pt x="257" y="0"/>
                  </a:moveTo>
                  <a:cubicBezTo>
                    <a:pt x="62" y="113"/>
                    <a:pt x="62" y="113"/>
                    <a:pt x="62" y="113"/>
                  </a:cubicBezTo>
                  <a:cubicBezTo>
                    <a:pt x="34" y="97"/>
                    <a:pt x="14" y="79"/>
                    <a:pt x="0" y="59"/>
                  </a:cubicBezTo>
                  <a:lnTo>
                    <a:pt x="257" y="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6">
              <a:extLst>
                <a:ext uri="{FF2B5EF4-FFF2-40B4-BE49-F238E27FC236}">
                  <a16:creationId xmlns:a16="http://schemas.microsoft.com/office/drawing/2014/main" id="{3CF816A3-0EA5-7DB0-6551-0834F4EEE870}"/>
                </a:ext>
              </a:extLst>
            </p:cNvPr>
            <p:cNvSpPr>
              <a:spLocks/>
            </p:cNvSpPr>
            <p:nvPr userDrawn="1"/>
          </p:nvSpPr>
          <p:spPr bwMode="auto">
            <a:xfrm>
              <a:off x="9191626" y="5724525"/>
              <a:ext cx="98425" cy="211138"/>
            </a:xfrm>
            <a:custGeom>
              <a:avLst/>
              <a:gdLst>
                <a:gd name="T0" fmla="*/ 2147483646 w 62"/>
                <a:gd name="T1" fmla="*/ 2147483646 h 133"/>
                <a:gd name="T2" fmla="*/ 2147483646 w 62"/>
                <a:gd name="T3" fmla="*/ 2147483646 h 133"/>
                <a:gd name="T4" fmla="*/ 0 w 62"/>
                <a:gd name="T5" fmla="*/ 2147483646 h 133"/>
                <a:gd name="T6" fmla="*/ 0 w 62"/>
                <a:gd name="T7" fmla="*/ 0 h 133"/>
                <a:gd name="T8" fmla="*/ 2147483646 w 62"/>
                <a:gd name="T9" fmla="*/ 2147483646 h 1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33">
                  <a:moveTo>
                    <a:pt x="62" y="54"/>
                  </a:moveTo>
                  <a:cubicBezTo>
                    <a:pt x="62" y="133"/>
                    <a:pt x="62" y="133"/>
                    <a:pt x="62" y="133"/>
                  </a:cubicBezTo>
                  <a:cubicBezTo>
                    <a:pt x="34" y="117"/>
                    <a:pt x="14" y="99"/>
                    <a:pt x="0" y="79"/>
                  </a:cubicBezTo>
                  <a:cubicBezTo>
                    <a:pt x="0" y="0"/>
                    <a:pt x="0" y="0"/>
                    <a:pt x="0" y="0"/>
                  </a:cubicBezTo>
                  <a:cubicBezTo>
                    <a:pt x="14" y="20"/>
                    <a:pt x="34" y="38"/>
                    <a:pt x="62" y="54"/>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7">
              <a:extLst>
                <a:ext uri="{FF2B5EF4-FFF2-40B4-BE49-F238E27FC236}">
                  <a16:creationId xmlns:a16="http://schemas.microsoft.com/office/drawing/2014/main" id="{2C7ED849-C77B-4472-4C17-BA1C3EF205F2}"/>
                </a:ext>
              </a:extLst>
            </p:cNvPr>
            <p:cNvSpPr>
              <a:spLocks/>
            </p:cNvSpPr>
            <p:nvPr userDrawn="1"/>
          </p:nvSpPr>
          <p:spPr bwMode="auto">
            <a:xfrm>
              <a:off x="9290051" y="5632450"/>
              <a:ext cx="747713" cy="377825"/>
            </a:xfrm>
            <a:custGeom>
              <a:avLst/>
              <a:gdLst>
                <a:gd name="T0" fmla="*/ 2147483646 w 472"/>
                <a:gd name="T1" fmla="*/ 0 h 238"/>
                <a:gd name="T2" fmla="*/ 2147483646 w 472"/>
                <a:gd name="T3" fmla="*/ 2147483646 h 238"/>
                <a:gd name="T4" fmla="*/ 2147483646 w 472"/>
                <a:gd name="T5" fmla="*/ 2147483646 h 238"/>
                <a:gd name="T6" fmla="*/ 2147483646 w 472"/>
                <a:gd name="T7" fmla="*/ 2147483646 h 238"/>
                <a:gd name="T8" fmla="*/ 0 w 472"/>
                <a:gd name="T9" fmla="*/ 2147483646 h 238"/>
                <a:gd name="T10" fmla="*/ 0 w 472"/>
                <a:gd name="T11" fmla="*/ 2147483646 h 238"/>
                <a:gd name="T12" fmla="*/ 2147483646 w 472"/>
                <a:gd name="T13" fmla="*/ 2147483646 h 238"/>
                <a:gd name="T14" fmla="*/ 2147483646 w 472"/>
                <a:gd name="T15" fmla="*/ 2147483646 h 238"/>
                <a:gd name="T16" fmla="*/ 2147483646 w 472"/>
                <a:gd name="T17" fmla="*/ 0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2" h="238">
                  <a:moveTo>
                    <a:pt x="472" y="0"/>
                  </a:moveTo>
                  <a:cubicBezTo>
                    <a:pt x="472" y="79"/>
                    <a:pt x="472" y="79"/>
                    <a:pt x="472" y="79"/>
                  </a:cubicBezTo>
                  <a:cubicBezTo>
                    <a:pt x="472" y="119"/>
                    <a:pt x="445" y="160"/>
                    <a:pt x="392" y="191"/>
                  </a:cubicBezTo>
                  <a:cubicBezTo>
                    <a:pt x="338" y="223"/>
                    <a:pt x="267" y="238"/>
                    <a:pt x="196" y="238"/>
                  </a:cubicBezTo>
                  <a:cubicBezTo>
                    <a:pt x="125" y="238"/>
                    <a:pt x="54" y="223"/>
                    <a:pt x="0" y="191"/>
                  </a:cubicBezTo>
                  <a:cubicBezTo>
                    <a:pt x="0" y="112"/>
                    <a:pt x="0" y="112"/>
                    <a:pt x="0" y="112"/>
                  </a:cubicBezTo>
                  <a:cubicBezTo>
                    <a:pt x="54" y="144"/>
                    <a:pt x="125" y="159"/>
                    <a:pt x="196" y="159"/>
                  </a:cubicBezTo>
                  <a:cubicBezTo>
                    <a:pt x="267" y="159"/>
                    <a:pt x="338" y="144"/>
                    <a:pt x="392" y="112"/>
                  </a:cubicBezTo>
                  <a:cubicBezTo>
                    <a:pt x="445" y="81"/>
                    <a:pt x="472" y="40"/>
                    <a:pt x="472" y="0"/>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8">
              <a:extLst>
                <a:ext uri="{FF2B5EF4-FFF2-40B4-BE49-F238E27FC236}">
                  <a16:creationId xmlns:a16="http://schemas.microsoft.com/office/drawing/2014/main" id="{0A628554-E088-FDD3-CCC5-47D2A01987E8}"/>
                </a:ext>
              </a:extLst>
            </p:cNvPr>
            <p:cNvSpPr>
              <a:spLocks/>
            </p:cNvSpPr>
            <p:nvPr userDrawn="1"/>
          </p:nvSpPr>
          <p:spPr bwMode="auto">
            <a:xfrm>
              <a:off x="9290051" y="5449888"/>
              <a:ext cx="779463" cy="434975"/>
            </a:xfrm>
            <a:custGeom>
              <a:avLst/>
              <a:gdLst>
                <a:gd name="T0" fmla="*/ 2147483646 w 492"/>
                <a:gd name="T1" fmla="*/ 0 h 274"/>
                <a:gd name="T2" fmla="*/ 2147483646 w 492"/>
                <a:gd name="T3" fmla="*/ 2147483646 h 274"/>
                <a:gd name="T4" fmla="*/ 2147483646 w 492"/>
                <a:gd name="T5" fmla="*/ 2147483646 h 274"/>
                <a:gd name="T6" fmla="*/ 2147483646 w 492"/>
                <a:gd name="T7" fmla="*/ 2147483646 h 274"/>
                <a:gd name="T8" fmla="*/ 0 w 492"/>
                <a:gd name="T9" fmla="*/ 2147483646 h 274"/>
                <a:gd name="T10" fmla="*/ 2147483646 w 492"/>
                <a:gd name="T11" fmla="*/ 2147483646 h 274"/>
                <a:gd name="T12" fmla="*/ 2147483646 w 492"/>
                <a:gd name="T13" fmla="*/ 0 h 2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2" h="274">
                  <a:moveTo>
                    <a:pt x="391" y="0"/>
                  </a:moveTo>
                  <a:cubicBezTo>
                    <a:pt x="418" y="16"/>
                    <a:pt x="439" y="35"/>
                    <a:pt x="453" y="55"/>
                  </a:cubicBezTo>
                  <a:cubicBezTo>
                    <a:pt x="492" y="112"/>
                    <a:pt x="472" y="181"/>
                    <a:pt x="392" y="227"/>
                  </a:cubicBezTo>
                  <a:cubicBezTo>
                    <a:pt x="338" y="259"/>
                    <a:pt x="267" y="274"/>
                    <a:pt x="196" y="274"/>
                  </a:cubicBezTo>
                  <a:cubicBezTo>
                    <a:pt x="125" y="274"/>
                    <a:pt x="54" y="259"/>
                    <a:pt x="0" y="227"/>
                  </a:cubicBezTo>
                  <a:cubicBezTo>
                    <a:pt x="195" y="114"/>
                    <a:pt x="195" y="114"/>
                    <a:pt x="195" y="114"/>
                  </a:cubicBezTo>
                  <a:lnTo>
                    <a:pt x="391" y="0"/>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9">
              <a:extLst>
                <a:ext uri="{FF2B5EF4-FFF2-40B4-BE49-F238E27FC236}">
                  <a16:creationId xmlns:a16="http://schemas.microsoft.com/office/drawing/2014/main" id="{C134B66B-1756-A147-0334-940820863212}"/>
                </a:ext>
              </a:extLst>
            </p:cNvPr>
            <p:cNvSpPr>
              <a:spLocks/>
            </p:cNvSpPr>
            <p:nvPr userDrawn="1"/>
          </p:nvSpPr>
          <p:spPr bwMode="auto">
            <a:xfrm>
              <a:off x="10721976" y="4654550"/>
              <a:ext cx="798513" cy="549275"/>
            </a:xfrm>
            <a:custGeom>
              <a:avLst/>
              <a:gdLst>
                <a:gd name="T0" fmla="*/ 2147483646 w 503"/>
                <a:gd name="T1" fmla="*/ 0 h 346"/>
                <a:gd name="T2" fmla="*/ 2147483646 w 503"/>
                <a:gd name="T3" fmla="*/ 2147483646 h 346"/>
                <a:gd name="T4" fmla="*/ 2147483646 w 503"/>
                <a:gd name="T5" fmla="*/ 2147483646 h 346"/>
                <a:gd name="T6" fmla="*/ 0 w 503"/>
                <a:gd name="T7" fmla="*/ 2147483646 h 346"/>
                <a:gd name="T8" fmla="*/ 2147483646 w 503"/>
                <a:gd name="T9" fmla="*/ 0 h 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 h="346">
                  <a:moveTo>
                    <a:pt x="502" y="0"/>
                  </a:moveTo>
                  <a:lnTo>
                    <a:pt x="503" y="16"/>
                  </a:lnTo>
                  <a:lnTo>
                    <a:pt x="1" y="346"/>
                  </a:lnTo>
                  <a:lnTo>
                    <a:pt x="0" y="331"/>
                  </a:lnTo>
                  <a:lnTo>
                    <a:pt x="502" y="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30">
              <a:extLst>
                <a:ext uri="{FF2B5EF4-FFF2-40B4-BE49-F238E27FC236}">
                  <a16:creationId xmlns:a16="http://schemas.microsoft.com/office/drawing/2014/main" id="{7096C286-B225-9EBB-2A53-51B11976F14B}"/>
                </a:ext>
              </a:extLst>
            </p:cNvPr>
            <p:cNvSpPr>
              <a:spLocks/>
            </p:cNvSpPr>
            <p:nvPr userDrawn="1"/>
          </p:nvSpPr>
          <p:spPr bwMode="auto">
            <a:xfrm>
              <a:off x="10142538" y="4887913"/>
              <a:ext cx="581025" cy="315913"/>
            </a:xfrm>
            <a:custGeom>
              <a:avLst/>
              <a:gdLst>
                <a:gd name="T0" fmla="*/ 2147483646 w 366"/>
                <a:gd name="T1" fmla="*/ 2147483646 h 199"/>
                <a:gd name="T2" fmla="*/ 2147483646 w 366"/>
                <a:gd name="T3" fmla="*/ 2147483646 h 199"/>
                <a:gd name="T4" fmla="*/ 2147483646 w 366"/>
                <a:gd name="T5" fmla="*/ 2147483646 h 199"/>
                <a:gd name="T6" fmla="*/ 0 w 366"/>
                <a:gd name="T7" fmla="*/ 0 h 199"/>
                <a:gd name="T8" fmla="*/ 2147483646 w 366"/>
                <a:gd name="T9" fmla="*/ 2147483646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99">
                  <a:moveTo>
                    <a:pt x="365" y="184"/>
                  </a:moveTo>
                  <a:lnTo>
                    <a:pt x="366" y="199"/>
                  </a:lnTo>
                  <a:lnTo>
                    <a:pt x="1" y="15"/>
                  </a:lnTo>
                  <a:lnTo>
                    <a:pt x="0" y="0"/>
                  </a:lnTo>
                  <a:lnTo>
                    <a:pt x="365" y="184"/>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31">
              <a:extLst>
                <a:ext uri="{FF2B5EF4-FFF2-40B4-BE49-F238E27FC236}">
                  <a16:creationId xmlns:a16="http://schemas.microsoft.com/office/drawing/2014/main" id="{39A780BB-4F3B-4C93-4321-3F83CDD61F27}"/>
                </a:ext>
              </a:extLst>
            </p:cNvPr>
            <p:cNvSpPr>
              <a:spLocks/>
            </p:cNvSpPr>
            <p:nvPr userDrawn="1"/>
          </p:nvSpPr>
          <p:spPr bwMode="auto">
            <a:xfrm>
              <a:off x="10142538" y="4362450"/>
              <a:ext cx="1376363" cy="817563"/>
            </a:xfrm>
            <a:custGeom>
              <a:avLst/>
              <a:gdLst>
                <a:gd name="T0" fmla="*/ 2147483646 w 867"/>
                <a:gd name="T1" fmla="*/ 2147483646 h 515"/>
                <a:gd name="T2" fmla="*/ 2147483646 w 867"/>
                <a:gd name="T3" fmla="*/ 2147483646 h 515"/>
                <a:gd name="T4" fmla="*/ 0 w 867"/>
                <a:gd name="T5" fmla="*/ 2147483646 h 515"/>
                <a:gd name="T6" fmla="*/ 2147483646 w 867"/>
                <a:gd name="T7" fmla="*/ 0 h 515"/>
                <a:gd name="T8" fmla="*/ 2147483646 w 867"/>
                <a:gd name="T9" fmla="*/ 2147483646 h 5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7" h="515">
                  <a:moveTo>
                    <a:pt x="867" y="184"/>
                  </a:moveTo>
                  <a:lnTo>
                    <a:pt x="365" y="515"/>
                  </a:lnTo>
                  <a:lnTo>
                    <a:pt x="0" y="331"/>
                  </a:lnTo>
                  <a:lnTo>
                    <a:pt x="502" y="0"/>
                  </a:lnTo>
                  <a:lnTo>
                    <a:pt x="867" y="18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2">
              <a:extLst>
                <a:ext uri="{FF2B5EF4-FFF2-40B4-BE49-F238E27FC236}">
                  <a16:creationId xmlns:a16="http://schemas.microsoft.com/office/drawing/2014/main" id="{0CEB962E-B30C-C76A-D759-A9E9789D70A7}"/>
                </a:ext>
              </a:extLst>
            </p:cNvPr>
            <p:cNvSpPr>
              <a:spLocks/>
            </p:cNvSpPr>
            <p:nvPr userDrawn="1"/>
          </p:nvSpPr>
          <p:spPr bwMode="auto">
            <a:xfrm>
              <a:off x="10142538" y="4764088"/>
              <a:ext cx="65088" cy="152400"/>
            </a:xfrm>
            <a:custGeom>
              <a:avLst/>
              <a:gdLst>
                <a:gd name="T0" fmla="*/ 2147483646 w 41"/>
                <a:gd name="T1" fmla="*/ 2147483646 h 96"/>
                <a:gd name="T2" fmla="*/ 0 w 41"/>
                <a:gd name="T3" fmla="*/ 0 h 96"/>
                <a:gd name="T4" fmla="*/ 2147483646 w 41"/>
                <a:gd name="T5" fmla="*/ 2147483646 h 96"/>
                <a:gd name="T6" fmla="*/ 2147483646 w 41"/>
                <a:gd name="T7" fmla="*/ 2147483646 h 96"/>
                <a:gd name="T8" fmla="*/ 2147483646 w 41"/>
                <a:gd name="T9" fmla="*/ 2147483646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96">
                  <a:moveTo>
                    <a:pt x="36" y="15"/>
                  </a:moveTo>
                  <a:lnTo>
                    <a:pt x="0" y="0"/>
                  </a:lnTo>
                  <a:lnTo>
                    <a:pt x="4" y="73"/>
                  </a:lnTo>
                  <a:lnTo>
                    <a:pt x="41" y="96"/>
                  </a:lnTo>
                  <a:lnTo>
                    <a:pt x="36" y="15"/>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3">
              <a:extLst>
                <a:ext uri="{FF2B5EF4-FFF2-40B4-BE49-F238E27FC236}">
                  <a16:creationId xmlns:a16="http://schemas.microsoft.com/office/drawing/2014/main" id="{E49D6228-340B-3995-4596-EF4B8F1EFB00}"/>
                </a:ext>
              </a:extLst>
            </p:cNvPr>
            <p:cNvSpPr>
              <a:spLocks/>
            </p:cNvSpPr>
            <p:nvPr userDrawn="1"/>
          </p:nvSpPr>
          <p:spPr bwMode="auto">
            <a:xfrm>
              <a:off x="10715626" y="4570413"/>
              <a:ext cx="754063" cy="588963"/>
            </a:xfrm>
            <a:custGeom>
              <a:avLst/>
              <a:gdLst>
                <a:gd name="T0" fmla="*/ 2147483646 w 475"/>
                <a:gd name="T1" fmla="*/ 0 h 371"/>
                <a:gd name="T2" fmla="*/ 2147483646 w 475"/>
                <a:gd name="T3" fmla="*/ 2147483646 h 371"/>
                <a:gd name="T4" fmla="*/ 2147483646 w 475"/>
                <a:gd name="T5" fmla="*/ 2147483646 h 371"/>
                <a:gd name="T6" fmla="*/ 0 w 475"/>
                <a:gd name="T7" fmla="*/ 2147483646 h 371"/>
                <a:gd name="T8" fmla="*/ 2147483646 w 475"/>
                <a:gd name="T9" fmla="*/ 0 h 3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5" h="371">
                  <a:moveTo>
                    <a:pt x="471" y="0"/>
                  </a:moveTo>
                  <a:lnTo>
                    <a:pt x="475" y="60"/>
                  </a:lnTo>
                  <a:lnTo>
                    <a:pt x="3" y="371"/>
                  </a:lnTo>
                  <a:lnTo>
                    <a:pt x="0" y="310"/>
                  </a:lnTo>
                  <a:lnTo>
                    <a:pt x="471" y="0"/>
                  </a:lnTo>
                  <a:close/>
                </a:path>
              </a:pathLst>
            </a:custGeom>
            <a:solidFill>
              <a:srgbClr val="FCE6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34">
              <a:extLst>
                <a:ext uri="{FF2B5EF4-FFF2-40B4-BE49-F238E27FC236}">
                  <a16:creationId xmlns:a16="http://schemas.microsoft.com/office/drawing/2014/main" id="{67FCD3A4-ED5B-2C1A-4B5E-457E419BBDE5}"/>
                </a:ext>
              </a:extLst>
            </p:cNvPr>
            <p:cNvSpPr>
              <a:spLocks/>
            </p:cNvSpPr>
            <p:nvPr userDrawn="1"/>
          </p:nvSpPr>
          <p:spPr bwMode="auto">
            <a:xfrm>
              <a:off x="10180638" y="4794250"/>
              <a:ext cx="539750" cy="365125"/>
            </a:xfrm>
            <a:custGeom>
              <a:avLst/>
              <a:gdLst>
                <a:gd name="T0" fmla="*/ 0 w 340"/>
                <a:gd name="T1" fmla="*/ 0 h 230"/>
                <a:gd name="T2" fmla="*/ 2147483646 w 340"/>
                <a:gd name="T3" fmla="*/ 2147483646 h 230"/>
                <a:gd name="T4" fmla="*/ 2147483646 w 340"/>
                <a:gd name="T5" fmla="*/ 2147483646 h 230"/>
                <a:gd name="T6" fmla="*/ 2147483646 w 340"/>
                <a:gd name="T7" fmla="*/ 2147483646 h 230"/>
                <a:gd name="T8" fmla="*/ 0 w 340"/>
                <a:gd name="T9" fmla="*/ 0 h 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0" h="230">
                  <a:moveTo>
                    <a:pt x="0" y="0"/>
                  </a:moveTo>
                  <a:lnTo>
                    <a:pt x="4" y="61"/>
                  </a:lnTo>
                  <a:lnTo>
                    <a:pt x="340" y="230"/>
                  </a:lnTo>
                  <a:lnTo>
                    <a:pt x="337" y="169"/>
                  </a:lnTo>
                  <a:lnTo>
                    <a:pt x="0" y="0"/>
                  </a:lnTo>
                  <a:close/>
                </a:path>
              </a:pathLst>
            </a:custGeom>
            <a:solidFill>
              <a:srgbClr val="F4D4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35">
              <a:extLst>
                <a:ext uri="{FF2B5EF4-FFF2-40B4-BE49-F238E27FC236}">
                  <a16:creationId xmlns:a16="http://schemas.microsoft.com/office/drawing/2014/main" id="{01BAB414-A0B8-F2D7-7154-93134D7B6848}"/>
                </a:ext>
              </a:extLst>
            </p:cNvPr>
            <p:cNvSpPr>
              <a:spLocks/>
            </p:cNvSpPr>
            <p:nvPr userDrawn="1"/>
          </p:nvSpPr>
          <p:spPr bwMode="auto">
            <a:xfrm>
              <a:off x="10207626" y="4298950"/>
              <a:ext cx="1255713" cy="763588"/>
            </a:xfrm>
            <a:custGeom>
              <a:avLst/>
              <a:gdLst>
                <a:gd name="T0" fmla="*/ 2147483646 w 791"/>
                <a:gd name="T1" fmla="*/ 0 h 481"/>
                <a:gd name="T2" fmla="*/ 0 w 791"/>
                <a:gd name="T3" fmla="*/ 2147483646 h 481"/>
                <a:gd name="T4" fmla="*/ 2147483646 w 791"/>
                <a:gd name="T5" fmla="*/ 2147483646 h 481"/>
                <a:gd name="T6" fmla="*/ 2147483646 w 791"/>
                <a:gd name="T7" fmla="*/ 2147483646 h 481"/>
                <a:gd name="T8" fmla="*/ 2147483646 w 791"/>
                <a:gd name="T9" fmla="*/ 2147483646 h 481"/>
                <a:gd name="T10" fmla="*/ 2147483646 w 791"/>
                <a:gd name="T11" fmla="*/ 0 h 4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1" h="481">
                  <a:moveTo>
                    <a:pt x="453" y="0"/>
                  </a:moveTo>
                  <a:lnTo>
                    <a:pt x="0" y="297"/>
                  </a:lnTo>
                  <a:lnTo>
                    <a:pt x="2" y="321"/>
                  </a:lnTo>
                  <a:lnTo>
                    <a:pt x="320" y="481"/>
                  </a:lnTo>
                  <a:lnTo>
                    <a:pt x="791" y="171"/>
                  </a:lnTo>
                  <a:lnTo>
                    <a:pt x="453" y="0"/>
                  </a:lnTo>
                  <a:close/>
                </a:path>
              </a:pathLst>
            </a:custGeom>
            <a:solidFill>
              <a:srgbClr val="E5E4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36">
              <a:extLst>
                <a:ext uri="{FF2B5EF4-FFF2-40B4-BE49-F238E27FC236}">
                  <a16:creationId xmlns:a16="http://schemas.microsoft.com/office/drawing/2014/main" id="{994EC436-46E3-813A-EBE7-CD39E892C499}"/>
                </a:ext>
              </a:extLst>
            </p:cNvPr>
            <p:cNvSpPr>
              <a:spLocks/>
            </p:cNvSpPr>
            <p:nvPr userDrawn="1"/>
          </p:nvSpPr>
          <p:spPr bwMode="auto">
            <a:xfrm>
              <a:off x="10714038" y="4513263"/>
              <a:ext cx="798513" cy="549275"/>
            </a:xfrm>
            <a:custGeom>
              <a:avLst/>
              <a:gdLst>
                <a:gd name="T0" fmla="*/ 2147483646 w 503"/>
                <a:gd name="T1" fmla="*/ 0 h 346"/>
                <a:gd name="T2" fmla="*/ 2147483646 w 503"/>
                <a:gd name="T3" fmla="*/ 2147483646 h 346"/>
                <a:gd name="T4" fmla="*/ 2147483646 w 503"/>
                <a:gd name="T5" fmla="*/ 2147483646 h 346"/>
                <a:gd name="T6" fmla="*/ 0 w 503"/>
                <a:gd name="T7" fmla="*/ 2147483646 h 346"/>
                <a:gd name="T8" fmla="*/ 2147483646 w 503"/>
                <a:gd name="T9" fmla="*/ 0 h 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 h="346">
                  <a:moveTo>
                    <a:pt x="502" y="0"/>
                  </a:moveTo>
                  <a:lnTo>
                    <a:pt x="503" y="16"/>
                  </a:lnTo>
                  <a:lnTo>
                    <a:pt x="1" y="346"/>
                  </a:lnTo>
                  <a:lnTo>
                    <a:pt x="0" y="331"/>
                  </a:lnTo>
                  <a:lnTo>
                    <a:pt x="502" y="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37">
              <a:extLst>
                <a:ext uri="{FF2B5EF4-FFF2-40B4-BE49-F238E27FC236}">
                  <a16:creationId xmlns:a16="http://schemas.microsoft.com/office/drawing/2014/main" id="{A4F4058D-F4AA-B045-3AC5-89265923B8D3}"/>
                </a:ext>
              </a:extLst>
            </p:cNvPr>
            <p:cNvSpPr>
              <a:spLocks/>
            </p:cNvSpPr>
            <p:nvPr userDrawn="1"/>
          </p:nvSpPr>
          <p:spPr bwMode="auto">
            <a:xfrm>
              <a:off x="10134601" y="4746625"/>
              <a:ext cx="581025" cy="315913"/>
            </a:xfrm>
            <a:custGeom>
              <a:avLst/>
              <a:gdLst>
                <a:gd name="T0" fmla="*/ 2147483646 w 366"/>
                <a:gd name="T1" fmla="*/ 2147483646 h 199"/>
                <a:gd name="T2" fmla="*/ 2147483646 w 366"/>
                <a:gd name="T3" fmla="*/ 2147483646 h 199"/>
                <a:gd name="T4" fmla="*/ 2147483646 w 366"/>
                <a:gd name="T5" fmla="*/ 2147483646 h 199"/>
                <a:gd name="T6" fmla="*/ 0 w 366"/>
                <a:gd name="T7" fmla="*/ 0 h 199"/>
                <a:gd name="T8" fmla="*/ 2147483646 w 366"/>
                <a:gd name="T9" fmla="*/ 2147483646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99">
                  <a:moveTo>
                    <a:pt x="365" y="184"/>
                  </a:moveTo>
                  <a:lnTo>
                    <a:pt x="366" y="199"/>
                  </a:lnTo>
                  <a:lnTo>
                    <a:pt x="1" y="15"/>
                  </a:lnTo>
                  <a:lnTo>
                    <a:pt x="0" y="0"/>
                  </a:lnTo>
                  <a:lnTo>
                    <a:pt x="365" y="184"/>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38">
              <a:extLst>
                <a:ext uri="{FF2B5EF4-FFF2-40B4-BE49-F238E27FC236}">
                  <a16:creationId xmlns:a16="http://schemas.microsoft.com/office/drawing/2014/main" id="{33BB7136-5C71-6A67-49ED-BD19909A7DE2}"/>
                </a:ext>
              </a:extLst>
            </p:cNvPr>
            <p:cNvSpPr>
              <a:spLocks/>
            </p:cNvSpPr>
            <p:nvPr userDrawn="1"/>
          </p:nvSpPr>
          <p:spPr bwMode="auto">
            <a:xfrm>
              <a:off x="10134601" y="4222750"/>
              <a:ext cx="1376363" cy="815975"/>
            </a:xfrm>
            <a:custGeom>
              <a:avLst/>
              <a:gdLst>
                <a:gd name="T0" fmla="*/ 2147483646 w 867"/>
                <a:gd name="T1" fmla="*/ 2147483646 h 514"/>
                <a:gd name="T2" fmla="*/ 2147483646 w 867"/>
                <a:gd name="T3" fmla="*/ 2147483646 h 514"/>
                <a:gd name="T4" fmla="*/ 0 w 867"/>
                <a:gd name="T5" fmla="*/ 2147483646 h 514"/>
                <a:gd name="T6" fmla="*/ 2147483646 w 867"/>
                <a:gd name="T7" fmla="*/ 0 h 514"/>
                <a:gd name="T8" fmla="*/ 2147483646 w 867"/>
                <a:gd name="T9" fmla="*/ 2147483646 h 5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7" h="514">
                  <a:moveTo>
                    <a:pt x="867" y="183"/>
                  </a:moveTo>
                  <a:lnTo>
                    <a:pt x="365" y="514"/>
                  </a:lnTo>
                  <a:lnTo>
                    <a:pt x="0" y="330"/>
                  </a:lnTo>
                  <a:lnTo>
                    <a:pt x="502" y="0"/>
                  </a:lnTo>
                  <a:lnTo>
                    <a:pt x="867" y="183"/>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39">
              <a:extLst>
                <a:ext uri="{FF2B5EF4-FFF2-40B4-BE49-F238E27FC236}">
                  <a16:creationId xmlns:a16="http://schemas.microsoft.com/office/drawing/2014/main" id="{C84C2CAC-078F-AC04-E818-0DC0F3DA0971}"/>
                </a:ext>
              </a:extLst>
            </p:cNvPr>
            <p:cNvSpPr>
              <a:spLocks/>
            </p:cNvSpPr>
            <p:nvPr userDrawn="1"/>
          </p:nvSpPr>
          <p:spPr bwMode="auto">
            <a:xfrm>
              <a:off x="10134601" y="4756150"/>
              <a:ext cx="34925" cy="158750"/>
            </a:xfrm>
            <a:custGeom>
              <a:avLst/>
              <a:gdLst>
                <a:gd name="T0" fmla="*/ 2147483646 w 22"/>
                <a:gd name="T1" fmla="*/ 2147483646 h 100"/>
                <a:gd name="T2" fmla="*/ 2147483646 w 22"/>
                <a:gd name="T3" fmla="*/ 2147483646 h 100"/>
                <a:gd name="T4" fmla="*/ 0 w 22"/>
                <a:gd name="T5" fmla="*/ 0 h 100"/>
                <a:gd name="T6" fmla="*/ 2147483646 w 22"/>
                <a:gd name="T7" fmla="*/ 2147483646 h 100"/>
                <a:gd name="T8" fmla="*/ 2147483646 w 22"/>
                <a:gd name="T9" fmla="*/ 2147483646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00">
                  <a:moveTo>
                    <a:pt x="22" y="100"/>
                  </a:moveTo>
                  <a:lnTo>
                    <a:pt x="5" y="92"/>
                  </a:lnTo>
                  <a:lnTo>
                    <a:pt x="0" y="0"/>
                  </a:lnTo>
                  <a:lnTo>
                    <a:pt x="17" y="9"/>
                  </a:lnTo>
                  <a:lnTo>
                    <a:pt x="22" y="10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40">
              <a:extLst>
                <a:ext uri="{FF2B5EF4-FFF2-40B4-BE49-F238E27FC236}">
                  <a16:creationId xmlns:a16="http://schemas.microsoft.com/office/drawing/2014/main" id="{01739814-0067-BA12-1C86-8393B9E0CE3C}"/>
                </a:ext>
              </a:extLst>
            </p:cNvPr>
            <p:cNvSpPr>
              <a:spLocks/>
            </p:cNvSpPr>
            <p:nvPr userDrawn="1"/>
          </p:nvSpPr>
          <p:spPr bwMode="auto">
            <a:xfrm>
              <a:off x="10660063" y="4467225"/>
              <a:ext cx="695325" cy="477838"/>
            </a:xfrm>
            <a:custGeom>
              <a:avLst/>
              <a:gdLst>
                <a:gd name="T0" fmla="*/ 2147483646 w 438"/>
                <a:gd name="T1" fmla="*/ 0 h 301"/>
                <a:gd name="T2" fmla="*/ 2147483646 w 438"/>
                <a:gd name="T3" fmla="*/ 2147483646 h 301"/>
                <a:gd name="T4" fmla="*/ 2147483646 w 438"/>
                <a:gd name="T5" fmla="*/ 2147483646 h 301"/>
                <a:gd name="T6" fmla="*/ 0 w 438"/>
                <a:gd name="T7" fmla="*/ 2147483646 h 301"/>
                <a:gd name="T8" fmla="*/ 2147483646 w 438"/>
                <a:gd name="T9" fmla="*/ 0 h 3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8" h="301">
                  <a:moveTo>
                    <a:pt x="438" y="0"/>
                  </a:moveTo>
                  <a:lnTo>
                    <a:pt x="438" y="13"/>
                  </a:lnTo>
                  <a:lnTo>
                    <a:pt x="1" y="301"/>
                  </a:lnTo>
                  <a:lnTo>
                    <a:pt x="0" y="287"/>
                  </a:lnTo>
                  <a:lnTo>
                    <a:pt x="438" y="0"/>
                  </a:ln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41">
              <a:extLst>
                <a:ext uri="{FF2B5EF4-FFF2-40B4-BE49-F238E27FC236}">
                  <a16:creationId xmlns:a16="http://schemas.microsoft.com/office/drawing/2014/main" id="{5632D0A4-F146-297F-6DB7-9879CDFAB204}"/>
                </a:ext>
              </a:extLst>
            </p:cNvPr>
            <p:cNvSpPr>
              <a:spLocks/>
            </p:cNvSpPr>
            <p:nvPr userDrawn="1"/>
          </p:nvSpPr>
          <p:spPr bwMode="auto">
            <a:xfrm>
              <a:off x="10155238" y="4668838"/>
              <a:ext cx="506413" cy="276225"/>
            </a:xfrm>
            <a:custGeom>
              <a:avLst/>
              <a:gdLst>
                <a:gd name="T0" fmla="*/ 2147483646 w 319"/>
                <a:gd name="T1" fmla="*/ 2147483646 h 174"/>
                <a:gd name="T2" fmla="*/ 2147483646 w 319"/>
                <a:gd name="T3" fmla="*/ 2147483646 h 174"/>
                <a:gd name="T4" fmla="*/ 2147483646 w 319"/>
                <a:gd name="T5" fmla="*/ 2147483646 h 174"/>
                <a:gd name="T6" fmla="*/ 0 w 319"/>
                <a:gd name="T7" fmla="*/ 0 h 174"/>
                <a:gd name="T8" fmla="*/ 2147483646 w 319"/>
                <a:gd name="T9" fmla="*/ 2147483646 h 1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174">
                  <a:moveTo>
                    <a:pt x="318" y="160"/>
                  </a:moveTo>
                  <a:lnTo>
                    <a:pt x="319" y="174"/>
                  </a:lnTo>
                  <a:lnTo>
                    <a:pt x="1" y="14"/>
                  </a:lnTo>
                  <a:lnTo>
                    <a:pt x="0" y="0"/>
                  </a:lnTo>
                  <a:lnTo>
                    <a:pt x="318" y="160"/>
                  </a:ln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42">
              <a:extLst>
                <a:ext uri="{FF2B5EF4-FFF2-40B4-BE49-F238E27FC236}">
                  <a16:creationId xmlns:a16="http://schemas.microsoft.com/office/drawing/2014/main" id="{9E9F0C50-CEE4-41F9-32FC-D351B6E8BEEA}"/>
                </a:ext>
              </a:extLst>
            </p:cNvPr>
            <p:cNvSpPr>
              <a:spLocks/>
            </p:cNvSpPr>
            <p:nvPr userDrawn="1"/>
          </p:nvSpPr>
          <p:spPr bwMode="auto">
            <a:xfrm>
              <a:off x="10155238" y="4211638"/>
              <a:ext cx="1200150" cy="711200"/>
            </a:xfrm>
            <a:custGeom>
              <a:avLst/>
              <a:gdLst>
                <a:gd name="T0" fmla="*/ 2147483646 w 756"/>
                <a:gd name="T1" fmla="*/ 2147483646 h 448"/>
                <a:gd name="T2" fmla="*/ 2147483646 w 756"/>
                <a:gd name="T3" fmla="*/ 2147483646 h 448"/>
                <a:gd name="T4" fmla="*/ 0 w 756"/>
                <a:gd name="T5" fmla="*/ 2147483646 h 448"/>
                <a:gd name="T6" fmla="*/ 2147483646 w 756"/>
                <a:gd name="T7" fmla="*/ 0 h 448"/>
                <a:gd name="T8" fmla="*/ 2147483646 w 756"/>
                <a:gd name="T9" fmla="*/ 2147483646 h 4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448">
                  <a:moveTo>
                    <a:pt x="756" y="161"/>
                  </a:moveTo>
                  <a:lnTo>
                    <a:pt x="318" y="448"/>
                  </a:lnTo>
                  <a:lnTo>
                    <a:pt x="0" y="288"/>
                  </a:lnTo>
                  <a:lnTo>
                    <a:pt x="438" y="0"/>
                  </a:lnTo>
                  <a:lnTo>
                    <a:pt x="756" y="161"/>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43">
              <a:extLst>
                <a:ext uri="{FF2B5EF4-FFF2-40B4-BE49-F238E27FC236}">
                  <a16:creationId xmlns:a16="http://schemas.microsoft.com/office/drawing/2014/main" id="{CEFB9A82-0D33-5DBC-77F5-72142ED536BD}"/>
                </a:ext>
              </a:extLst>
            </p:cNvPr>
            <p:cNvSpPr>
              <a:spLocks/>
            </p:cNvSpPr>
            <p:nvPr userDrawn="1"/>
          </p:nvSpPr>
          <p:spPr bwMode="auto">
            <a:xfrm>
              <a:off x="10156826" y="4562475"/>
              <a:ext cx="55563" cy="131763"/>
            </a:xfrm>
            <a:custGeom>
              <a:avLst/>
              <a:gdLst>
                <a:gd name="T0" fmla="*/ 2147483646 w 35"/>
                <a:gd name="T1" fmla="*/ 2147483646 h 83"/>
                <a:gd name="T2" fmla="*/ 0 w 35"/>
                <a:gd name="T3" fmla="*/ 0 h 83"/>
                <a:gd name="T4" fmla="*/ 2147483646 w 35"/>
                <a:gd name="T5" fmla="*/ 2147483646 h 83"/>
                <a:gd name="T6" fmla="*/ 2147483646 w 35"/>
                <a:gd name="T7" fmla="*/ 2147483646 h 83"/>
                <a:gd name="T8" fmla="*/ 2147483646 w 35"/>
                <a:gd name="T9" fmla="*/ 2147483646 h 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83">
                  <a:moveTo>
                    <a:pt x="31" y="13"/>
                  </a:moveTo>
                  <a:lnTo>
                    <a:pt x="0" y="0"/>
                  </a:lnTo>
                  <a:lnTo>
                    <a:pt x="3" y="63"/>
                  </a:lnTo>
                  <a:lnTo>
                    <a:pt x="35" y="83"/>
                  </a:lnTo>
                  <a:lnTo>
                    <a:pt x="31" y="13"/>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44">
              <a:extLst>
                <a:ext uri="{FF2B5EF4-FFF2-40B4-BE49-F238E27FC236}">
                  <a16:creationId xmlns:a16="http://schemas.microsoft.com/office/drawing/2014/main" id="{10F9039D-5B84-ED1C-BC78-BDB334B1A1AC}"/>
                </a:ext>
              </a:extLst>
            </p:cNvPr>
            <p:cNvSpPr>
              <a:spLocks/>
            </p:cNvSpPr>
            <p:nvPr userDrawn="1"/>
          </p:nvSpPr>
          <p:spPr bwMode="auto">
            <a:xfrm>
              <a:off x="10655301" y="4392613"/>
              <a:ext cx="655638" cy="512763"/>
            </a:xfrm>
            <a:custGeom>
              <a:avLst/>
              <a:gdLst>
                <a:gd name="T0" fmla="*/ 2147483646 w 413"/>
                <a:gd name="T1" fmla="*/ 0 h 323"/>
                <a:gd name="T2" fmla="*/ 2147483646 w 413"/>
                <a:gd name="T3" fmla="*/ 2147483646 h 323"/>
                <a:gd name="T4" fmla="*/ 2147483646 w 413"/>
                <a:gd name="T5" fmla="*/ 2147483646 h 323"/>
                <a:gd name="T6" fmla="*/ 0 w 413"/>
                <a:gd name="T7" fmla="*/ 2147483646 h 323"/>
                <a:gd name="T8" fmla="*/ 2147483646 w 413"/>
                <a:gd name="T9" fmla="*/ 0 h 3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3" h="323">
                  <a:moveTo>
                    <a:pt x="410" y="0"/>
                  </a:moveTo>
                  <a:lnTo>
                    <a:pt x="413" y="53"/>
                  </a:lnTo>
                  <a:lnTo>
                    <a:pt x="3" y="323"/>
                  </a:lnTo>
                  <a:lnTo>
                    <a:pt x="0" y="270"/>
                  </a:lnTo>
                  <a:lnTo>
                    <a:pt x="410" y="0"/>
                  </a:lnTo>
                  <a:close/>
                </a:path>
              </a:pathLst>
            </a:custGeom>
            <a:solidFill>
              <a:srgbClr val="F9F5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45">
              <a:extLst>
                <a:ext uri="{FF2B5EF4-FFF2-40B4-BE49-F238E27FC236}">
                  <a16:creationId xmlns:a16="http://schemas.microsoft.com/office/drawing/2014/main" id="{D216E79B-928D-EA9D-E0A6-D54A5C86352F}"/>
                </a:ext>
              </a:extLst>
            </p:cNvPr>
            <p:cNvSpPr>
              <a:spLocks/>
            </p:cNvSpPr>
            <p:nvPr userDrawn="1"/>
          </p:nvSpPr>
          <p:spPr bwMode="auto">
            <a:xfrm>
              <a:off x="10190163" y="4587875"/>
              <a:ext cx="469900" cy="317500"/>
            </a:xfrm>
            <a:custGeom>
              <a:avLst/>
              <a:gdLst>
                <a:gd name="T0" fmla="*/ 0 w 296"/>
                <a:gd name="T1" fmla="*/ 0 h 200"/>
                <a:gd name="T2" fmla="*/ 2147483646 w 296"/>
                <a:gd name="T3" fmla="*/ 2147483646 h 200"/>
                <a:gd name="T4" fmla="*/ 2147483646 w 296"/>
                <a:gd name="T5" fmla="*/ 2147483646 h 200"/>
                <a:gd name="T6" fmla="*/ 2147483646 w 296"/>
                <a:gd name="T7" fmla="*/ 2147483646 h 200"/>
                <a:gd name="T8" fmla="*/ 0 w 296"/>
                <a:gd name="T9" fmla="*/ 0 h 2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00">
                  <a:moveTo>
                    <a:pt x="0" y="0"/>
                  </a:moveTo>
                  <a:lnTo>
                    <a:pt x="3" y="53"/>
                  </a:lnTo>
                  <a:lnTo>
                    <a:pt x="296" y="200"/>
                  </a:lnTo>
                  <a:lnTo>
                    <a:pt x="293" y="147"/>
                  </a:lnTo>
                  <a:lnTo>
                    <a:pt x="0" y="0"/>
                  </a:lnTo>
                  <a:close/>
                </a:path>
              </a:pathLst>
            </a:custGeom>
            <a:solidFill>
              <a:srgbClr val="EA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46">
              <a:extLst>
                <a:ext uri="{FF2B5EF4-FFF2-40B4-BE49-F238E27FC236}">
                  <a16:creationId xmlns:a16="http://schemas.microsoft.com/office/drawing/2014/main" id="{33A61B5A-B219-6762-A8F4-4898D15F2750}"/>
                </a:ext>
              </a:extLst>
            </p:cNvPr>
            <p:cNvSpPr>
              <a:spLocks/>
            </p:cNvSpPr>
            <p:nvPr userDrawn="1"/>
          </p:nvSpPr>
          <p:spPr bwMode="auto">
            <a:xfrm>
              <a:off x="10212388" y="4156075"/>
              <a:ext cx="1093788" cy="665163"/>
            </a:xfrm>
            <a:custGeom>
              <a:avLst/>
              <a:gdLst>
                <a:gd name="T0" fmla="*/ 2147483646 w 689"/>
                <a:gd name="T1" fmla="*/ 0 h 419"/>
                <a:gd name="T2" fmla="*/ 0 w 689"/>
                <a:gd name="T3" fmla="*/ 2147483646 h 419"/>
                <a:gd name="T4" fmla="*/ 2147483646 w 689"/>
                <a:gd name="T5" fmla="*/ 2147483646 h 419"/>
                <a:gd name="T6" fmla="*/ 2147483646 w 689"/>
                <a:gd name="T7" fmla="*/ 2147483646 h 419"/>
                <a:gd name="T8" fmla="*/ 2147483646 w 689"/>
                <a:gd name="T9" fmla="*/ 2147483646 h 419"/>
                <a:gd name="T10" fmla="*/ 2147483646 w 689"/>
                <a:gd name="T11" fmla="*/ 0 h 4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9" h="419">
                  <a:moveTo>
                    <a:pt x="394" y="0"/>
                  </a:moveTo>
                  <a:lnTo>
                    <a:pt x="0" y="259"/>
                  </a:lnTo>
                  <a:lnTo>
                    <a:pt x="2" y="280"/>
                  </a:lnTo>
                  <a:lnTo>
                    <a:pt x="279" y="419"/>
                  </a:lnTo>
                  <a:lnTo>
                    <a:pt x="689" y="149"/>
                  </a:lnTo>
                  <a:lnTo>
                    <a:pt x="394" y="0"/>
                  </a:lnTo>
                  <a:close/>
                </a:path>
              </a:pathLst>
            </a:custGeom>
            <a:solidFill>
              <a:srgbClr val="E5E4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47">
              <a:extLst>
                <a:ext uri="{FF2B5EF4-FFF2-40B4-BE49-F238E27FC236}">
                  <a16:creationId xmlns:a16="http://schemas.microsoft.com/office/drawing/2014/main" id="{9AF2B875-2B75-4A8A-F2B6-F9B98352B450}"/>
                </a:ext>
              </a:extLst>
            </p:cNvPr>
            <p:cNvSpPr>
              <a:spLocks/>
            </p:cNvSpPr>
            <p:nvPr userDrawn="1"/>
          </p:nvSpPr>
          <p:spPr bwMode="auto">
            <a:xfrm>
              <a:off x="10653713" y="4343400"/>
              <a:ext cx="695325" cy="477838"/>
            </a:xfrm>
            <a:custGeom>
              <a:avLst/>
              <a:gdLst>
                <a:gd name="T0" fmla="*/ 2147483646 w 438"/>
                <a:gd name="T1" fmla="*/ 0 h 301"/>
                <a:gd name="T2" fmla="*/ 2147483646 w 438"/>
                <a:gd name="T3" fmla="*/ 2147483646 h 301"/>
                <a:gd name="T4" fmla="*/ 2147483646 w 438"/>
                <a:gd name="T5" fmla="*/ 2147483646 h 301"/>
                <a:gd name="T6" fmla="*/ 0 w 438"/>
                <a:gd name="T7" fmla="*/ 2147483646 h 301"/>
                <a:gd name="T8" fmla="*/ 2147483646 w 438"/>
                <a:gd name="T9" fmla="*/ 0 h 3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8" h="301">
                  <a:moveTo>
                    <a:pt x="437" y="0"/>
                  </a:moveTo>
                  <a:lnTo>
                    <a:pt x="438" y="14"/>
                  </a:lnTo>
                  <a:lnTo>
                    <a:pt x="1" y="301"/>
                  </a:lnTo>
                  <a:lnTo>
                    <a:pt x="0" y="288"/>
                  </a:lnTo>
                  <a:lnTo>
                    <a:pt x="437" y="0"/>
                  </a:ln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48">
              <a:extLst>
                <a:ext uri="{FF2B5EF4-FFF2-40B4-BE49-F238E27FC236}">
                  <a16:creationId xmlns:a16="http://schemas.microsoft.com/office/drawing/2014/main" id="{7BB5C1BF-582A-29B6-7A6F-C7E0AB167717}"/>
                </a:ext>
              </a:extLst>
            </p:cNvPr>
            <p:cNvSpPr>
              <a:spLocks/>
            </p:cNvSpPr>
            <p:nvPr userDrawn="1"/>
          </p:nvSpPr>
          <p:spPr bwMode="auto">
            <a:xfrm>
              <a:off x="10148888" y="4546600"/>
              <a:ext cx="506413" cy="274638"/>
            </a:xfrm>
            <a:custGeom>
              <a:avLst/>
              <a:gdLst>
                <a:gd name="T0" fmla="*/ 2147483646 w 319"/>
                <a:gd name="T1" fmla="*/ 2147483646 h 173"/>
                <a:gd name="T2" fmla="*/ 2147483646 w 319"/>
                <a:gd name="T3" fmla="*/ 2147483646 h 173"/>
                <a:gd name="T4" fmla="*/ 2147483646 w 319"/>
                <a:gd name="T5" fmla="*/ 2147483646 h 173"/>
                <a:gd name="T6" fmla="*/ 0 w 319"/>
                <a:gd name="T7" fmla="*/ 0 h 173"/>
                <a:gd name="T8" fmla="*/ 2147483646 w 31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173">
                  <a:moveTo>
                    <a:pt x="318" y="160"/>
                  </a:moveTo>
                  <a:lnTo>
                    <a:pt x="319" y="173"/>
                  </a:lnTo>
                  <a:lnTo>
                    <a:pt x="1" y="13"/>
                  </a:lnTo>
                  <a:lnTo>
                    <a:pt x="0" y="0"/>
                  </a:lnTo>
                  <a:lnTo>
                    <a:pt x="318" y="160"/>
                  </a:ln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49">
              <a:extLst>
                <a:ext uri="{FF2B5EF4-FFF2-40B4-BE49-F238E27FC236}">
                  <a16:creationId xmlns:a16="http://schemas.microsoft.com/office/drawing/2014/main" id="{BF147CC7-8396-2D6A-D1EC-1290AF44AE82}"/>
                </a:ext>
              </a:extLst>
            </p:cNvPr>
            <p:cNvSpPr>
              <a:spLocks/>
            </p:cNvSpPr>
            <p:nvPr userDrawn="1"/>
          </p:nvSpPr>
          <p:spPr bwMode="auto">
            <a:xfrm>
              <a:off x="10148888" y="4089400"/>
              <a:ext cx="1198563" cy="711200"/>
            </a:xfrm>
            <a:custGeom>
              <a:avLst/>
              <a:gdLst>
                <a:gd name="T0" fmla="*/ 2147483646 w 755"/>
                <a:gd name="T1" fmla="*/ 2147483646 h 448"/>
                <a:gd name="T2" fmla="*/ 2147483646 w 755"/>
                <a:gd name="T3" fmla="*/ 2147483646 h 448"/>
                <a:gd name="T4" fmla="*/ 0 w 755"/>
                <a:gd name="T5" fmla="*/ 2147483646 h 448"/>
                <a:gd name="T6" fmla="*/ 2147483646 w 755"/>
                <a:gd name="T7" fmla="*/ 0 h 448"/>
                <a:gd name="T8" fmla="*/ 2147483646 w 755"/>
                <a:gd name="T9" fmla="*/ 2147483646 h 4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5" h="448">
                  <a:moveTo>
                    <a:pt x="755" y="160"/>
                  </a:moveTo>
                  <a:lnTo>
                    <a:pt x="318" y="448"/>
                  </a:lnTo>
                  <a:lnTo>
                    <a:pt x="0" y="288"/>
                  </a:lnTo>
                  <a:lnTo>
                    <a:pt x="437" y="0"/>
                  </a:lnTo>
                  <a:lnTo>
                    <a:pt x="755" y="160"/>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50">
              <a:extLst>
                <a:ext uri="{FF2B5EF4-FFF2-40B4-BE49-F238E27FC236}">
                  <a16:creationId xmlns:a16="http://schemas.microsoft.com/office/drawing/2014/main" id="{6F5F586B-7A0D-9D75-B120-0771EDBC142B}"/>
                </a:ext>
              </a:extLst>
            </p:cNvPr>
            <p:cNvSpPr>
              <a:spLocks/>
            </p:cNvSpPr>
            <p:nvPr userDrawn="1"/>
          </p:nvSpPr>
          <p:spPr bwMode="auto">
            <a:xfrm>
              <a:off x="10148888" y="4554538"/>
              <a:ext cx="30163" cy="138113"/>
            </a:xfrm>
            <a:custGeom>
              <a:avLst/>
              <a:gdLst>
                <a:gd name="T0" fmla="*/ 2147483646 w 19"/>
                <a:gd name="T1" fmla="*/ 2147483646 h 87"/>
                <a:gd name="T2" fmla="*/ 2147483646 w 19"/>
                <a:gd name="T3" fmla="*/ 2147483646 h 87"/>
                <a:gd name="T4" fmla="*/ 0 w 19"/>
                <a:gd name="T5" fmla="*/ 0 h 87"/>
                <a:gd name="T6" fmla="*/ 2147483646 w 19"/>
                <a:gd name="T7" fmla="*/ 2147483646 h 87"/>
                <a:gd name="T8" fmla="*/ 2147483646 w 19"/>
                <a:gd name="T9" fmla="*/ 2147483646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87">
                  <a:moveTo>
                    <a:pt x="19" y="87"/>
                  </a:moveTo>
                  <a:lnTo>
                    <a:pt x="5" y="80"/>
                  </a:lnTo>
                  <a:lnTo>
                    <a:pt x="0" y="0"/>
                  </a:lnTo>
                  <a:lnTo>
                    <a:pt x="15" y="8"/>
                  </a:lnTo>
                  <a:lnTo>
                    <a:pt x="19" y="87"/>
                  </a:ln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51">
              <a:extLst>
                <a:ext uri="{FF2B5EF4-FFF2-40B4-BE49-F238E27FC236}">
                  <a16:creationId xmlns:a16="http://schemas.microsoft.com/office/drawing/2014/main" id="{A5EC506F-D816-F328-EB10-5615B15370B4}"/>
                </a:ext>
              </a:extLst>
            </p:cNvPr>
            <p:cNvSpPr>
              <a:spLocks/>
            </p:cNvSpPr>
            <p:nvPr userDrawn="1"/>
          </p:nvSpPr>
          <p:spPr bwMode="auto">
            <a:xfrm>
              <a:off x="7888288" y="2225675"/>
              <a:ext cx="839788" cy="450850"/>
            </a:xfrm>
            <a:custGeom>
              <a:avLst/>
              <a:gdLst>
                <a:gd name="T0" fmla="*/ 2147483646 w 529"/>
                <a:gd name="T1" fmla="*/ 2147483646 h 284"/>
                <a:gd name="T2" fmla="*/ 2147483646 w 529"/>
                <a:gd name="T3" fmla="*/ 2147483646 h 284"/>
                <a:gd name="T4" fmla="*/ 2147483646 w 529"/>
                <a:gd name="T5" fmla="*/ 0 h 284"/>
                <a:gd name="T6" fmla="*/ 0 w 529"/>
                <a:gd name="T7" fmla="*/ 2147483646 h 284"/>
                <a:gd name="T8" fmla="*/ 2147483646 w 529"/>
                <a:gd name="T9" fmla="*/ 2147483646 h 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9" h="284">
                  <a:moveTo>
                    <a:pt x="461" y="284"/>
                  </a:moveTo>
                  <a:lnTo>
                    <a:pt x="529" y="253"/>
                  </a:lnTo>
                  <a:lnTo>
                    <a:pt x="68" y="0"/>
                  </a:lnTo>
                  <a:lnTo>
                    <a:pt x="0" y="31"/>
                  </a:lnTo>
                  <a:lnTo>
                    <a:pt x="461" y="284"/>
                  </a:lnTo>
                  <a:close/>
                </a:path>
              </a:pathLst>
            </a:custGeom>
            <a:solidFill>
              <a:srgbClr val="602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52">
              <a:extLst>
                <a:ext uri="{FF2B5EF4-FFF2-40B4-BE49-F238E27FC236}">
                  <a16:creationId xmlns:a16="http://schemas.microsoft.com/office/drawing/2014/main" id="{64732E42-02A7-C5F2-83FD-DCB4D9917722}"/>
                </a:ext>
              </a:extLst>
            </p:cNvPr>
            <p:cNvSpPr>
              <a:spLocks/>
            </p:cNvSpPr>
            <p:nvPr userDrawn="1"/>
          </p:nvSpPr>
          <p:spPr bwMode="auto">
            <a:xfrm>
              <a:off x="7866063" y="1698625"/>
              <a:ext cx="812800" cy="723900"/>
            </a:xfrm>
            <a:custGeom>
              <a:avLst/>
              <a:gdLst>
                <a:gd name="T0" fmla="*/ 2147483646 w 512"/>
                <a:gd name="T1" fmla="*/ 2147483646 h 456"/>
                <a:gd name="T2" fmla="*/ 2147483646 w 512"/>
                <a:gd name="T3" fmla="*/ 2147483646 h 456"/>
                <a:gd name="T4" fmla="*/ 2147483646 w 512"/>
                <a:gd name="T5" fmla="*/ 2147483646 h 456"/>
                <a:gd name="T6" fmla="*/ 2147483646 w 512"/>
                <a:gd name="T7" fmla="*/ 2147483646 h 456"/>
                <a:gd name="T8" fmla="*/ 2147483646 w 512"/>
                <a:gd name="T9" fmla="*/ 2147483646 h 456"/>
                <a:gd name="T10" fmla="*/ 2147483646 w 512"/>
                <a:gd name="T11" fmla="*/ 2147483646 h 456"/>
                <a:gd name="T12" fmla="*/ 2147483646 w 512"/>
                <a:gd name="T13" fmla="*/ 2147483646 h 456"/>
                <a:gd name="T14" fmla="*/ 2147483646 w 512"/>
                <a:gd name="T15" fmla="*/ 2147483646 h 456"/>
                <a:gd name="T16" fmla="*/ 2147483646 w 512"/>
                <a:gd name="T17" fmla="*/ 2147483646 h 456"/>
                <a:gd name="T18" fmla="*/ 2147483646 w 512"/>
                <a:gd name="T19" fmla="*/ 2147483646 h 456"/>
                <a:gd name="T20" fmla="*/ 2147483646 w 512"/>
                <a:gd name="T21" fmla="*/ 2147483646 h 456"/>
                <a:gd name="T22" fmla="*/ 2147483646 w 512"/>
                <a:gd name="T23" fmla="*/ 2147483646 h 456"/>
                <a:gd name="T24" fmla="*/ 2147483646 w 512"/>
                <a:gd name="T25" fmla="*/ 2147483646 h 4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2" h="456">
                  <a:moveTo>
                    <a:pt x="30" y="7"/>
                  </a:moveTo>
                  <a:cubicBezTo>
                    <a:pt x="18" y="0"/>
                    <a:pt x="7" y="5"/>
                    <a:pt x="7" y="17"/>
                  </a:cubicBezTo>
                  <a:cubicBezTo>
                    <a:pt x="1" y="158"/>
                    <a:pt x="1" y="158"/>
                    <a:pt x="1" y="158"/>
                  </a:cubicBezTo>
                  <a:cubicBezTo>
                    <a:pt x="0" y="170"/>
                    <a:pt x="9" y="186"/>
                    <a:pt x="21" y="192"/>
                  </a:cubicBezTo>
                  <a:cubicBezTo>
                    <a:pt x="180" y="279"/>
                    <a:pt x="322" y="361"/>
                    <a:pt x="482" y="450"/>
                  </a:cubicBezTo>
                  <a:cubicBezTo>
                    <a:pt x="494" y="456"/>
                    <a:pt x="504" y="452"/>
                    <a:pt x="505" y="439"/>
                  </a:cubicBezTo>
                  <a:cubicBezTo>
                    <a:pt x="511" y="294"/>
                    <a:pt x="511" y="294"/>
                    <a:pt x="511" y="294"/>
                  </a:cubicBezTo>
                  <a:cubicBezTo>
                    <a:pt x="512" y="282"/>
                    <a:pt x="502" y="267"/>
                    <a:pt x="490" y="260"/>
                  </a:cubicBezTo>
                  <a:cubicBezTo>
                    <a:pt x="366" y="192"/>
                    <a:pt x="366" y="192"/>
                    <a:pt x="366" y="192"/>
                  </a:cubicBezTo>
                  <a:cubicBezTo>
                    <a:pt x="339" y="177"/>
                    <a:pt x="339" y="177"/>
                    <a:pt x="339" y="177"/>
                  </a:cubicBezTo>
                  <a:cubicBezTo>
                    <a:pt x="181" y="90"/>
                    <a:pt x="181" y="90"/>
                    <a:pt x="181" y="90"/>
                  </a:cubicBezTo>
                  <a:cubicBezTo>
                    <a:pt x="154" y="75"/>
                    <a:pt x="154" y="75"/>
                    <a:pt x="154" y="75"/>
                  </a:cubicBezTo>
                  <a:lnTo>
                    <a:pt x="30" y="7"/>
                  </a:lnTo>
                  <a:close/>
                </a:path>
              </a:pathLst>
            </a:custGeom>
            <a:solidFill>
              <a:srgbClr val="8258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53">
              <a:extLst>
                <a:ext uri="{FF2B5EF4-FFF2-40B4-BE49-F238E27FC236}">
                  <a16:creationId xmlns:a16="http://schemas.microsoft.com/office/drawing/2014/main" id="{CF167868-B644-0400-7D26-4AB170D7BBB9}"/>
                </a:ext>
              </a:extLst>
            </p:cNvPr>
            <p:cNvSpPr>
              <a:spLocks/>
            </p:cNvSpPr>
            <p:nvPr userDrawn="1"/>
          </p:nvSpPr>
          <p:spPr bwMode="auto">
            <a:xfrm>
              <a:off x="7888288" y="1654175"/>
              <a:ext cx="131763" cy="55563"/>
            </a:xfrm>
            <a:custGeom>
              <a:avLst/>
              <a:gdLst>
                <a:gd name="T0" fmla="*/ 2147483646 w 83"/>
                <a:gd name="T1" fmla="*/ 2147483646 h 35"/>
                <a:gd name="T2" fmla="*/ 0 w 83"/>
                <a:gd name="T3" fmla="*/ 2147483646 h 35"/>
                <a:gd name="T4" fmla="*/ 2147483646 w 83"/>
                <a:gd name="T5" fmla="*/ 2147483646 h 35"/>
                <a:gd name="T6" fmla="*/ 2147483646 w 83"/>
                <a:gd name="T7" fmla="*/ 2147483646 h 35"/>
                <a:gd name="T8" fmla="*/ 2147483646 w 83"/>
                <a:gd name="T9" fmla="*/ 2147483646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35">
                  <a:moveTo>
                    <a:pt x="67" y="2"/>
                  </a:moveTo>
                  <a:cubicBezTo>
                    <a:pt x="0" y="33"/>
                    <a:pt x="0" y="33"/>
                    <a:pt x="0" y="33"/>
                  </a:cubicBezTo>
                  <a:cubicBezTo>
                    <a:pt x="4" y="31"/>
                    <a:pt x="10" y="32"/>
                    <a:pt x="16" y="35"/>
                  </a:cubicBezTo>
                  <a:cubicBezTo>
                    <a:pt x="83" y="4"/>
                    <a:pt x="83" y="4"/>
                    <a:pt x="83" y="4"/>
                  </a:cubicBezTo>
                  <a:cubicBezTo>
                    <a:pt x="77" y="1"/>
                    <a:pt x="72" y="0"/>
                    <a:pt x="67" y="2"/>
                  </a:cubicBez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54">
              <a:extLst>
                <a:ext uri="{FF2B5EF4-FFF2-40B4-BE49-F238E27FC236}">
                  <a16:creationId xmlns:a16="http://schemas.microsoft.com/office/drawing/2014/main" id="{6F08554B-28B4-5AC1-99FC-B32B034CA666}"/>
                </a:ext>
              </a:extLst>
            </p:cNvPr>
            <p:cNvSpPr>
              <a:spLocks/>
            </p:cNvSpPr>
            <p:nvPr userDrawn="1"/>
          </p:nvSpPr>
          <p:spPr bwMode="auto">
            <a:xfrm>
              <a:off x="7913688" y="1660525"/>
              <a:ext cx="303213" cy="157163"/>
            </a:xfrm>
            <a:custGeom>
              <a:avLst/>
              <a:gdLst>
                <a:gd name="T0" fmla="*/ 2147483646 w 191"/>
                <a:gd name="T1" fmla="*/ 2147483646 h 99"/>
                <a:gd name="T2" fmla="*/ 2147483646 w 191"/>
                <a:gd name="T3" fmla="*/ 2147483646 h 99"/>
                <a:gd name="T4" fmla="*/ 2147483646 w 191"/>
                <a:gd name="T5" fmla="*/ 0 h 99"/>
                <a:gd name="T6" fmla="*/ 0 w 191"/>
                <a:gd name="T7" fmla="*/ 2147483646 h 99"/>
                <a:gd name="T8" fmla="*/ 2147483646 w 191"/>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99">
                  <a:moveTo>
                    <a:pt x="124" y="99"/>
                  </a:moveTo>
                  <a:lnTo>
                    <a:pt x="191" y="68"/>
                  </a:lnTo>
                  <a:lnTo>
                    <a:pt x="67" y="0"/>
                  </a:lnTo>
                  <a:lnTo>
                    <a:pt x="0" y="31"/>
                  </a:lnTo>
                  <a:lnTo>
                    <a:pt x="124" y="99"/>
                  </a:ln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55">
              <a:extLst>
                <a:ext uri="{FF2B5EF4-FFF2-40B4-BE49-F238E27FC236}">
                  <a16:creationId xmlns:a16="http://schemas.microsoft.com/office/drawing/2014/main" id="{37BB3668-E573-32DA-755A-E6DBDEF23A82}"/>
                </a:ext>
              </a:extLst>
            </p:cNvPr>
            <p:cNvSpPr>
              <a:spLocks/>
            </p:cNvSpPr>
            <p:nvPr userDrawn="1"/>
          </p:nvSpPr>
          <p:spPr bwMode="auto">
            <a:xfrm>
              <a:off x="8620126" y="2627313"/>
              <a:ext cx="131763" cy="55563"/>
            </a:xfrm>
            <a:custGeom>
              <a:avLst/>
              <a:gdLst>
                <a:gd name="T0" fmla="*/ 2147483646 w 83"/>
                <a:gd name="T1" fmla="*/ 2147483646 h 35"/>
                <a:gd name="T2" fmla="*/ 2147483646 w 83"/>
                <a:gd name="T3" fmla="*/ 2147483646 h 35"/>
                <a:gd name="T4" fmla="*/ 2147483646 w 83"/>
                <a:gd name="T5" fmla="*/ 0 h 35"/>
                <a:gd name="T6" fmla="*/ 0 w 83"/>
                <a:gd name="T7" fmla="*/ 2147483646 h 35"/>
                <a:gd name="T8" fmla="*/ 2147483646 w 83"/>
                <a:gd name="T9" fmla="*/ 2147483646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35">
                  <a:moveTo>
                    <a:pt x="16" y="33"/>
                  </a:moveTo>
                  <a:cubicBezTo>
                    <a:pt x="83" y="2"/>
                    <a:pt x="83" y="2"/>
                    <a:pt x="83" y="2"/>
                  </a:cubicBezTo>
                  <a:cubicBezTo>
                    <a:pt x="79" y="4"/>
                    <a:pt x="74" y="3"/>
                    <a:pt x="68" y="0"/>
                  </a:cubicBezTo>
                  <a:cubicBezTo>
                    <a:pt x="0" y="31"/>
                    <a:pt x="0" y="31"/>
                    <a:pt x="0" y="31"/>
                  </a:cubicBezTo>
                  <a:cubicBezTo>
                    <a:pt x="6" y="34"/>
                    <a:pt x="12" y="35"/>
                    <a:pt x="16" y="33"/>
                  </a:cubicBezTo>
                  <a:close/>
                </a:path>
              </a:pathLst>
            </a:custGeom>
            <a:solidFill>
              <a:srgbClr val="602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56">
              <a:extLst>
                <a:ext uri="{FF2B5EF4-FFF2-40B4-BE49-F238E27FC236}">
                  <a16:creationId xmlns:a16="http://schemas.microsoft.com/office/drawing/2014/main" id="{6FB00140-359C-F023-FA54-48BB8F497E25}"/>
                </a:ext>
              </a:extLst>
            </p:cNvPr>
            <p:cNvSpPr>
              <a:spLocks/>
            </p:cNvSpPr>
            <p:nvPr userDrawn="1"/>
          </p:nvSpPr>
          <p:spPr bwMode="auto">
            <a:xfrm>
              <a:off x="8645526" y="2660650"/>
              <a:ext cx="11113" cy="19050"/>
            </a:xfrm>
            <a:custGeom>
              <a:avLst/>
              <a:gdLst>
                <a:gd name="T0" fmla="*/ 0 w 7"/>
                <a:gd name="T1" fmla="*/ 2147483646 h 12"/>
                <a:gd name="T2" fmla="*/ 0 w 7"/>
                <a:gd name="T3" fmla="*/ 2147483646 h 12"/>
                <a:gd name="T4" fmla="*/ 2147483646 w 7"/>
                <a:gd name="T5" fmla="*/ 0 h 12"/>
                <a:gd name="T6" fmla="*/ 0 w 7"/>
                <a:gd name="T7" fmla="*/ 2147483646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2">
                  <a:moveTo>
                    <a:pt x="0" y="12"/>
                  </a:moveTo>
                  <a:cubicBezTo>
                    <a:pt x="0" y="12"/>
                    <a:pt x="0" y="12"/>
                    <a:pt x="0" y="12"/>
                  </a:cubicBezTo>
                  <a:cubicBezTo>
                    <a:pt x="4" y="10"/>
                    <a:pt x="7" y="6"/>
                    <a:pt x="7" y="0"/>
                  </a:cubicBezTo>
                  <a:cubicBezTo>
                    <a:pt x="7" y="2"/>
                    <a:pt x="6" y="9"/>
                    <a:pt x="0" y="12"/>
                  </a:cubicBez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57">
              <a:extLst>
                <a:ext uri="{FF2B5EF4-FFF2-40B4-BE49-F238E27FC236}">
                  <a16:creationId xmlns:a16="http://schemas.microsoft.com/office/drawing/2014/main" id="{41A6B839-52FF-0129-93D9-7277E1915992}"/>
                </a:ext>
              </a:extLst>
            </p:cNvPr>
            <p:cNvSpPr>
              <a:spLocks/>
            </p:cNvSpPr>
            <p:nvPr userDrawn="1"/>
          </p:nvSpPr>
          <p:spPr bwMode="auto">
            <a:xfrm>
              <a:off x="8645526" y="2611438"/>
              <a:ext cx="117475" cy="68263"/>
            </a:xfrm>
            <a:custGeom>
              <a:avLst/>
              <a:gdLst>
                <a:gd name="T0" fmla="*/ 2147483646 w 74"/>
                <a:gd name="T1" fmla="*/ 2147483646 h 43"/>
                <a:gd name="T2" fmla="*/ 2147483646 w 74"/>
                <a:gd name="T3" fmla="*/ 0 h 43"/>
                <a:gd name="T4" fmla="*/ 2147483646 w 74"/>
                <a:gd name="T5" fmla="*/ 2147483646 h 43"/>
                <a:gd name="T6" fmla="*/ 0 w 74"/>
                <a:gd name="T7" fmla="*/ 2147483646 h 43"/>
                <a:gd name="T8" fmla="*/ 2147483646 w 74"/>
                <a:gd name="T9" fmla="*/ 2147483646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43">
                  <a:moveTo>
                    <a:pt x="67" y="12"/>
                  </a:moveTo>
                  <a:cubicBezTo>
                    <a:pt x="71" y="10"/>
                    <a:pt x="74" y="6"/>
                    <a:pt x="74" y="0"/>
                  </a:cubicBezTo>
                  <a:cubicBezTo>
                    <a:pt x="54" y="9"/>
                    <a:pt x="27" y="21"/>
                    <a:pt x="7" y="31"/>
                  </a:cubicBezTo>
                  <a:cubicBezTo>
                    <a:pt x="6" y="37"/>
                    <a:pt x="4" y="41"/>
                    <a:pt x="0" y="43"/>
                  </a:cubicBezTo>
                  <a:cubicBezTo>
                    <a:pt x="20" y="34"/>
                    <a:pt x="47" y="21"/>
                    <a:pt x="67" y="12"/>
                  </a:cubicBezTo>
                  <a:close/>
                </a:path>
              </a:pathLst>
            </a:custGeom>
            <a:solidFill>
              <a:srgbClr val="602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58">
              <a:extLst>
                <a:ext uri="{FF2B5EF4-FFF2-40B4-BE49-F238E27FC236}">
                  <a16:creationId xmlns:a16="http://schemas.microsoft.com/office/drawing/2014/main" id="{1BF4BA75-6A90-5004-70EE-451775E7C768}"/>
                </a:ext>
              </a:extLst>
            </p:cNvPr>
            <p:cNvSpPr>
              <a:spLocks/>
            </p:cNvSpPr>
            <p:nvPr userDrawn="1"/>
          </p:nvSpPr>
          <p:spPr bwMode="auto">
            <a:xfrm>
              <a:off x="8110538" y="1768475"/>
              <a:ext cx="150813" cy="73025"/>
            </a:xfrm>
            <a:custGeom>
              <a:avLst/>
              <a:gdLst>
                <a:gd name="T0" fmla="*/ 2147483646 w 95"/>
                <a:gd name="T1" fmla="*/ 2147483646 h 46"/>
                <a:gd name="T2" fmla="*/ 2147483646 w 95"/>
                <a:gd name="T3" fmla="*/ 2147483646 h 46"/>
                <a:gd name="T4" fmla="*/ 2147483646 w 95"/>
                <a:gd name="T5" fmla="*/ 0 h 46"/>
                <a:gd name="T6" fmla="*/ 0 w 95"/>
                <a:gd name="T7" fmla="*/ 2147483646 h 46"/>
                <a:gd name="T8" fmla="*/ 2147483646 w 95"/>
                <a:gd name="T9" fmla="*/ 2147483646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46">
                  <a:moveTo>
                    <a:pt x="27" y="46"/>
                  </a:moveTo>
                  <a:lnTo>
                    <a:pt x="95" y="15"/>
                  </a:lnTo>
                  <a:lnTo>
                    <a:pt x="67" y="0"/>
                  </a:lnTo>
                  <a:lnTo>
                    <a:pt x="0" y="31"/>
                  </a:lnTo>
                  <a:lnTo>
                    <a:pt x="27" y="46"/>
                  </a:lnTo>
                  <a:close/>
                </a:path>
              </a:pathLst>
            </a:custGeom>
            <a:solidFill>
              <a:srgbClr val="8258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59">
              <a:extLst>
                <a:ext uri="{FF2B5EF4-FFF2-40B4-BE49-F238E27FC236}">
                  <a16:creationId xmlns:a16="http://schemas.microsoft.com/office/drawing/2014/main" id="{1F88AA7F-F740-B3B8-75D3-802234D3C027}"/>
                </a:ext>
              </a:extLst>
            </p:cNvPr>
            <p:cNvSpPr>
              <a:spLocks/>
            </p:cNvSpPr>
            <p:nvPr userDrawn="1"/>
          </p:nvSpPr>
          <p:spPr bwMode="auto">
            <a:xfrm>
              <a:off x="8153401" y="1792288"/>
              <a:ext cx="357188" cy="187325"/>
            </a:xfrm>
            <a:custGeom>
              <a:avLst/>
              <a:gdLst>
                <a:gd name="T0" fmla="*/ 2147483646 w 225"/>
                <a:gd name="T1" fmla="*/ 2147483646 h 118"/>
                <a:gd name="T2" fmla="*/ 2147483646 w 225"/>
                <a:gd name="T3" fmla="*/ 2147483646 h 118"/>
                <a:gd name="T4" fmla="*/ 2147483646 w 225"/>
                <a:gd name="T5" fmla="*/ 0 h 118"/>
                <a:gd name="T6" fmla="*/ 0 w 225"/>
                <a:gd name="T7" fmla="*/ 2147483646 h 118"/>
                <a:gd name="T8" fmla="*/ 2147483646 w 225"/>
                <a:gd name="T9" fmla="*/ 2147483646 h 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5" h="118">
                  <a:moveTo>
                    <a:pt x="158" y="118"/>
                  </a:moveTo>
                  <a:lnTo>
                    <a:pt x="225" y="87"/>
                  </a:lnTo>
                  <a:lnTo>
                    <a:pt x="68" y="0"/>
                  </a:lnTo>
                  <a:lnTo>
                    <a:pt x="0" y="31"/>
                  </a:lnTo>
                  <a:lnTo>
                    <a:pt x="158" y="118"/>
                  </a:ln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60">
              <a:extLst>
                <a:ext uri="{FF2B5EF4-FFF2-40B4-BE49-F238E27FC236}">
                  <a16:creationId xmlns:a16="http://schemas.microsoft.com/office/drawing/2014/main" id="{196535B6-A990-EFC3-AB00-FBDBE7809A82}"/>
                </a:ext>
              </a:extLst>
            </p:cNvPr>
            <p:cNvSpPr>
              <a:spLocks/>
            </p:cNvSpPr>
            <p:nvPr userDrawn="1"/>
          </p:nvSpPr>
          <p:spPr bwMode="auto">
            <a:xfrm>
              <a:off x="8404226" y="1930400"/>
              <a:ext cx="150813" cy="73025"/>
            </a:xfrm>
            <a:custGeom>
              <a:avLst/>
              <a:gdLst>
                <a:gd name="T0" fmla="*/ 2147483646 w 95"/>
                <a:gd name="T1" fmla="*/ 2147483646 h 46"/>
                <a:gd name="T2" fmla="*/ 2147483646 w 95"/>
                <a:gd name="T3" fmla="*/ 2147483646 h 46"/>
                <a:gd name="T4" fmla="*/ 2147483646 w 95"/>
                <a:gd name="T5" fmla="*/ 0 h 46"/>
                <a:gd name="T6" fmla="*/ 0 w 95"/>
                <a:gd name="T7" fmla="*/ 2147483646 h 46"/>
                <a:gd name="T8" fmla="*/ 2147483646 w 95"/>
                <a:gd name="T9" fmla="*/ 2147483646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46">
                  <a:moveTo>
                    <a:pt x="27" y="46"/>
                  </a:moveTo>
                  <a:lnTo>
                    <a:pt x="95" y="15"/>
                  </a:lnTo>
                  <a:lnTo>
                    <a:pt x="67" y="0"/>
                  </a:lnTo>
                  <a:lnTo>
                    <a:pt x="0" y="31"/>
                  </a:lnTo>
                  <a:lnTo>
                    <a:pt x="27" y="46"/>
                  </a:lnTo>
                  <a:close/>
                </a:path>
              </a:pathLst>
            </a:custGeom>
            <a:solidFill>
              <a:srgbClr val="8258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61">
              <a:extLst>
                <a:ext uri="{FF2B5EF4-FFF2-40B4-BE49-F238E27FC236}">
                  <a16:creationId xmlns:a16="http://schemas.microsoft.com/office/drawing/2014/main" id="{4F2A64D1-0755-23A3-6F02-D8B41E9DFA12}"/>
                </a:ext>
              </a:extLst>
            </p:cNvPr>
            <p:cNvSpPr>
              <a:spLocks/>
            </p:cNvSpPr>
            <p:nvPr userDrawn="1"/>
          </p:nvSpPr>
          <p:spPr bwMode="auto">
            <a:xfrm>
              <a:off x="7854951" y="1949450"/>
              <a:ext cx="822325" cy="736600"/>
            </a:xfrm>
            <a:custGeom>
              <a:avLst/>
              <a:gdLst>
                <a:gd name="T0" fmla="*/ 2147483646 w 518"/>
                <a:gd name="T1" fmla="*/ 2147483646 h 464"/>
                <a:gd name="T2" fmla="*/ 2147483646 w 518"/>
                <a:gd name="T3" fmla="*/ 2147483646 h 464"/>
                <a:gd name="T4" fmla="*/ 2147483646 w 518"/>
                <a:gd name="T5" fmla="*/ 2147483646 h 464"/>
                <a:gd name="T6" fmla="*/ 2147483646 w 518"/>
                <a:gd name="T7" fmla="*/ 2147483646 h 464"/>
                <a:gd name="T8" fmla="*/ 2147483646 w 518"/>
                <a:gd name="T9" fmla="*/ 0 h 464"/>
                <a:gd name="T10" fmla="*/ 2147483646 w 518"/>
                <a:gd name="T11" fmla="*/ 2147483646 h 464"/>
                <a:gd name="T12" fmla="*/ 2147483646 w 518"/>
                <a:gd name="T13" fmla="*/ 2147483646 h 464"/>
                <a:gd name="T14" fmla="*/ 2147483646 w 518"/>
                <a:gd name="T15" fmla="*/ 2147483646 h 464"/>
                <a:gd name="T16" fmla="*/ 2147483646 w 518"/>
                <a:gd name="T17" fmla="*/ 2147483646 h 464"/>
                <a:gd name="T18" fmla="*/ 2147483646 w 518"/>
                <a:gd name="T19" fmla="*/ 2147483646 h 4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18" h="464">
                  <a:moveTo>
                    <a:pt x="518" y="136"/>
                  </a:moveTo>
                  <a:cubicBezTo>
                    <a:pt x="512" y="281"/>
                    <a:pt x="512" y="281"/>
                    <a:pt x="512" y="281"/>
                  </a:cubicBezTo>
                  <a:cubicBezTo>
                    <a:pt x="511" y="294"/>
                    <a:pt x="501" y="298"/>
                    <a:pt x="489" y="292"/>
                  </a:cubicBezTo>
                  <a:cubicBezTo>
                    <a:pt x="313" y="195"/>
                    <a:pt x="215" y="137"/>
                    <a:pt x="28" y="34"/>
                  </a:cubicBezTo>
                  <a:cubicBezTo>
                    <a:pt x="16" y="28"/>
                    <a:pt x="7" y="12"/>
                    <a:pt x="8" y="0"/>
                  </a:cubicBezTo>
                  <a:cubicBezTo>
                    <a:pt x="1" y="170"/>
                    <a:pt x="1" y="170"/>
                    <a:pt x="1" y="170"/>
                  </a:cubicBezTo>
                  <a:cubicBezTo>
                    <a:pt x="0" y="183"/>
                    <a:pt x="9" y="198"/>
                    <a:pt x="21" y="205"/>
                  </a:cubicBezTo>
                  <a:cubicBezTo>
                    <a:pt x="482" y="458"/>
                    <a:pt x="482" y="458"/>
                    <a:pt x="482" y="458"/>
                  </a:cubicBezTo>
                  <a:cubicBezTo>
                    <a:pt x="494" y="464"/>
                    <a:pt x="504" y="460"/>
                    <a:pt x="505" y="448"/>
                  </a:cubicBezTo>
                  <a:lnTo>
                    <a:pt x="518" y="136"/>
                  </a:ln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62">
              <a:extLst>
                <a:ext uri="{FF2B5EF4-FFF2-40B4-BE49-F238E27FC236}">
                  <a16:creationId xmlns:a16="http://schemas.microsoft.com/office/drawing/2014/main" id="{FC431D4D-CE4B-8062-9123-147FAE8BEB91}"/>
                </a:ext>
              </a:extLst>
            </p:cNvPr>
            <p:cNvSpPr>
              <a:spLocks/>
            </p:cNvSpPr>
            <p:nvPr userDrawn="1"/>
          </p:nvSpPr>
          <p:spPr bwMode="auto">
            <a:xfrm>
              <a:off x="8656638" y="2117725"/>
              <a:ext cx="128588" cy="542925"/>
            </a:xfrm>
            <a:custGeom>
              <a:avLst/>
              <a:gdLst>
                <a:gd name="T0" fmla="*/ 0 w 81"/>
                <a:gd name="T1" fmla="*/ 2147483646 h 342"/>
                <a:gd name="T2" fmla="*/ 2147483646 w 81"/>
                <a:gd name="T3" fmla="*/ 2147483646 h 342"/>
                <a:gd name="T4" fmla="*/ 2147483646 w 81"/>
                <a:gd name="T5" fmla="*/ 0 h 342"/>
                <a:gd name="T6" fmla="*/ 2147483646 w 81"/>
                <a:gd name="T7" fmla="*/ 2147483646 h 342"/>
                <a:gd name="T8" fmla="*/ 0 w 81"/>
                <a:gd name="T9" fmla="*/ 2147483646 h 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342">
                  <a:moveTo>
                    <a:pt x="0" y="342"/>
                  </a:moveTo>
                  <a:lnTo>
                    <a:pt x="67" y="311"/>
                  </a:lnTo>
                  <a:lnTo>
                    <a:pt x="81" y="0"/>
                  </a:lnTo>
                  <a:lnTo>
                    <a:pt x="13" y="30"/>
                  </a:lnTo>
                  <a:lnTo>
                    <a:pt x="0" y="342"/>
                  </a:lnTo>
                  <a:close/>
                </a:path>
              </a:pathLst>
            </a:custGeom>
            <a:solidFill>
              <a:srgbClr val="602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63">
              <a:extLst>
                <a:ext uri="{FF2B5EF4-FFF2-40B4-BE49-F238E27FC236}">
                  <a16:creationId xmlns:a16="http://schemas.microsoft.com/office/drawing/2014/main" id="{318DA74B-4EB9-A71F-8072-92A91E49E6FF}"/>
                </a:ext>
              </a:extLst>
            </p:cNvPr>
            <p:cNvSpPr>
              <a:spLocks/>
            </p:cNvSpPr>
            <p:nvPr userDrawn="1"/>
          </p:nvSpPr>
          <p:spPr bwMode="auto">
            <a:xfrm>
              <a:off x="8447088" y="1954213"/>
              <a:ext cx="304800" cy="157163"/>
            </a:xfrm>
            <a:custGeom>
              <a:avLst/>
              <a:gdLst>
                <a:gd name="T0" fmla="*/ 2147483646 w 192"/>
                <a:gd name="T1" fmla="*/ 2147483646 h 99"/>
                <a:gd name="T2" fmla="*/ 2147483646 w 192"/>
                <a:gd name="T3" fmla="*/ 2147483646 h 99"/>
                <a:gd name="T4" fmla="*/ 2147483646 w 192"/>
                <a:gd name="T5" fmla="*/ 0 h 99"/>
                <a:gd name="T6" fmla="*/ 0 w 192"/>
                <a:gd name="T7" fmla="*/ 2147483646 h 99"/>
                <a:gd name="T8" fmla="*/ 2147483646 w 192"/>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2" h="99">
                  <a:moveTo>
                    <a:pt x="124" y="99"/>
                  </a:moveTo>
                  <a:lnTo>
                    <a:pt x="192" y="68"/>
                  </a:lnTo>
                  <a:lnTo>
                    <a:pt x="68" y="0"/>
                  </a:lnTo>
                  <a:lnTo>
                    <a:pt x="0" y="31"/>
                  </a:lnTo>
                  <a:lnTo>
                    <a:pt x="124" y="99"/>
                  </a:ln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2" name="Freeform 64">
              <a:extLst>
                <a:ext uri="{FF2B5EF4-FFF2-40B4-BE49-F238E27FC236}">
                  <a16:creationId xmlns:a16="http://schemas.microsoft.com/office/drawing/2014/main" id="{EDAA5BE8-5A1F-73DB-7F01-992D19CF82E7}"/>
                </a:ext>
              </a:extLst>
            </p:cNvPr>
            <p:cNvSpPr>
              <a:spLocks/>
            </p:cNvSpPr>
            <p:nvPr userDrawn="1"/>
          </p:nvSpPr>
          <p:spPr bwMode="auto">
            <a:xfrm>
              <a:off x="8643938" y="2062163"/>
              <a:ext cx="141288" cy="103188"/>
            </a:xfrm>
            <a:custGeom>
              <a:avLst/>
              <a:gdLst>
                <a:gd name="T0" fmla="*/ 2147483646 w 89"/>
                <a:gd name="T1" fmla="*/ 2147483646 h 65"/>
                <a:gd name="T2" fmla="*/ 2147483646 w 89"/>
                <a:gd name="T3" fmla="*/ 2147483646 h 65"/>
                <a:gd name="T4" fmla="*/ 2147483646 w 89"/>
                <a:gd name="T5" fmla="*/ 0 h 65"/>
                <a:gd name="T6" fmla="*/ 0 w 89"/>
                <a:gd name="T7" fmla="*/ 2147483646 h 65"/>
                <a:gd name="T8" fmla="*/ 2147483646 w 89"/>
                <a:gd name="T9" fmla="*/ 2147483646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 h="65">
                  <a:moveTo>
                    <a:pt x="21" y="65"/>
                  </a:moveTo>
                  <a:cubicBezTo>
                    <a:pt x="89" y="35"/>
                    <a:pt x="89" y="35"/>
                    <a:pt x="89" y="35"/>
                  </a:cubicBezTo>
                  <a:cubicBezTo>
                    <a:pt x="89" y="22"/>
                    <a:pt x="80" y="7"/>
                    <a:pt x="68" y="0"/>
                  </a:cubicBezTo>
                  <a:cubicBezTo>
                    <a:pt x="0" y="31"/>
                    <a:pt x="0" y="31"/>
                    <a:pt x="0" y="31"/>
                  </a:cubicBezTo>
                  <a:cubicBezTo>
                    <a:pt x="12" y="38"/>
                    <a:pt x="22" y="53"/>
                    <a:pt x="21" y="65"/>
                  </a:cubicBez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3" name="Freeform 65">
              <a:extLst>
                <a:ext uri="{FF2B5EF4-FFF2-40B4-BE49-F238E27FC236}">
                  <a16:creationId xmlns:a16="http://schemas.microsoft.com/office/drawing/2014/main" id="{C1674BBC-5ECC-DD03-F4E8-873A7F3ED3BB}"/>
                </a:ext>
              </a:extLst>
            </p:cNvPr>
            <p:cNvSpPr>
              <a:spLocks/>
            </p:cNvSpPr>
            <p:nvPr userDrawn="1"/>
          </p:nvSpPr>
          <p:spPr bwMode="auto">
            <a:xfrm>
              <a:off x="8153401" y="1749425"/>
              <a:ext cx="109538" cy="92075"/>
            </a:xfrm>
            <a:custGeom>
              <a:avLst/>
              <a:gdLst>
                <a:gd name="T0" fmla="*/ 0 w 69"/>
                <a:gd name="T1" fmla="*/ 2147483646 h 58"/>
                <a:gd name="T2" fmla="*/ 2147483646 w 69"/>
                <a:gd name="T3" fmla="*/ 2147483646 h 58"/>
                <a:gd name="T4" fmla="*/ 2147483646 w 69"/>
                <a:gd name="T5" fmla="*/ 0 h 58"/>
                <a:gd name="T6" fmla="*/ 2147483646 w 69"/>
                <a:gd name="T7" fmla="*/ 2147483646 h 58"/>
                <a:gd name="T8" fmla="*/ 0 w 69"/>
                <a:gd name="T9" fmla="*/ 2147483646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58">
                  <a:moveTo>
                    <a:pt x="0" y="58"/>
                  </a:moveTo>
                  <a:lnTo>
                    <a:pt x="68" y="27"/>
                  </a:lnTo>
                  <a:lnTo>
                    <a:pt x="69" y="0"/>
                  </a:lnTo>
                  <a:lnTo>
                    <a:pt x="1" y="30"/>
                  </a:lnTo>
                  <a:lnTo>
                    <a:pt x="0" y="58"/>
                  </a:ln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4" name="Freeform 66">
              <a:extLst>
                <a:ext uri="{FF2B5EF4-FFF2-40B4-BE49-F238E27FC236}">
                  <a16:creationId xmlns:a16="http://schemas.microsoft.com/office/drawing/2014/main" id="{3B1D26D0-58AE-945C-848F-D8813DC5D264}"/>
                </a:ext>
              </a:extLst>
            </p:cNvPr>
            <p:cNvSpPr>
              <a:spLocks/>
            </p:cNvSpPr>
            <p:nvPr userDrawn="1"/>
          </p:nvSpPr>
          <p:spPr bwMode="auto">
            <a:xfrm>
              <a:off x="8154988" y="1741488"/>
              <a:ext cx="112713" cy="55563"/>
            </a:xfrm>
            <a:custGeom>
              <a:avLst/>
              <a:gdLst>
                <a:gd name="T0" fmla="*/ 2147483646 w 71"/>
                <a:gd name="T1" fmla="*/ 0 h 35"/>
                <a:gd name="T2" fmla="*/ 2147483646 w 71"/>
                <a:gd name="T3" fmla="*/ 2147483646 h 35"/>
                <a:gd name="T4" fmla="*/ 0 w 71"/>
                <a:gd name="T5" fmla="*/ 2147483646 h 35"/>
                <a:gd name="T6" fmla="*/ 2147483646 w 71"/>
                <a:gd name="T7" fmla="*/ 2147483646 h 35"/>
                <a:gd name="T8" fmla="*/ 2147483646 w 71"/>
                <a:gd name="T9" fmla="*/ 0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35">
                  <a:moveTo>
                    <a:pt x="71" y="0"/>
                  </a:moveTo>
                  <a:cubicBezTo>
                    <a:pt x="3" y="31"/>
                    <a:pt x="3" y="31"/>
                    <a:pt x="3" y="31"/>
                  </a:cubicBezTo>
                  <a:cubicBezTo>
                    <a:pt x="1" y="31"/>
                    <a:pt x="0" y="33"/>
                    <a:pt x="0" y="35"/>
                  </a:cubicBezTo>
                  <a:cubicBezTo>
                    <a:pt x="68" y="5"/>
                    <a:pt x="68" y="5"/>
                    <a:pt x="68" y="5"/>
                  </a:cubicBezTo>
                  <a:cubicBezTo>
                    <a:pt x="68" y="2"/>
                    <a:pt x="69" y="1"/>
                    <a:pt x="71" y="0"/>
                  </a:cubicBez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5" name="Freeform 67">
              <a:extLst>
                <a:ext uri="{FF2B5EF4-FFF2-40B4-BE49-F238E27FC236}">
                  <a16:creationId xmlns:a16="http://schemas.microsoft.com/office/drawing/2014/main" id="{1668D9F2-6BDB-B27A-DB7D-4D7010C9A9C7}"/>
                </a:ext>
              </a:extLst>
            </p:cNvPr>
            <p:cNvSpPr>
              <a:spLocks/>
            </p:cNvSpPr>
            <p:nvPr userDrawn="1"/>
          </p:nvSpPr>
          <p:spPr bwMode="auto">
            <a:xfrm>
              <a:off x="8110538" y="1730375"/>
              <a:ext cx="339725" cy="273050"/>
            </a:xfrm>
            <a:custGeom>
              <a:avLst/>
              <a:gdLst>
                <a:gd name="T0" fmla="*/ 2147483646 w 214"/>
                <a:gd name="T1" fmla="*/ 2147483646 h 172"/>
                <a:gd name="T2" fmla="*/ 2147483646 w 214"/>
                <a:gd name="T3" fmla="*/ 2147483646 h 172"/>
                <a:gd name="T4" fmla="*/ 0 w 214"/>
                <a:gd name="T5" fmla="*/ 2147483646 h 172"/>
                <a:gd name="T6" fmla="*/ 2147483646 w 214"/>
                <a:gd name="T7" fmla="*/ 2147483646 h 172"/>
                <a:gd name="T8" fmla="*/ 2147483646 w 214"/>
                <a:gd name="T9" fmla="*/ 2147483646 h 172"/>
                <a:gd name="T10" fmla="*/ 2147483646 w 214"/>
                <a:gd name="T11" fmla="*/ 2147483646 h 172"/>
                <a:gd name="T12" fmla="*/ 2147483646 w 214"/>
                <a:gd name="T13" fmla="*/ 2147483646 h 172"/>
                <a:gd name="T14" fmla="*/ 2147483646 w 214"/>
                <a:gd name="T15" fmla="*/ 2147483646 h 172"/>
                <a:gd name="T16" fmla="*/ 2147483646 w 214"/>
                <a:gd name="T17" fmla="*/ 2147483646 h 172"/>
                <a:gd name="T18" fmla="*/ 2147483646 w 214"/>
                <a:gd name="T19" fmla="*/ 2147483646 h 172"/>
                <a:gd name="T20" fmla="*/ 2147483646 w 214"/>
                <a:gd name="T21" fmla="*/ 2147483646 h 172"/>
                <a:gd name="T22" fmla="*/ 2147483646 w 214"/>
                <a:gd name="T23" fmla="*/ 2147483646 h 172"/>
                <a:gd name="T24" fmla="*/ 2147483646 w 214"/>
                <a:gd name="T25" fmla="*/ 2147483646 h 1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4" h="172">
                  <a:moveTo>
                    <a:pt x="38" y="11"/>
                  </a:moveTo>
                  <a:cubicBezTo>
                    <a:pt x="18" y="0"/>
                    <a:pt x="2" y="7"/>
                    <a:pt x="1" y="27"/>
                  </a:cubicBezTo>
                  <a:cubicBezTo>
                    <a:pt x="0" y="55"/>
                    <a:pt x="0" y="55"/>
                    <a:pt x="0" y="55"/>
                  </a:cubicBezTo>
                  <a:cubicBezTo>
                    <a:pt x="27" y="70"/>
                    <a:pt x="27" y="70"/>
                    <a:pt x="27" y="70"/>
                  </a:cubicBezTo>
                  <a:cubicBezTo>
                    <a:pt x="28" y="42"/>
                    <a:pt x="28" y="42"/>
                    <a:pt x="28" y="42"/>
                  </a:cubicBezTo>
                  <a:cubicBezTo>
                    <a:pt x="28" y="38"/>
                    <a:pt x="32" y="36"/>
                    <a:pt x="37" y="38"/>
                  </a:cubicBezTo>
                  <a:cubicBezTo>
                    <a:pt x="178" y="116"/>
                    <a:pt x="178" y="116"/>
                    <a:pt x="178" y="116"/>
                  </a:cubicBezTo>
                  <a:cubicBezTo>
                    <a:pt x="183" y="119"/>
                    <a:pt x="186" y="124"/>
                    <a:pt x="186" y="129"/>
                  </a:cubicBezTo>
                  <a:cubicBezTo>
                    <a:pt x="185" y="157"/>
                    <a:pt x="185" y="157"/>
                    <a:pt x="185" y="157"/>
                  </a:cubicBezTo>
                  <a:cubicBezTo>
                    <a:pt x="212" y="172"/>
                    <a:pt x="212" y="172"/>
                    <a:pt x="212" y="172"/>
                  </a:cubicBezTo>
                  <a:cubicBezTo>
                    <a:pt x="213" y="144"/>
                    <a:pt x="213" y="144"/>
                    <a:pt x="213" y="144"/>
                  </a:cubicBezTo>
                  <a:cubicBezTo>
                    <a:pt x="214" y="124"/>
                    <a:pt x="199" y="99"/>
                    <a:pt x="179" y="89"/>
                  </a:cubicBezTo>
                  <a:lnTo>
                    <a:pt x="38" y="11"/>
                  </a:lnTo>
                  <a:close/>
                </a:path>
              </a:pathLst>
            </a:custGeom>
            <a:solidFill>
              <a:srgbClr val="602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6" name="Freeform 68">
              <a:extLst>
                <a:ext uri="{FF2B5EF4-FFF2-40B4-BE49-F238E27FC236}">
                  <a16:creationId xmlns:a16="http://schemas.microsoft.com/office/drawing/2014/main" id="{E9F96B69-4792-B71A-4C79-72210645E77B}"/>
                </a:ext>
              </a:extLst>
            </p:cNvPr>
            <p:cNvSpPr>
              <a:spLocks/>
            </p:cNvSpPr>
            <p:nvPr userDrawn="1"/>
          </p:nvSpPr>
          <p:spPr bwMode="auto">
            <a:xfrm>
              <a:off x="8129588" y="1689100"/>
              <a:ext cx="428625" cy="314325"/>
            </a:xfrm>
            <a:custGeom>
              <a:avLst/>
              <a:gdLst>
                <a:gd name="T0" fmla="*/ 2147483646 w 270"/>
                <a:gd name="T1" fmla="*/ 2147483646 h 198"/>
                <a:gd name="T2" fmla="*/ 2147483646 w 270"/>
                <a:gd name="T3" fmla="*/ 2147483646 h 198"/>
                <a:gd name="T4" fmla="*/ 2147483646 w 270"/>
                <a:gd name="T5" fmla="*/ 2147483646 h 198"/>
                <a:gd name="T6" fmla="*/ 2147483646 w 270"/>
                <a:gd name="T7" fmla="*/ 2147483646 h 198"/>
                <a:gd name="T8" fmla="*/ 2147483646 w 270"/>
                <a:gd name="T9" fmla="*/ 2147483646 h 198"/>
                <a:gd name="T10" fmla="*/ 2147483646 w 270"/>
                <a:gd name="T11" fmla="*/ 2147483646 h 198"/>
                <a:gd name="T12" fmla="*/ 2147483646 w 270"/>
                <a:gd name="T13" fmla="*/ 2147483646 h 198"/>
                <a:gd name="T14" fmla="*/ 2147483646 w 270"/>
                <a:gd name="T15" fmla="*/ 2147483646 h 198"/>
                <a:gd name="T16" fmla="*/ 2147483646 w 270"/>
                <a:gd name="T17" fmla="*/ 2147483646 h 198"/>
                <a:gd name="T18" fmla="*/ 0 w 270"/>
                <a:gd name="T19" fmla="*/ 2147483646 h 198"/>
                <a:gd name="T20" fmla="*/ 2147483646 w 270"/>
                <a:gd name="T21" fmla="*/ 2147483646 h 1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0" h="198">
                  <a:moveTo>
                    <a:pt x="68" y="3"/>
                  </a:moveTo>
                  <a:cubicBezTo>
                    <a:pt x="75" y="0"/>
                    <a:pt x="84" y="1"/>
                    <a:pt x="93" y="6"/>
                  </a:cubicBezTo>
                  <a:cubicBezTo>
                    <a:pt x="235" y="84"/>
                    <a:pt x="235" y="84"/>
                    <a:pt x="235" y="84"/>
                  </a:cubicBezTo>
                  <a:cubicBezTo>
                    <a:pt x="255" y="95"/>
                    <a:pt x="270" y="119"/>
                    <a:pt x="269" y="139"/>
                  </a:cubicBezTo>
                  <a:cubicBezTo>
                    <a:pt x="268" y="167"/>
                    <a:pt x="268" y="167"/>
                    <a:pt x="268" y="167"/>
                  </a:cubicBezTo>
                  <a:cubicBezTo>
                    <a:pt x="200" y="198"/>
                    <a:pt x="200" y="198"/>
                    <a:pt x="200" y="198"/>
                  </a:cubicBezTo>
                  <a:cubicBezTo>
                    <a:pt x="201" y="170"/>
                    <a:pt x="201" y="170"/>
                    <a:pt x="201" y="170"/>
                  </a:cubicBezTo>
                  <a:cubicBezTo>
                    <a:pt x="202" y="150"/>
                    <a:pt x="187" y="125"/>
                    <a:pt x="167" y="115"/>
                  </a:cubicBezTo>
                  <a:cubicBezTo>
                    <a:pt x="26" y="37"/>
                    <a:pt x="26" y="37"/>
                    <a:pt x="26" y="37"/>
                  </a:cubicBezTo>
                  <a:cubicBezTo>
                    <a:pt x="16" y="31"/>
                    <a:pt x="7" y="30"/>
                    <a:pt x="0" y="34"/>
                  </a:cubicBezTo>
                  <a:lnTo>
                    <a:pt x="68" y="3"/>
                  </a:lnTo>
                  <a:close/>
                </a:path>
              </a:pathLst>
            </a:custGeom>
            <a:solidFill>
              <a:srgbClr val="8258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7" name="Freeform 69">
              <a:extLst>
                <a:ext uri="{FF2B5EF4-FFF2-40B4-BE49-F238E27FC236}">
                  <a16:creationId xmlns:a16="http://schemas.microsoft.com/office/drawing/2014/main" id="{16FAD788-ED35-8631-C035-751BCF969E37}"/>
                </a:ext>
              </a:extLst>
            </p:cNvPr>
            <p:cNvSpPr>
              <a:spLocks/>
            </p:cNvSpPr>
            <p:nvPr userDrawn="1"/>
          </p:nvSpPr>
          <p:spPr bwMode="auto">
            <a:xfrm>
              <a:off x="8156576" y="2127250"/>
              <a:ext cx="155575" cy="141288"/>
            </a:xfrm>
            <a:custGeom>
              <a:avLst/>
              <a:gdLst>
                <a:gd name="T0" fmla="*/ 2147483646 w 98"/>
                <a:gd name="T1" fmla="*/ 2147483646 h 89"/>
                <a:gd name="T2" fmla="*/ 2147483646 w 98"/>
                <a:gd name="T3" fmla="*/ 0 h 89"/>
                <a:gd name="T4" fmla="*/ 0 w 98"/>
                <a:gd name="T5" fmla="*/ 2147483646 h 89"/>
                <a:gd name="T6" fmla="*/ 2147483646 w 98"/>
                <a:gd name="T7" fmla="*/ 2147483646 h 89"/>
                <a:gd name="T8" fmla="*/ 2147483646 w 98"/>
                <a:gd name="T9" fmla="*/ 2147483646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89">
                  <a:moveTo>
                    <a:pt x="98" y="51"/>
                  </a:moveTo>
                  <a:lnTo>
                    <a:pt x="3" y="0"/>
                  </a:lnTo>
                  <a:lnTo>
                    <a:pt x="0" y="38"/>
                  </a:lnTo>
                  <a:lnTo>
                    <a:pt x="95" y="89"/>
                  </a:lnTo>
                  <a:lnTo>
                    <a:pt x="98" y="51"/>
                  </a:lnTo>
                  <a:close/>
                </a:path>
              </a:pathLst>
            </a:custGeom>
            <a:solidFill>
              <a:srgbClr val="C98D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8" name="Freeform 70">
              <a:extLst>
                <a:ext uri="{FF2B5EF4-FFF2-40B4-BE49-F238E27FC236}">
                  <a16:creationId xmlns:a16="http://schemas.microsoft.com/office/drawing/2014/main" id="{6BF0710D-DC6C-C20C-1DE4-DAEDF0E0D6F4}"/>
                </a:ext>
              </a:extLst>
            </p:cNvPr>
            <p:cNvSpPr>
              <a:spLocks/>
            </p:cNvSpPr>
            <p:nvPr userDrawn="1"/>
          </p:nvSpPr>
          <p:spPr bwMode="auto">
            <a:xfrm>
              <a:off x="10720388" y="1885950"/>
              <a:ext cx="635000" cy="874713"/>
            </a:xfrm>
            <a:custGeom>
              <a:avLst/>
              <a:gdLst>
                <a:gd name="T0" fmla="*/ 2147483646 w 400"/>
                <a:gd name="T1" fmla="*/ 2147483646 h 551"/>
                <a:gd name="T2" fmla="*/ 2147483646 w 400"/>
                <a:gd name="T3" fmla="*/ 2147483646 h 551"/>
                <a:gd name="T4" fmla="*/ 2147483646 w 400"/>
                <a:gd name="T5" fmla="*/ 2147483646 h 551"/>
                <a:gd name="T6" fmla="*/ 2147483646 w 400"/>
                <a:gd name="T7" fmla="*/ 2147483646 h 551"/>
                <a:gd name="T8" fmla="*/ 2147483646 w 400"/>
                <a:gd name="T9" fmla="*/ 2147483646 h 551"/>
                <a:gd name="T10" fmla="*/ 2147483646 w 400"/>
                <a:gd name="T11" fmla="*/ 2147483646 h 551"/>
                <a:gd name="T12" fmla="*/ 2147483646 w 400"/>
                <a:gd name="T13" fmla="*/ 2147483646 h 551"/>
                <a:gd name="T14" fmla="*/ 2147483646 w 400"/>
                <a:gd name="T15" fmla="*/ 2147483646 h 551"/>
                <a:gd name="T16" fmla="*/ 2147483646 w 400"/>
                <a:gd name="T17" fmla="*/ 2147483646 h 551"/>
                <a:gd name="T18" fmla="*/ 2147483646 w 400"/>
                <a:gd name="T19" fmla="*/ 2147483646 h 551"/>
                <a:gd name="T20" fmla="*/ 2147483646 w 400"/>
                <a:gd name="T21" fmla="*/ 2147483646 h 5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0" h="551">
                  <a:moveTo>
                    <a:pt x="56" y="16"/>
                  </a:moveTo>
                  <a:cubicBezTo>
                    <a:pt x="22" y="38"/>
                    <a:pt x="1" y="81"/>
                    <a:pt x="1" y="142"/>
                  </a:cubicBezTo>
                  <a:cubicBezTo>
                    <a:pt x="0" y="269"/>
                    <a:pt x="90" y="423"/>
                    <a:pt x="200" y="487"/>
                  </a:cubicBezTo>
                  <a:cubicBezTo>
                    <a:pt x="310" y="551"/>
                    <a:pt x="400" y="499"/>
                    <a:pt x="400" y="373"/>
                  </a:cubicBezTo>
                  <a:cubicBezTo>
                    <a:pt x="400" y="312"/>
                    <a:pt x="380" y="246"/>
                    <a:pt x="347" y="185"/>
                  </a:cubicBezTo>
                  <a:cubicBezTo>
                    <a:pt x="334" y="162"/>
                    <a:pt x="319" y="140"/>
                    <a:pt x="303" y="120"/>
                  </a:cubicBezTo>
                  <a:cubicBezTo>
                    <a:pt x="291" y="104"/>
                    <a:pt x="277" y="89"/>
                    <a:pt x="263" y="75"/>
                  </a:cubicBezTo>
                  <a:cubicBezTo>
                    <a:pt x="243" y="57"/>
                    <a:pt x="223" y="41"/>
                    <a:pt x="201" y="28"/>
                  </a:cubicBezTo>
                  <a:cubicBezTo>
                    <a:pt x="180" y="16"/>
                    <a:pt x="159" y="8"/>
                    <a:pt x="139" y="4"/>
                  </a:cubicBezTo>
                  <a:cubicBezTo>
                    <a:pt x="126" y="1"/>
                    <a:pt x="113" y="0"/>
                    <a:pt x="100" y="2"/>
                  </a:cubicBezTo>
                  <a:cubicBezTo>
                    <a:pt x="84" y="3"/>
                    <a:pt x="69" y="8"/>
                    <a:pt x="56"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9" name="Freeform 71">
              <a:extLst>
                <a:ext uri="{FF2B5EF4-FFF2-40B4-BE49-F238E27FC236}">
                  <a16:creationId xmlns:a16="http://schemas.microsoft.com/office/drawing/2014/main" id="{D865C490-28EB-EDCF-F4E7-7C996D1149F2}"/>
                </a:ext>
              </a:extLst>
            </p:cNvPr>
            <p:cNvSpPr>
              <a:spLocks/>
            </p:cNvSpPr>
            <p:nvPr userDrawn="1"/>
          </p:nvSpPr>
          <p:spPr bwMode="auto">
            <a:xfrm>
              <a:off x="10987088" y="2076450"/>
              <a:ext cx="103188" cy="327025"/>
            </a:xfrm>
            <a:custGeom>
              <a:avLst/>
              <a:gdLst>
                <a:gd name="T0" fmla="*/ 2147483646 w 65"/>
                <a:gd name="T1" fmla="*/ 2147483646 h 206"/>
                <a:gd name="T2" fmla="*/ 2147483646 w 65"/>
                <a:gd name="T3" fmla="*/ 2147483646 h 206"/>
                <a:gd name="T4" fmla="*/ 0 w 65"/>
                <a:gd name="T5" fmla="*/ 2147483646 h 206"/>
                <a:gd name="T6" fmla="*/ 2147483646 w 65"/>
                <a:gd name="T7" fmla="*/ 2147483646 h 206"/>
                <a:gd name="T8" fmla="*/ 2147483646 w 65"/>
                <a:gd name="T9" fmla="*/ 2147483646 h 206"/>
                <a:gd name="T10" fmla="*/ 2147483646 w 65"/>
                <a:gd name="T11" fmla="*/ 2147483646 h 206"/>
                <a:gd name="T12" fmla="*/ 2147483646 w 65"/>
                <a:gd name="T13" fmla="*/ 2147483646 h 206"/>
                <a:gd name="T14" fmla="*/ 2147483646 w 65"/>
                <a:gd name="T15" fmla="*/ 2147483646 h 206"/>
                <a:gd name="T16" fmla="*/ 2147483646 w 65"/>
                <a:gd name="T17" fmla="*/ 2147483646 h 206"/>
                <a:gd name="T18" fmla="*/ 2147483646 w 65"/>
                <a:gd name="T19" fmla="*/ 2147483646 h 206"/>
                <a:gd name="T20" fmla="*/ 2147483646 w 65"/>
                <a:gd name="T21" fmla="*/ 2147483646 h 206"/>
                <a:gd name="T22" fmla="*/ 2147483646 w 65"/>
                <a:gd name="T23" fmla="*/ 2147483646 h 2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206">
                  <a:moveTo>
                    <a:pt x="19" y="12"/>
                  </a:moveTo>
                  <a:cubicBezTo>
                    <a:pt x="19" y="117"/>
                    <a:pt x="19" y="117"/>
                    <a:pt x="19" y="117"/>
                  </a:cubicBezTo>
                  <a:cubicBezTo>
                    <a:pt x="8" y="117"/>
                    <a:pt x="0" y="125"/>
                    <a:pt x="0" y="140"/>
                  </a:cubicBezTo>
                  <a:cubicBezTo>
                    <a:pt x="0" y="145"/>
                    <a:pt x="1" y="151"/>
                    <a:pt x="3" y="156"/>
                  </a:cubicBezTo>
                  <a:cubicBezTo>
                    <a:pt x="7" y="168"/>
                    <a:pt x="14" y="181"/>
                    <a:pt x="23" y="189"/>
                  </a:cubicBezTo>
                  <a:cubicBezTo>
                    <a:pt x="26" y="192"/>
                    <a:pt x="29" y="194"/>
                    <a:pt x="32" y="196"/>
                  </a:cubicBezTo>
                  <a:cubicBezTo>
                    <a:pt x="50" y="206"/>
                    <a:pt x="65" y="198"/>
                    <a:pt x="65" y="177"/>
                  </a:cubicBezTo>
                  <a:cubicBezTo>
                    <a:pt x="65" y="174"/>
                    <a:pt x="64" y="170"/>
                    <a:pt x="63" y="166"/>
                  </a:cubicBezTo>
                  <a:cubicBezTo>
                    <a:pt x="61" y="154"/>
                    <a:pt x="54" y="142"/>
                    <a:pt x="46" y="133"/>
                  </a:cubicBezTo>
                  <a:cubicBezTo>
                    <a:pt x="47" y="28"/>
                    <a:pt x="47" y="28"/>
                    <a:pt x="47" y="28"/>
                  </a:cubicBezTo>
                  <a:cubicBezTo>
                    <a:pt x="47" y="19"/>
                    <a:pt x="40" y="9"/>
                    <a:pt x="33" y="4"/>
                  </a:cubicBezTo>
                  <a:cubicBezTo>
                    <a:pt x="25" y="0"/>
                    <a:pt x="19" y="3"/>
                    <a:pt x="19" y="12"/>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0" name="Freeform 72">
              <a:extLst>
                <a:ext uri="{FF2B5EF4-FFF2-40B4-BE49-F238E27FC236}">
                  <a16:creationId xmlns:a16="http://schemas.microsoft.com/office/drawing/2014/main" id="{46FDBE77-F789-AE7D-43A9-478F43A4A00E}"/>
                </a:ext>
              </a:extLst>
            </p:cNvPr>
            <p:cNvSpPr>
              <a:spLocks/>
            </p:cNvSpPr>
            <p:nvPr userDrawn="1"/>
          </p:nvSpPr>
          <p:spPr bwMode="auto">
            <a:xfrm>
              <a:off x="10810876" y="1863725"/>
              <a:ext cx="590550" cy="820738"/>
            </a:xfrm>
            <a:custGeom>
              <a:avLst/>
              <a:gdLst>
                <a:gd name="T0" fmla="*/ 2147483646 w 372"/>
                <a:gd name="T1" fmla="*/ 2147483646 h 517"/>
                <a:gd name="T2" fmla="*/ 2147483646 w 372"/>
                <a:gd name="T3" fmla="*/ 2147483646 h 517"/>
                <a:gd name="T4" fmla="*/ 2147483646 w 372"/>
                <a:gd name="T5" fmla="*/ 2147483646 h 517"/>
                <a:gd name="T6" fmla="*/ 2147483646 w 372"/>
                <a:gd name="T7" fmla="*/ 2147483646 h 517"/>
                <a:gd name="T8" fmla="*/ 2147483646 w 372"/>
                <a:gd name="T9" fmla="*/ 2147483646 h 517"/>
                <a:gd name="T10" fmla="*/ 2147483646 w 372"/>
                <a:gd name="T11" fmla="*/ 2147483646 h 517"/>
                <a:gd name="T12" fmla="*/ 2147483646 w 372"/>
                <a:gd name="T13" fmla="*/ 2147483646 h 517"/>
                <a:gd name="T14" fmla="*/ 2147483646 w 372"/>
                <a:gd name="T15" fmla="*/ 2147483646 h 517"/>
                <a:gd name="T16" fmla="*/ 2147483646 w 372"/>
                <a:gd name="T17" fmla="*/ 2147483646 h 517"/>
                <a:gd name="T18" fmla="*/ 2147483646 w 372"/>
                <a:gd name="T19" fmla="*/ 2147483646 h 517"/>
                <a:gd name="T20" fmla="*/ 0 w 372"/>
                <a:gd name="T21" fmla="*/ 2147483646 h 517"/>
                <a:gd name="T22" fmla="*/ 2147483646 w 372"/>
                <a:gd name="T23" fmla="*/ 2147483646 h 517"/>
                <a:gd name="T24" fmla="*/ 2147483646 w 372"/>
                <a:gd name="T25" fmla="*/ 2147483646 h 517"/>
                <a:gd name="T26" fmla="*/ 2147483646 w 372"/>
                <a:gd name="T27" fmla="*/ 2147483646 h 517"/>
                <a:gd name="T28" fmla="*/ 2147483646 w 372"/>
                <a:gd name="T29" fmla="*/ 2147483646 h 517"/>
                <a:gd name="T30" fmla="*/ 2147483646 w 372"/>
                <a:gd name="T31" fmla="*/ 2147483646 h 517"/>
                <a:gd name="T32" fmla="*/ 2147483646 w 372"/>
                <a:gd name="T33" fmla="*/ 2147483646 h 517"/>
                <a:gd name="T34" fmla="*/ 2147483646 w 372"/>
                <a:gd name="T35" fmla="*/ 2147483646 h 517"/>
                <a:gd name="T36" fmla="*/ 2147483646 w 372"/>
                <a:gd name="T37" fmla="*/ 2147483646 h 5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2" h="517">
                  <a:moveTo>
                    <a:pt x="283" y="517"/>
                  </a:moveTo>
                  <a:cubicBezTo>
                    <a:pt x="346" y="481"/>
                    <a:pt x="346" y="481"/>
                    <a:pt x="346" y="481"/>
                  </a:cubicBezTo>
                  <a:cubicBezTo>
                    <a:pt x="361" y="457"/>
                    <a:pt x="372" y="421"/>
                    <a:pt x="372" y="382"/>
                  </a:cubicBezTo>
                  <a:cubicBezTo>
                    <a:pt x="372" y="320"/>
                    <a:pt x="354" y="251"/>
                    <a:pt x="320" y="189"/>
                  </a:cubicBezTo>
                  <a:cubicBezTo>
                    <a:pt x="307" y="166"/>
                    <a:pt x="292" y="143"/>
                    <a:pt x="275" y="122"/>
                  </a:cubicBezTo>
                  <a:cubicBezTo>
                    <a:pt x="262" y="106"/>
                    <a:pt x="248" y="90"/>
                    <a:pt x="234" y="76"/>
                  </a:cubicBezTo>
                  <a:cubicBezTo>
                    <a:pt x="214" y="57"/>
                    <a:pt x="193" y="41"/>
                    <a:pt x="171" y="28"/>
                  </a:cubicBezTo>
                  <a:cubicBezTo>
                    <a:pt x="148" y="16"/>
                    <a:pt x="127" y="7"/>
                    <a:pt x="107" y="3"/>
                  </a:cubicBezTo>
                  <a:cubicBezTo>
                    <a:pt x="93" y="0"/>
                    <a:pt x="80" y="0"/>
                    <a:pt x="67" y="1"/>
                  </a:cubicBezTo>
                  <a:cubicBezTo>
                    <a:pt x="58" y="2"/>
                    <a:pt x="50" y="4"/>
                    <a:pt x="42" y="6"/>
                  </a:cubicBezTo>
                  <a:cubicBezTo>
                    <a:pt x="0" y="30"/>
                    <a:pt x="0" y="30"/>
                    <a:pt x="0" y="30"/>
                  </a:cubicBezTo>
                  <a:cubicBezTo>
                    <a:pt x="12" y="23"/>
                    <a:pt x="26" y="19"/>
                    <a:pt x="42" y="17"/>
                  </a:cubicBezTo>
                  <a:cubicBezTo>
                    <a:pt x="54" y="16"/>
                    <a:pt x="67" y="17"/>
                    <a:pt x="81" y="20"/>
                  </a:cubicBezTo>
                  <a:cubicBezTo>
                    <a:pt x="100" y="24"/>
                    <a:pt x="121" y="32"/>
                    <a:pt x="142" y="44"/>
                  </a:cubicBezTo>
                  <a:cubicBezTo>
                    <a:pt x="164" y="57"/>
                    <a:pt x="185" y="73"/>
                    <a:pt x="204" y="91"/>
                  </a:cubicBezTo>
                  <a:cubicBezTo>
                    <a:pt x="218" y="105"/>
                    <a:pt x="232" y="119"/>
                    <a:pt x="244" y="135"/>
                  </a:cubicBezTo>
                  <a:cubicBezTo>
                    <a:pt x="260" y="156"/>
                    <a:pt x="275" y="178"/>
                    <a:pt x="288" y="201"/>
                  </a:cubicBezTo>
                  <a:cubicBezTo>
                    <a:pt x="321" y="261"/>
                    <a:pt x="342" y="328"/>
                    <a:pt x="341" y="389"/>
                  </a:cubicBezTo>
                  <a:cubicBezTo>
                    <a:pt x="341" y="452"/>
                    <a:pt x="319" y="496"/>
                    <a:pt x="283" y="517"/>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3" name="Freeform 73">
              <a:extLst>
                <a:ext uri="{FF2B5EF4-FFF2-40B4-BE49-F238E27FC236}">
                  <a16:creationId xmlns:a16="http://schemas.microsoft.com/office/drawing/2014/main" id="{94461578-F5D8-44C5-374D-875C59F0E89F}"/>
                </a:ext>
              </a:extLst>
            </p:cNvPr>
            <p:cNvSpPr>
              <a:spLocks noEditPoints="1"/>
            </p:cNvSpPr>
            <p:nvPr userDrawn="1"/>
          </p:nvSpPr>
          <p:spPr bwMode="auto">
            <a:xfrm>
              <a:off x="10720388" y="1885950"/>
              <a:ext cx="635000" cy="874713"/>
            </a:xfrm>
            <a:custGeom>
              <a:avLst/>
              <a:gdLst>
                <a:gd name="T0" fmla="*/ 2147483646 w 400"/>
                <a:gd name="T1" fmla="*/ 2147483646 h 551"/>
                <a:gd name="T2" fmla="*/ 2147483646 w 400"/>
                <a:gd name="T3" fmla="*/ 2147483646 h 551"/>
                <a:gd name="T4" fmla="*/ 2147483646 w 400"/>
                <a:gd name="T5" fmla="*/ 2147483646 h 551"/>
                <a:gd name="T6" fmla="*/ 2147483646 w 400"/>
                <a:gd name="T7" fmla="*/ 2147483646 h 551"/>
                <a:gd name="T8" fmla="*/ 2147483646 w 400"/>
                <a:gd name="T9" fmla="*/ 2147483646 h 551"/>
                <a:gd name="T10" fmla="*/ 2147483646 w 400"/>
                <a:gd name="T11" fmla="*/ 2147483646 h 551"/>
                <a:gd name="T12" fmla="*/ 2147483646 w 400"/>
                <a:gd name="T13" fmla="*/ 2147483646 h 551"/>
                <a:gd name="T14" fmla="*/ 2147483646 w 400"/>
                <a:gd name="T15" fmla="*/ 2147483646 h 551"/>
                <a:gd name="T16" fmla="*/ 2147483646 w 400"/>
                <a:gd name="T17" fmla="*/ 2147483646 h 551"/>
                <a:gd name="T18" fmla="*/ 2147483646 w 400"/>
                <a:gd name="T19" fmla="*/ 2147483646 h 551"/>
                <a:gd name="T20" fmla="*/ 2147483646 w 400"/>
                <a:gd name="T21" fmla="*/ 2147483646 h 551"/>
                <a:gd name="T22" fmla="*/ 2147483646 w 400"/>
                <a:gd name="T23" fmla="*/ 2147483646 h 551"/>
                <a:gd name="T24" fmla="*/ 2147483646 w 400"/>
                <a:gd name="T25" fmla="*/ 2147483646 h 551"/>
                <a:gd name="T26" fmla="*/ 2147483646 w 400"/>
                <a:gd name="T27" fmla="*/ 2147483646 h 551"/>
                <a:gd name="T28" fmla="*/ 2147483646 w 400"/>
                <a:gd name="T29" fmla="*/ 2147483646 h 551"/>
                <a:gd name="T30" fmla="*/ 2147483646 w 400"/>
                <a:gd name="T31" fmla="*/ 2147483646 h 551"/>
                <a:gd name="T32" fmla="*/ 2147483646 w 400"/>
                <a:gd name="T33" fmla="*/ 2147483646 h 551"/>
                <a:gd name="T34" fmla="*/ 2147483646 w 400"/>
                <a:gd name="T35" fmla="*/ 2147483646 h 551"/>
                <a:gd name="T36" fmla="*/ 2147483646 w 400"/>
                <a:gd name="T37" fmla="*/ 2147483646 h 5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0" h="551">
                  <a:moveTo>
                    <a:pt x="95" y="353"/>
                  </a:moveTo>
                  <a:cubicBezTo>
                    <a:pt x="54" y="293"/>
                    <a:pt x="28" y="222"/>
                    <a:pt x="28" y="158"/>
                  </a:cubicBezTo>
                  <a:cubicBezTo>
                    <a:pt x="29" y="49"/>
                    <a:pt x="106" y="5"/>
                    <a:pt x="201" y="60"/>
                  </a:cubicBezTo>
                  <a:cubicBezTo>
                    <a:pt x="285" y="108"/>
                    <a:pt x="355" y="218"/>
                    <a:pt x="370" y="318"/>
                  </a:cubicBezTo>
                  <a:cubicBezTo>
                    <a:pt x="372" y="331"/>
                    <a:pt x="373" y="344"/>
                    <a:pt x="373" y="357"/>
                  </a:cubicBezTo>
                  <a:cubicBezTo>
                    <a:pt x="372" y="466"/>
                    <a:pt x="295" y="510"/>
                    <a:pt x="200" y="456"/>
                  </a:cubicBezTo>
                  <a:cubicBezTo>
                    <a:pt x="160" y="433"/>
                    <a:pt x="124" y="396"/>
                    <a:pt x="95" y="353"/>
                  </a:cubicBezTo>
                  <a:cubicBezTo>
                    <a:pt x="95" y="353"/>
                    <a:pt x="95" y="353"/>
                    <a:pt x="95" y="353"/>
                  </a:cubicBezTo>
                  <a:close/>
                  <a:moveTo>
                    <a:pt x="56" y="16"/>
                  </a:moveTo>
                  <a:cubicBezTo>
                    <a:pt x="22" y="38"/>
                    <a:pt x="1" y="81"/>
                    <a:pt x="1" y="142"/>
                  </a:cubicBezTo>
                  <a:cubicBezTo>
                    <a:pt x="0" y="269"/>
                    <a:pt x="90" y="423"/>
                    <a:pt x="200" y="487"/>
                  </a:cubicBezTo>
                  <a:cubicBezTo>
                    <a:pt x="310" y="551"/>
                    <a:pt x="400" y="499"/>
                    <a:pt x="400" y="373"/>
                  </a:cubicBezTo>
                  <a:cubicBezTo>
                    <a:pt x="400" y="312"/>
                    <a:pt x="380" y="246"/>
                    <a:pt x="347" y="185"/>
                  </a:cubicBezTo>
                  <a:cubicBezTo>
                    <a:pt x="334" y="162"/>
                    <a:pt x="319" y="140"/>
                    <a:pt x="303" y="120"/>
                  </a:cubicBezTo>
                  <a:cubicBezTo>
                    <a:pt x="291" y="104"/>
                    <a:pt x="277" y="89"/>
                    <a:pt x="263" y="75"/>
                  </a:cubicBezTo>
                  <a:cubicBezTo>
                    <a:pt x="243" y="57"/>
                    <a:pt x="223" y="41"/>
                    <a:pt x="201" y="28"/>
                  </a:cubicBezTo>
                  <a:cubicBezTo>
                    <a:pt x="180" y="16"/>
                    <a:pt x="159" y="8"/>
                    <a:pt x="139" y="4"/>
                  </a:cubicBezTo>
                  <a:cubicBezTo>
                    <a:pt x="126" y="1"/>
                    <a:pt x="113" y="0"/>
                    <a:pt x="100" y="2"/>
                  </a:cubicBezTo>
                  <a:cubicBezTo>
                    <a:pt x="84" y="3"/>
                    <a:pt x="69" y="8"/>
                    <a:pt x="56" y="16"/>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4" name="Freeform 74">
              <a:extLst>
                <a:ext uri="{FF2B5EF4-FFF2-40B4-BE49-F238E27FC236}">
                  <a16:creationId xmlns:a16="http://schemas.microsoft.com/office/drawing/2014/main" id="{DEDD988F-5109-6BA7-C367-418F70F84EDA}"/>
                </a:ext>
              </a:extLst>
            </p:cNvPr>
            <p:cNvSpPr>
              <a:spLocks/>
            </p:cNvSpPr>
            <p:nvPr userDrawn="1"/>
          </p:nvSpPr>
          <p:spPr bwMode="auto">
            <a:xfrm>
              <a:off x="11025188" y="2176463"/>
              <a:ext cx="106363" cy="204788"/>
            </a:xfrm>
            <a:custGeom>
              <a:avLst/>
              <a:gdLst>
                <a:gd name="T0" fmla="*/ 2147483646 w 67"/>
                <a:gd name="T1" fmla="*/ 2147483646 h 129"/>
                <a:gd name="T2" fmla="*/ 0 w 67"/>
                <a:gd name="T3" fmla="*/ 2147483646 h 129"/>
                <a:gd name="T4" fmla="*/ 2147483646 w 67"/>
                <a:gd name="T5" fmla="*/ 2147483646 h 129"/>
                <a:gd name="T6" fmla="*/ 2147483646 w 67"/>
                <a:gd name="T7" fmla="*/ 2147483646 h 129"/>
                <a:gd name="T8" fmla="*/ 2147483646 w 67"/>
                <a:gd name="T9" fmla="*/ 2147483646 h 129"/>
                <a:gd name="T10" fmla="*/ 2147483646 w 67"/>
                <a:gd name="T11" fmla="*/ 2147483646 h 129"/>
                <a:gd name="T12" fmla="*/ 2147483646 w 67"/>
                <a:gd name="T13" fmla="*/ 2147483646 h 1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129">
                  <a:moveTo>
                    <a:pt x="46" y="8"/>
                  </a:moveTo>
                  <a:cubicBezTo>
                    <a:pt x="0" y="103"/>
                    <a:pt x="0" y="103"/>
                    <a:pt x="0" y="103"/>
                  </a:cubicBezTo>
                  <a:cubicBezTo>
                    <a:pt x="4" y="105"/>
                    <a:pt x="7" y="108"/>
                    <a:pt x="11" y="113"/>
                  </a:cubicBezTo>
                  <a:cubicBezTo>
                    <a:pt x="14" y="117"/>
                    <a:pt x="16" y="123"/>
                    <a:pt x="18" y="129"/>
                  </a:cubicBezTo>
                  <a:cubicBezTo>
                    <a:pt x="64" y="34"/>
                    <a:pt x="64" y="34"/>
                    <a:pt x="64" y="34"/>
                  </a:cubicBezTo>
                  <a:cubicBezTo>
                    <a:pt x="67" y="26"/>
                    <a:pt x="66" y="14"/>
                    <a:pt x="61" y="7"/>
                  </a:cubicBezTo>
                  <a:cubicBezTo>
                    <a:pt x="56" y="0"/>
                    <a:pt x="49" y="0"/>
                    <a:pt x="46" y="8"/>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5" name="Freeform 75">
              <a:extLst>
                <a:ext uri="{FF2B5EF4-FFF2-40B4-BE49-F238E27FC236}">
                  <a16:creationId xmlns:a16="http://schemas.microsoft.com/office/drawing/2014/main" id="{1BCBA219-3C10-0E68-4262-5B11401EB36B}"/>
                </a:ext>
              </a:extLst>
            </p:cNvPr>
            <p:cNvSpPr>
              <a:spLocks/>
            </p:cNvSpPr>
            <p:nvPr userDrawn="1"/>
          </p:nvSpPr>
          <p:spPr bwMode="auto">
            <a:xfrm>
              <a:off x="6507163" y="1592263"/>
              <a:ext cx="942975" cy="1517650"/>
            </a:xfrm>
            <a:custGeom>
              <a:avLst/>
              <a:gdLst>
                <a:gd name="T0" fmla="*/ 2147483646 w 594"/>
                <a:gd name="T1" fmla="*/ 2147483646 h 956"/>
                <a:gd name="T2" fmla="*/ 2147483646 w 594"/>
                <a:gd name="T3" fmla="*/ 2147483646 h 956"/>
                <a:gd name="T4" fmla="*/ 0 w 594"/>
                <a:gd name="T5" fmla="*/ 2147483646 h 956"/>
                <a:gd name="T6" fmla="*/ 2147483646 w 594"/>
                <a:gd name="T7" fmla="*/ 0 h 956"/>
                <a:gd name="T8" fmla="*/ 2147483646 w 594"/>
                <a:gd name="T9" fmla="*/ 2147483646 h 9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4" h="956">
                  <a:moveTo>
                    <a:pt x="594" y="550"/>
                  </a:moveTo>
                  <a:lnTo>
                    <a:pt x="2" y="956"/>
                  </a:lnTo>
                  <a:lnTo>
                    <a:pt x="0" y="405"/>
                  </a:lnTo>
                  <a:lnTo>
                    <a:pt x="591" y="0"/>
                  </a:lnTo>
                  <a:lnTo>
                    <a:pt x="594" y="5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6" name="Freeform 76">
              <a:extLst>
                <a:ext uri="{FF2B5EF4-FFF2-40B4-BE49-F238E27FC236}">
                  <a16:creationId xmlns:a16="http://schemas.microsoft.com/office/drawing/2014/main" id="{AC3CA56C-DA3F-44D1-74FA-76554F3371B0}"/>
                </a:ext>
              </a:extLst>
            </p:cNvPr>
            <p:cNvSpPr>
              <a:spLocks/>
            </p:cNvSpPr>
            <p:nvPr userDrawn="1"/>
          </p:nvSpPr>
          <p:spPr bwMode="auto">
            <a:xfrm>
              <a:off x="6456363" y="1566863"/>
              <a:ext cx="989013" cy="668338"/>
            </a:xfrm>
            <a:custGeom>
              <a:avLst/>
              <a:gdLst>
                <a:gd name="T0" fmla="*/ 2147483646 w 623"/>
                <a:gd name="T1" fmla="*/ 2147483646 h 421"/>
                <a:gd name="T2" fmla="*/ 2147483646 w 623"/>
                <a:gd name="T3" fmla="*/ 0 h 421"/>
                <a:gd name="T4" fmla="*/ 0 w 623"/>
                <a:gd name="T5" fmla="*/ 2147483646 h 421"/>
                <a:gd name="T6" fmla="*/ 2147483646 w 623"/>
                <a:gd name="T7" fmla="*/ 2147483646 h 421"/>
                <a:gd name="T8" fmla="*/ 2147483646 w 623"/>
                <a:gd name="T9" fmla="*/ 2147483646 h 421"/>
                <a:gd name="T10" fmla="*/ 2147483646 w 623"/>
                <a:gd name="T11" fmla="*/ 2147483646 h 4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3" h="421">
                  <a:moveTo>
                    <a:pt x="623" y="16"/>
                  </a:moveTo>
                  <a:lnTo>
                    <a:pt x="589" y="0"/>
                  </a:lnTo>
                  <a:lnTo>
                    <a:pt x="0" y="403"/>
                  </a:lnTo>
                  <a:lnTo>
                    <a:pt x="32" y="421"/>
                  </a:lnTo>
                  <a:lnTo>
                    <a:pt x="623" y="16"/>
                  </a:lnTo>
                  <a:close/>
                </a:path>
              </a:pathLst>
            </a:custGeom>
            <a:solidFill>
              <a:srgbClr val="F4B2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7" name="Freeform 77">
              <a:extLst>
                <a:ext uri="{FF2B5EF4-FFF2-40B4-BE49-F238E27FC236}">
                  <a16:creationId xmlns:a16="http://schemas.microsoft.com/office/drawing/2014/main" id="{AC5ED32D-0576-C2BD-E351-3EE764E9E37A}"/>
                </a:ext>
              </a:extLst>
            </p:cNvPr>
            <p:cNvSpPr>
              <a:spLocks/>
            </p:cNvSpPr>
            <p:nvPr userDrawn="1"/>
          </p:nvSpPr>
          <p:spPr bwMode="auto">
            <a:xfrm>
              <a:off x="6456363" y="2206625"/>
              <a:ext cx="53975" cy="903288"/>
            </a:xfrm>
            <a:custGeom>
              <a:avLst/>
              <a:gdLst>
                <a:gd name="T0" fmla="*/ 0 w 34"/>
                <a:gd name="T1" fmla="*/ 0 h 569"/>
                <a:gd name="T2" fmla="*/ 2147483646 w 34"/>
                <a:gd name="T3" fmla="*/ 2147483646 h 569"/>
                <a:gd name="T4" fmla="*/ 2147483646 w 34"/>
                <a:gd name="T5" fmla="*/ 2147483646 h 569"/>
                <a:gd name="T6" fmla="*/ 2147483646 w 34"/>
                <a:gd name="T7" fmla="*/ 2147483646 h 569"/>
                <a:gd name="T8" fmla="*/ 0 w 34"/>
                <a:gd name="T9" fmla="*/ 0 h 569"/>
                <a:gd name="T10" fmla="*/ 0 w 34"/>
                <a:gd name="T11" fmla="*/ 0 h 5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569">
                  <a:moveTo>
                    <a:pt x="0" y="0"/>
                  </a:moveTo>
                  <a:lnTo>
                    <a:pt x="2" y="551"/>
                  </a:lnTo>
                  <a:lnTo>
                    <a:pt x="34" y="569"/>
                  </a:lnTo>
                  <a:lnTo>
                    <a:pt x="32" y="18"/>
                  </a:lnTo>
                  <a:lnTo>
                    <a:pt x="0"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8" name="Freeform 78">
              <a:extLst>
                <a:ext uri="{FF2B5EF4-FFF2-40B4-BE49-F238E27FC236}">
                  <a16:creationId xmlns:a16="http://schemas.microsoft.com/office/drawing/2014/main" id="{00A8AC2A-B7AE-8EFB-8D5B-2BFE541F3C58}"/>
                </a:ext>
              </a:extLst>
            </p:cNvPr>
            <p:cNvSpPr>
              <a:spLocks/>
            </p:cNvSpPr>
            <p:nvPr userDrawn="1"/>
          </p:nvSpPr>
          <p:spPr bwMode="auto">
            <a:xfrm>
              <a:off x="6556376" y="1687513"/>
              <a:ext cx="842963" cy="1325563"/>
            </a:xfrm>
            <a:custGeom>
              <a:avLst/>
              <a:gdLst>
                <a:gd name="T0" fmla="*/ 0 w 531"/>
                <a:gd name="T1" fmla="*/ 2147483646 h 835"/>
                <a:gd name="T2" fmla="*/ 2147483646 w 531"/>
                <a:gd name="T3" fmla="*/ 0 h 835"/>
                <a:gd name="T4" fmla="*/ 2147483646 w 531"/>
                <a:gd name="T5" fmla="*/ 2147483646 h 835"/>
                <a:gd name="T6" fmla="*/ 2147483646 w 531"/>
                <a:gd name="T7" fmla="*/ 2147483646 h 835"/>
                <a:gd name="T8" fmla="*/ 0 w 531"/>
                <a:gd name="T9" fmla="*/ 2147483646 h 8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1" h="835">
                  <a:moveTo>
                    <a:pt x="0" y="361"/>
                  </a:moveTo>
                  <a:lnTo>
                    <a:pt x="529" y="0"/>
                  </a:lnTo>
                  <a:lnTo>
                    <a:pt x="531" y="474"/>
                  </a:lnTo>
                  <a:lnTo>
                    <a:pt x="2" y="835"/>
                  </a:lnTo>
                  <a:lnTo>
                    <a:pt x="0" y="3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9" name="Freeform 79">
              <a:extLst>
                <a:ext uri="{FF2B5EF4-FFF2-40B4-BE49-F238E27FC236}">
                  <a16:creationId xmlns:a16="http://schemas.microsoft.com/office/drawing/2014/main" id="{A3D25DE6-6680-8680-F837-131570E2361C}"/>
                </a:ext>
              </a:extLst>
            </p:cNvPr>
            <p:cNvSpPr>
              <a:spLocks/>
            </p:cNvSpPr>
            <p:nvPr userDrawn="1"/>
          </p:nvSpPr>
          <p:spPr bwMode="auto">
            <a:xfrm>
              <a:off x="6556376" y="1700213"/>
              <a:ext cx="823913" cy="1287463"/>
            </a:xfrm>
            <a:custGeom>
              <a:avLst/>
              <a:gdLst>
                <a:gd name="T0" fmla="*/ 2147483646 w 519"/>
                <a:gd name="T1" fmla="*/ 0 h 811"/>
                <a:gd name="T2" fmla="*/ 0 w 519"/>
                <a:gd name="T3" fmla="*/ 2147483646 h 811"/>
                <a:gd name="T4" fmla="*/ 2147483646 w 519"/>
                <a:gd name="T5" fmla="*/ 2147483646 h 811"/>
                <a:gd name="T6" fmla="*/ 2147483646 w 519"/>
                <a:gd name="T7" fmla="*/ 2147483646 h 811"/>
                <a:gd name="T8" fmla="*/ 2147483646 w 519"/>
                <a:gd name="T9" fmla="*/ 0 h 8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9" h="811">
                  <a:moveTo>
                    <a:pt x="517" y="0"/>
                  </a:moveTo>
                  <a:lnTo>
                    <a:pt x="0" y="353"/>
                  </a:lnTo>
                  <a:lnTo>
                    <a:pt x="2" y="811"/>
                  </a:lnTo>
                  <a:lnTo>
                    <a:pt x="519" y="458"/>
                  </a:lnTo>
                  <a:lnTo>
                    <a:pt x="5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0" name="Freeform 80">
              <a:extLst>
                <a:ext uri="{FF2B5EF4-FFF2-40B4-BE49-F238E27FC236}">
                  <a16:creationId xmlns:a16="http://schemas.microsoft.com/office/drawing/2014/main" id="{FB5BF904-D7D6-205C-E315-1EBC01A52844}"/>
                </a:ext>
              </a:extLst>
            </p:cNvPr>
            <p:cNvSpPr>
              <a:spLocks/>
            </p:cNvSpPr>
            <p:nvPr userDrawn="1"/>
          </p:nvSpPr>
          <p:spPr bwMode="auto">
            <a:xfrm>
              <a:off x="7377113" y="1687513"/>
              <a:ext cx="22225" cy="752475"/>
            </a:xfrm>
            <a:custGeom>
              <a:avLst/>
              <a:gdLst>
                <a:gd name="T0" fmla="*/ 2147483646 w 14"/>
                <a:gd name="T1" fmla="*/ 0 h 474"/>
                <a:gd name="T2" fmla="*/ 0 w 14"/>
                <a:gd name="T3" fmla="*/ 2147483646 h 474"/>
                <a:gd name="T4" fmla="*/ 2147483646 w 14"/>
                <a:gd name="T5" fmla="*/ 2147483646 h 474"/>
                <a:gd name="T6" fmla="*/ 2147483646 w 14"/>
                <a:gd name="T7" fmla="*/ 2147483646 h 474"/>
                <a:gd name="T8" fmla="*/ 2147483646 w 14"/>
                <a:gd name="T9" fmla="*/ 0 h 4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74">
                  <a:moveTo>
                    <a:pt x="12" y="0"/>
                  </a:moveTo>
                  <a:lnTo>
                    <a:pt x="0" y="8"/>
                  </a:lnTo>
                  <a:lnTo>
                    <a:pt x="2" y="465"/>
                  </a:lnTo>
                  <a:lnTo>
                    <a:pt x="14" y="474"/>
                  </a:lnTo>
                  <a:lnTo>
                    <a:pt x="12"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1" name="Freeform 81">
              <a:extLst>
                <a:ext uri="{FF2B5EF4-FFF2-40B4-BE49-F238E27FC236}">
                  <a16:creationId xmlns:a16="http://schemas.microsoft.com/office/drawing/2014/main" id="{57F0E83F-B16E-C4E6-8FB9-716DAAC77B35}"/>
                </a:ext>
              </a:extLst>
            </p:cNvPr>
            <p:cNvSpPr>
              <a:spLocks/>
            </p:cNvSpPr>
            <p:nvPr userDrawn="1"/>
          </p:nvSpPr>
          <p:spPr bwMode="auto">
            <a:xfrm>
              <a:off x="6559551" y="2425700"/>
              <a:ext cx="839788" cy="587375"/>
            </a:xfrm>
            <a:custGeom>
              <a:avLst/>
              <a:gdLst>
                <a:gd name="T0" fmla="*/ 2147483646 w 529"/>
                <a:gd name="T1" fmla="*/ 0 h 370"/>
                <a:gd name="T2" fmla="*/ 2147483646 w 529"/>
                <a:gd name="T3" fmla="*/ 2147483646 h 370"/>
                <a:gd name="T4" fmla="*/ 0 w 529"/>
                <a:gd name="T5" fmla="*/ 2147483646 h 370"/>
                <a:gd name="T6" fmla="*/ 0 w 529"/>
                <a:gd name="T7" fmla="*/ 2147483646 h 370"/>
                <a:gd name="T8" fmla="*/ 2147483646 w 529"/>
                <a:gd name="T9" fmla="*/ 2147483646 h 370"/>
                <a:gd name="T10" fmla="*/ 2147483646 w 529"/>
                <a:gd name="T11" fmla="*/ 2147483646 h 370"/>
                <a:gd name="T12" fmla="*/ 2147483646 w 529"/>
                <a:gd name="T13" fmla="*/ 0 h 3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9" h="370">
                  <a:moveTo>
                    <a:pt x="517" y="0"/>
                  </a:moveTo>
                  <a:lnTo>
                    <a:pt x="517" y="1"/>
                  </a:lnTo>
                  <a:lnTo>
                    <a:pt x="0" y="354"/>
                  </a:lnTo>
                  <a:lnTo>
                    <a:pt x="0" y="370"/>
                  </a:lnTo>
                  <a:lnTo>
                    <a:pt x="529" y="9"/>
                  </a:lnTo>
                  <a:lnTo>
                    <a:pt x="517" y="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2" name="Freeform 82">
              <a:extLst>
                <a:ext uri="{FF2B5EF4-FFF2-40B4-BE49-F238E27FC236}">
                  <a16:creationId xmlns:a16="http://schemas.microsoft.com/office/drawing/2014/main" id="{F1FF02AD-0900-1E65-516A-BB668925AF3B}"/>
                </a:ext>
              </a:extLst>
            </p:cNvPr>
            <p:cNvSpPr>
              <a:spLocks/>
            </p:cNvSpPr>
            <p:nvPr userDrawn="1"/>
          </p:nvSpPr>
          <p:spPr bwMode="auto">
            <a:xfrm>
              <a:off x="7037388" y="2090738"/>
              <a:ext cx="11113" cy="17463"/>
            </a:xfrm>
            <a:custGeom>
              <a:avLst/>
              <a:gdLst>
                <a:gd name="T0" fmla="*/ 2147483646 w 7"/>
                <a:gd name="T1" fmla="*/ 2147483646 h 11"/>
                <a:gd name="T2" fmla="*/ 2147483646 w 7"/>
                <a:gd name="T3" fmla="*/ 2147483646 h 11"/>
                <a:gd name="T4" fmla="*/ 0 w 7"/>
                <a:gd name="T5" fmla="*/ 0 h 11"/>
                <a:gd name="T6" fmla="*/ 2147483646 w 7"/>
                <a:gd name="T7" fmla="*/ 2147483646 h 11"/>
                <a:gd name="T8" fmla="*/ 2147483646 w 7"/>
                <a:gd name="T9" fmla="*/ 2147483646 h 11"/>
                <a:gd name="T10" fmla="*/ 2147483646 w 7"/>
                <a:gd name="T11" fmla="*/ 2147483646 h 11"/>
                <a:gd name="T12" fmla="*/ 2147483646 w 7"/>
                <a:gd name="T13" fmla="*/ 2147483646 h 11"/>
                <a:gd name="T14" fmla="*/ 2147483646 w 7"/>
                <a:gd name="T15" fmla="*/ 2147483646 h 11"/>
                <a:gd name="T16" fmla="*/ 2147483646 w 7"/>
                <a:gd name="T17" fmla="*/ 2147483646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11">
                  <a:moveTo>
                    <a:pt x="7" y="9"/>
                  </a:moveTo>
                  <a:cubicBezTo>
                    <a:pt x="7" y="7"/>
                    <a:pt x="7" y="6"/>
                    <a:pt x="7" y="4"/>
                  </a:cubicBezTo>
                  <a:cubicBezTo>
                    <a:pt x="0" y="0"/>
                    <a:pt x="0" y="0"/>
                    <a:pt x="0" y="0"/>
                  </a:cubicBezTo>
                  <a:cubicBezTo>
                    <a:pt x="1" y="3"/>
                    <a:pt x="1" y="5"/>
                    <a:pt x="1" y="8"/>
                  </a:cubicBezTo>
                  <a:cubicBezTo>
                    <a:pt x="3" y="9"/>
                    <a:pt x="3" y="9"/>
                    <a:pt x="3" y="9"/>
                  </a:cubicBezTo>
                  <a:cubicBezTo>
                    <a:pt x="7" y="9"/>
                    <a:pt x="7" y="9"/>
                    <a:pt x="7" y="9"/>
                  </a:cubicBezTo>
                  <a:cubicBezTo>
                    <a:pt x="7" y="10"/>
                    <a:pt x="7" y="10"/>
                    <a:pt x="7" y="11"/>
                  </a:cubicBezTo>
                  <a:cubicBezTo>
                    <a:pt x="3" y="9"/>
                    <a:pt x="3" y="9"/>
                    <a:pt x="3" y="9"/>
                  </a:cubicBezTo>
                  <a:lnTo>
                    <a:pt x="7" y="9"/>
                  </a:lnTo>
                  <a:close/>
                </a:path>
              </a:pathLst>
            </a:custGeom>
            <a:solidFill>
              <a:srgbClr val="3791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3" name="Freeform 83">
              <a:extLst>
                <a:ext uri="{FF2B5EF4-FFF2-40B4-BE49-F238E27FC236}">
                  <a16:creationId xmlns:a16="http://schemas.microsoft.com/office/drawing/2014/main" id="{2450E818-509B-BFDA-DBF2-C1C5F833DD11}"/>
                </a:ext>
              </a:extLst>
            </p:cNvPr>
            <p:cNvSpPr>
              <a:spLocks/>
            </p:cNvSpPr>
            <p:nvPr userDrawn="1"/>
          </p:nvSpPr>
          <p:spPr bwMode="auto">
            <a:xfrm>
              <a:off x="6943726" y="2103438"/>
              <a:ext cx="104775" cy="165100"/>
            </a:xfrm>
            <a:custGeom>
              <a:avLst/>
              <a:gdLst>
                <a:gd name="T0" fmla="*/ 2147483646 w 66"/>
                <a:gd name="T1" fmla="*/ 2147483646 h 104"/>
                <a:gd name="T2" fmla="*/ 0 w 66"/>
                <a:gd name="T3" fmla="*/ 2147483646 h 104"/>
                <a:gd name="T4" fmla="*/ 2147483646 w 66"/>
                <a:gd name="T5" fmla="*/ 0 h 104"/>
                <a:gd name="T6" fmla="*/ 2147483646 w 66"/>
                <a:gd name="T7" fmla="*/ 2147483646 h 104"/>
                <a:gd name="T8" fmla="*/ 2147483646 w 66"/>
                <a:gd name="T9" fmla="*/ 2147483646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104">
                  <a:moveTo>
                    <a:pt x="15" y="104"/>
                  </a:moveTo>
                  <a:lnTo>
                    <a:pt x="0" y="96"/>
                  </a:lnTo>
                  <a:lnTo>
                    <a:pt x="50" y="0"/>
                  </a:lnTo>
                  <a:lnTo>
                    <a:pt x="66" y="8"/>
                  </a:lnTo>
                  <a:lnTo>
                    <a:pt x="15" y="10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4" name="Freeform 84">
              <a:extLst>
                <a:ext uri="{FF2B5EF4-FFF2-40B4-BE49-F238E27FC236}">
                  <a16:creationId xmlns:a16="http://schemas.microsoft.com/office/drawing/2014/main" id="{A78E6F60-76A8-C337-F6E1-B11D89C3AF35}"/>
                </a:ext>
              </a:extLst>
            </p:cNvPr>
            <p:cNvSpPr>
              <a:spLocks/>
            </p:cNvSpPr>
            <p:nvPr userDrawn="1"/>
          </p:nvSpPr>
          <p:spPr bwMode="auto">
            <a:xfrm>
              <a:off x="6996113" y="2001838"/>
              <a:ext cx="117475" cy="101600"/>
            </a:xfrm>
            <a:custGeom>
              <a:avLst/>
              <a:gdLst>
                <a:gd name="T0" fmla="*/ 2147483646 w 74"/>
                <a:gd name="T1" fmla="*/ 2147483646 h 64"/>
                <a:gd name="T2" fmla="*/ 0 w 74"/>
                <a:gd name="T3" fmla="*/ 2147483646 h 64"/>
                <a:gd name="T4" fmla="*/ 2147483646 w 74"/>
                <a:gd name="T5" fmla="*/ 0 h 64"/>
                <a:gd name="T6" fmla="*/ 2147483646 w 74"/>
                <a:gd name="T7" fmla="*/ 2147483646 h 64"/>
                <a:gd name="T8" fmla="*/ 2147483646 w 74"/>
                <a:gd name="T9" fmla="*/ 2147483646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64">
                  <a:moveTo>
                    <a:pt x="16" y="64"/>
                  </a:moveTo>
                  <a:lnTo>
                    <a:pt x="0" y="55"/>
                  </a:lnTo>
                  <a:lnTo>
                    <a:pt x="58" y="0"/>
                  </a:lnTo>
                  <a:lnTo>
                    <a:pt x="74" y="8"/>
                  </a:lnTo>
                  <a:lnTo>
                    <a:pt x="16" y="6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5" name="Freeform 85">
              <a:extLst>
                <a:ext uri="{FF2B5EF4-FFF2-40B4-BE49-F238E27FC236}">
                  <a16:creationId xmlns:a16="http://schemas.microsoft.com/office/drawing/2014/main" id="{2C01CF0F-F28F-258B-6D45-6C0B2849593F}"/>
                </a:ext>
              </a:extLst>
            </p:cNvPr>
            <p:cNvSpPr>
              <a:spLocks/>
            </p:cNvSpPr>
            <p:nvPr userDrawn="1"/>
          </p:nvSpPr>
          <p:spPr bwMode="auto">
            <a:xfrm>
              <a:off x="6824663" y="2255838"/>
              <a:ext cx="142875" cy="30163"/>
            </a:xfrm>
            <a:custGeom>
              <a:avLst/>
              <a:gdLst>
                <a:gd name="T0" fmla="*/ 2147483646 w 90"/>
                <a:gd name="T1" fmla="*/ 2147483646 h 19"/>
                <a:gd name="T2" fmla="*/ 0 w 90"/>
                <a:gd name="T3" fmla="*/ 2147483646 h 19"/>
                <a:gd name="T4" fmla="*/ 2147483646 w 90"/>
                <a:gd name="T5" fmla="*/ 0 h 19"/>
                <a:gd name="T6" fmla="*/ 2147483646 w 90"/>
                <a:gd name="T7" fmla="*/ 2147483646 h 19"/>
                <a:gd name="T8" fmla="*/ 2147483646 w 90"/>
                <a:gd name="T9" fmla="*/ 2147483646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 h="19">
                  <a:moveTo>
                    <a:pt x="16" y="19"/>
                  </a:moveTo>
                  <a:lnTo>
                    <a:pt x="0" y="11"/>
                  </a:lnTo>
                  <a:lnTo>
                    <a:pt x="75" y="0"/>
                  </a:lnTo>
                  <a:lnTo>
                    <a:pt x="90" y="8"/>
                  </a:lnTo>
                  <a:lnTo>
                    <a:pt x="16" y="1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6" name="Freeform 86">
              <a:extLst>
                <a:ext uri="{FF2B5EF4-FFF2-40B4-BE49-F238E27FC236}">
                  <a16:creationId xmlns:a16="http://schemas.microsoft.com/office/drawing/2014/main" id="{6E0B9394-6D0C-FFDC-91BF-03FEBFC9105E}"/>
                </a:ext>
              </a:extLst>
            </p:cNvPr>
            <p:cNvSpPr>
              <a:spLocks/>
            </p:cNvSpPr>
            <p:nvPr userDrawn="1"/>
          </p:nvSpPr>
          <p:spPr bwMode="auto">
            <a:xfrm>
              <a:off x="6672263" y="2273300"/>
              <a:ext cx="177800" cy="300038"/>
            </a:xfrm>
            <a:custGeom>
              <a:avLst/>
              <a:gdLst>
                <a:gd name="T0" fmla="*/ 2147483646 w 112"/>
                <a:gd name="T1" fmla="*/ 2147483646 h 189"/>
                <a:gd name="T2" fmla="*/ 0 w 112"/>
                <a:gd name="T3" fmla="*/ 2147483646 h 189"/>
                <a:gd name="T4" fmla="*/ 2147483646 w 112"/>
                <a:gd name="T5" fmla="*/ 0 h 189"/>
                <a:gd name="T6" fmla="*/ 2147483646 w 112"/>
                <a:gd name="T7" fmla="*/ 2147483646 h 189"/>
                <a:gd name="T8" fmla="*/ 2147483646 w 112"/>
                <a:gd name="T9" fmla="*/ 2147483646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89">
                  <a:moveTo>
                    <a:pt x="16" y="189"/>
                  </a:moveTo>
                  <a:lnTo>
                    <a:pt x="0" y="181"/>
                  </a:lnTo>
                  <a:lnTo>
                    <a:pt x="96" y="0"/>
                  </a:lnTo>
                  <a:lnTo>
                    <a:pt x="112" y="8"/>
                  </a:lnTo>
                  <a:lnTo>
                    <a:pt x="16" y="18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7" name="Freeform 87">
              <a:extLst>
                <a:ext uri="{FF2B5EF4-FFF2-40B4-BE49-F238E27FC236}">
                  <a16:creationId xmlns:a16="http://schemas.microsoft.com/office/drawing/2014/main" id="{016EE588-FCE4-A427-6B84-7B5F54D23308}"/>
                </a:ext>
              </a:extLst>
            </p:cNvPr>
            <p:cNvSpPr>
              <a:spLocks/>
            </p:cNvSpPr>
            <p:nvPr userDrawn="1"/>
          </p:nvSpPr>
          <p:spPr bwMode="auto">
            <a:xfrm>
              <a:off x="6697663" y="2014538"/>
              <a:ext cx="415925" cy="568325"/>
            </a:xfrm>
            <a:custGeom>
              <a:avLst/>
              <a:gdLst>
                <a:gd name="T0" fmla="*/ 2147483646 w 262"/>
                <a:gd name="T1" fmla="*/ 2147483646 h 358"/>
                <a:gd name="T2" fmla="*/ 2147483646 w 262"/>
                <a:gd name="T3" fmla="*/ 0 h 358"/>
                <a:gd name="T4" fmla="*/ 2147483646 w 262"/>
                <a:gd name="T5" fmla="*/ 2147483646 h 358"/>
                <a:gd name="T6" fmla="*/ 2147483646 w 262"/>
                <a:gd name="T7" fmla="*/ 2147483646 h 358"/>
                <a:gd name="T8" fmla="*/ 2147483646 w 262"/>
                <a:gd name="T9" fmla="*/ 2147483646 h 358"/>
                <a:gd name="T10" fmla="*/ 2147483646 w 262"/>
                <a:gd name="T11" fmla="*/ 2147483646 h 358"/>
                <a:gd name="T12" fmla="*/ 2147483646 w 262"/>
                <a:gd name="T13" fmla="*/ 2147483646 h 358"/>
                <a:gd name="T14" fmla="*/ 0 w 262"/>
                <a:gd name="T15" fmla="*/ 2147483646 h 358"/>
                <a:gd name="T16" fmla="*/ 2147483646 w 262"/>
                <a:gd name="T17" fmla="*/ 2147483646 h 358"/>
                <a:gd name="T18" fmla="*/ 2147483646 w 262"/>
                <a:gd name="T19" fmla="*/ 2147483646 h 358"/>
                <a:gd name="T20" fmla="*/ 2147483646 w 262"/>
                <a:gd name="T21" fmla="*/ 2147483646 h 358"/>
                <a:gd name="T22" fmla="*/ 2147483646 w 262"/>
                <a:gd name="T23" fmla="*/ 2147483646 h 3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2" h="358">
                  <a:moveTo>
                    <a:pt x="204" y="56"/>
                  </a:moveTo>
                  <a:lnTo>
                    <a:pt x="262" y="0"/>
                  </a:lnTo>
                  <a:lnTo>
                    <a:pt x="249" y="79"/>
                  </a:lnTo>
                  <a:lnTo>
                    <a:pt x="232" y="70"/>
                  </a:lnTo>
                  <a:lnTo>
                    <a:pt x="175" y="179"/>
                  </a:lnTo>
                  <a:lnTo>
                    <a:pt x="101" y="190"/>
                  </a:lnTo>
                  <a:lnTo>
                    <a:pt x="12" y="358"/>
                  </a:lnTo>
                  <a:lnTo>
                    <a:pt x="0" y="352"/>
                  </a:lnTo>
                  <a:lnTo>
                    <a:pt x="96" y="171"/>
                  </a:lnTo>
                  <a:lnTo>
                    <a:pt x="170" y="160"/>
                  </a:lnTo>
                  <a:lnTo>
                    <a:pt x="221" y="64"/>
                  </a:lnTo>
                  <a:lnTo>
                    <a:pt x="204" y="56"/>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8" name="Freeform 88">
              <a:extLst>
                <a:ext uri="{FF2B5EF4-FFF2-40B4-BE49-F238E27FC236}">
                  <a16:creationId xmlns:a16="http://schemas.microsoft.com/office/drawing/2014/main" id="{93B9D177-EE09-9581-4EF6-9DCCB8DF617A}"/>
                </a:ext>
              </a:extLst>
            </p:cNvPr>
            <p:cNvSpPr>
              <a:spLocks/>
            </p:cNvSpPr>
            <p:nvPr userDrawn="1"/>
          </p:nvSpPr>
          <p:spPr bwMode="auto">
            <a:xfrm>
              <a:off x="7056438" y="2216150"/>
              <a:ext cx="85725" cy="314325"/>
            </a:xfrm>
            <a:custGeom>
              <a:avLst/>
              <a:gdLst>
                <a:gd name="T0" fmla="*/ 2147483646 w 54"/>
                <a:gd name="T1" fmla="*/ 2147483646 h 198"/>
                <a:gd name="T2" fmla="*/ 2147483646 w 54"/>
                <a:gd name="T3" fmla="*/ 2147483646 h 198"/>
                <a:gd name="T4" fmla="*/ 0 w 54"/>
                <a:gd name="T5" fmla="*/ 0 h 198"/>
                <a:gd name="T6" fmla="*/ 2147483646 w 54"/>
                <a:gd name="T7" fmla="*/ 2147483646 h 198"/>
                <a:gd name="T8" fmla="*/ 2147483646 w 54"/>
                <a:gd name="T9" fmla="*/ 2147483646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198">
                  <a:moveTo>
                    <a:pt x="54" y="198"/>
                  </a:moveTo>
                  <a:lnTo>
                    <a:pt x="6" y="173"/>
                  </a:lnTo>
                  <a:lnTo>
                    <a:pt x="0" y="0"/>
                  </a:lnTo>
                  <a:lnTo>
                    <a:pt x="52" y="26"/>
                  </a:lnTo>
                  <a:lnTo>
                    <a:pt x="54" y="198"/>
                  </a:lnTo>
                  <a:close/>
                </a:path>
              </a:pathLst>
            </a:custGeom>
            <a:solidFill>
              <a:srgbClr val="8AB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9" name="Freeform 89">
              <a:extLst>
                <a:ext uri="{FF2B5EF4-FFF2-40B4-BE49-F238E27FC236}">
                  <a16:creationId xmlns:a16="http://schemas.microsoft.com/office/drawing/2014/main" id="{95DD366C-A80C-071B-5A3D-DC0D14F94015}"/>
                </a:ext>
              </a:extLst>
            </p:cNvPr>
            <p:cNvSpPr>
              <a:spLocks/>
            </p:cNvSpPr>
            <p:nvPr userDrawn="1"/>
          </p:nvSpPr>
          <p:spPr bwMode="auto">
            <a:xfrm>
              <a:off x="7056438" y="2166938"/>
              <a:ext cx="161925" cy="92075"/>
            </a:xfrm>
            <a:custGeom>
              <a:avLst/>
              <a:gdLst>
                <a:gd name="T0" fmla="*/ 2147483646 w 102"/>
                <a:gd name="T1" fmla="*/ 2147483646 h 58"/>
                <a:gd name="T2" fmla="*/ 0 w 102"/>
                <a:gd name="T3" fmla="*/ 2147483646 h 58"/>
                <a:gd name="T4" fmla="*/ 2147483646 w 102"/>
                <a:gd name="T5" fmla="*/ 0 h 58"/>
                <a:gd name="T6" fmla="*/ 2147483646 w 102"/>
                <a:gd name="T7" fmla="*/ 2147483646 h 58"/>
                <a:gd name="T8" fmla="*/ 2147483646 w 102"/>
                <a:gd name="T9" fmla="*/ 2147483646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58">
                  <a:moveTo>
                    <a:pt x="51" y="58"/>
                  </a:moveTo>
                  <a:lnTo>
                    <a:pt x="0" y="31"/>
                  </a:lnTo>
                  <a:lnTo>
                    <a:pt x="49" y="0"/>
                  </a:lnTo>
                  <a:lnTo>
                    <a:pt x="102" y="25"/>
                  </a:lnTo>
                  <a:lnTo>
                    <a:pt x="51" y="58"/>
                  </a:lnTo>
                  <a:close/>
                </a:path>
              </a:pathLst>
            </a:custGeom>
            <a:solidFill>
              <a:srgbClr val="E1EC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0" name="Freeform 90">
              <a:extLst>
                <a:ext uri="{FF2B5EF4-FFF2-40B4-BE49-F238E27FC236}">
                  <a16:creationId xmlns:a16="http://schemas.microsoft.com/office/drawing/2014/main" id="{25E37DFD-F98A-37DE-E32F-66FB30A68648}"/>
                </a:ext>
              </a:extLst>
            </p:cNvPr>
            <p:cNvSpPr>
              <a:spLocks/>
            </p:cNvSpPr>
            <p:nvPr userDrawn="1"/>
          </p:nvSpPr>
          <p:spPr bwMode="auto">
            <a:xfrm>
              <a:off x="7138988" y="2206625"/>
              <a:ext cx="80963" cy="323850"/>
            </a:xfrm>
            <a:custGeom>
              <a:avLst/>
              <a:gdLst>
                <a:gd name="T0" fmla="*/ 2147483646 w 51"/>
                <a:gd name="T1" fmla="*/ 0 h 204"/>
                <a:gd name="T2" fmla="*/ 2147483646 w 51"/>
                <a:gd name="T3" fmla="*/ 2147483646 h 204"/>
                <a:gd name="T4" fmla="*/ 2147483646 w 51"/>
                <a:gd name="T5" fmla="*/ 2147483646 h 204"/>
                <a:gd name="T6" fmla="*/ 0 w 51"/>
                <a:gd name="T7" fmla="*/ 2147483646 h 204"/>
                <a:gd name="T8" fmla="*/ 2147483646 w 51"/>
                <a:gd name="T9" fmla="*/ 0 h 2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204">
                  <a:moveTo>
                    <a:pt x="49" y="0"/>
                  </a:moveTo>
                  <a:lnTo>
                    <a:pt x="51" y="173"/>
                  </a:lnTo>
                  <a:lnTo>
                    <a:pt x="2" y="204"/>
                  </a:lnTo>
                  <a:lnTo>
                    <a:pt x="0" y="31"/>
                  </a:lnTo>
                  <a:lnTo>
                    <a:pt x="49" y="0"/>
                  </a:lnTo>
                  <a:close/>
                </a:path>
              </a:pathLst>
            </a:custGeom>
            <a:solidFill>
              <a:srgbClr val="B2D0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1" name="Freeform 91">
              <a:extLst>
                <a:ext uri="{FF2B5EF4-FFF2-40B4-BE49-F238E27FC236}">
                  <a16:creationId xmlns:a16="http://schemas.microsoft.com/office/drawing/2014/main" id="{2C7F4BE3-3C00-6996-19AF-FA3445C229D1}"/>
                </a:ext>
              </a:extLst>
            </p:cNvPr>
            <p:cNvSpPr>
              <a:spLocks/>
            </p:cNvSpPr>
            <p:nvPr userDrawn="1"/>
          </p:nvSpPr>
          <p:spPr bwMode="auto">
            <a:xfrm>
              <a:off x="6961188" y="2384425"/>
              <a:ext cx="80963" cy="207963"/>
            </a:xfrm>
            <a:custGeom>
              <a:avLst/>
              <a:gdLst>
                <a:gd name="T0" fmla="*/ 2147483646 w 51"/>
                <a:gd name="T1" fmla="*/ 2147483646 h 131"/>
                <a:gd name="T2" fmla="*/ 2147483646 w 51"/>
                <a:gd name="T3" fmla="*/ 2147483646 h 131"/>
                <a:gd name="T4" fmla="*/ 0 w 51"/>
                <a:gd name="T5" fmla="*/ 0 h 131"/>
                <a:gd name="T6" fmla="*/ 2147483646 w 51"/>
                <a:gd name="T7" fmla="*/ 2147483646 h 131"/>
                <a:gd name="T8" fmla="*/ 2147483646 w 51"/>
                <a:gd name="T9" fmla="*/ 2147483646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31">
                  <a:moveTo>
                    <a:pt x="51" y="131"/>
                  </a:moveTo>
                  <a:lnTo>
                    <a:pt x="4" y="106"/>
                  </a:lnTo>
                  <a:lnTo>
                    <a:pt x="0" y="0"/>
                  </a:lnTo>
                  <a:lnTo>
                    <a:pt x="47" y="25"/>
                  </a:lnTo>
                  <a:lnTo>
                    <a:pt x="51" y="131"/>
                  </a:lnTo>
                  <a:close/>
                </a:path>
              </a:pathLst>
            </a:custGeom>
            <a:solidFill>
              <a:srgbClr val="2F94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2" name="Freeform 92">
              <a:extLst>
                <a:ext uri="{FF2B5EF4-FFF2-40B4-BE49-F238E27FC236}">
                  <a16:creationId xmlns:a16="http://schemas.microsoft.com/office/drawing/2014/main" id="{AC7BA92E-EBBC-30EB-F441-F6A68B49CD70}"/>
                </a:ext>
              </a:extLst>
            </p:cNvPr>
            <p:cNvSpPr>
              <a:spLocks/>
            </p:cNvSpPr>
            <p:nvPr userDrawn="1"/>
          </p:nvSpPr>
          <p:spPr bwMode="auto">
            <a:xfrm>
              <a:off x="6961188" y="2335213"/>
              <a:ext cx="153988" cy="88900"/>
            </a:xfrm>
            <a:custGeom>
              <a:avLst/>
              <a:gdLst>
                <a:gd name="T0" fmla="*/ 2147483646 w 97"/>
                <a:gd name="T1" fmla="*/ 2147483646 h 56"/>
                <a:gd name="T2" fmla="*/ 0 w 97"/>
                <a:gd name="T3" fmla="*/ 2147483646 h 56"/>
                <a:gd name="T4" fmla="*/ 2147483646 w 97"/>
                <a:gd name="T5" fmla="*/ 0 h 56"/>
                <a:gd name="T6" fmla="*/ 2147483646 w 97"/>
                <a:gd name="T7" fmla="*/ 2147483646 h 56"/>
                <a:gd name="T8" fmla="*/ 2147483646 w 97"/>
                <a:gd name="T9" fmla="*/ 2147483646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56">
                  <a:moveTo>
                    <a:pt x="47" y="56"/>
                  </a:moveTo>
                  <a:lnTo>
                    <a:pt x="0" y="31"/>
                  </a:lnTo>
                  <a:lnTo>
                    <a:pt x="49" y="0"/>
                  </a:lnTo>
                  <a:lnTo>
                    <a:pt x="97" y="26"/>
                  </a:lnTo>
                  <a:lnTo>
                    <a:pt x="47" y="56"/>
                  </a:lnTo>
                  <a:close/>
                </a:path>
              </a:pathLst>
            </a:custGeom>
            <a:solidFill>
              <a:srgbClr val="5DB7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3" name="Freeform 93">
              <a:extLst>
                <a:ext uri="{FF2B5EF4-FFF2-40B4-BE49-F238E27FC236}">
                  <a16:creationId xmlns:a16="http://schemas.microsoft.com/office/drawing/2014/main" id="{0332E071-F761-201A-F307-F187D955DD4B}"/>
                </a:ext>
              </a:extLst>
            </p:cNvPr>
            <p:cNvSpPr>
              <a:spLocks/>
            </p:cNvSpPr>
            <p:nvPr userDrawn="1"/>
          </p:nvSpPr>
          <p:spPr bwMode="auto">
            <a:xfrm>
              <a:off x="7035801" y="2376488"/>
              <a:ext cx="82550" cy="215900"/>
            </a:xfrm>
            <a:custGeom>
              <a:avLst/>
              <a:gdLst>
                <a:gd name="T0" fmla="*/ 2147483646 w 52"/>
                <a:gd name="T1" fmla="*/ 0 h 136"/>
                <a:gd name="T2" fmla="*/ 2147483646 w 52"/>
                <a:gd name="T3" fmla="*/ 2147483646 h 136"/>
                <a:gd name="T4" fmla="*/ 2147483646 w 52"/>
                <a:gd name="T5" fmla="*/ 2147483646 h 136"/>
                <a:gd name="T6" fmla="*/ 0 w 52"/>
                <a:gd name="T7" fmla="*/ 2147483646 h 136"/>
                <a:gd name="T8" fmla="*/ 2147483646 w 52"/>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136">
                  <a:moveTo>
                    <a:pt x="50" y="0"/>
                  </a:moveTo>
                  <a:lnTo>
                    <a:pt x="52" y="105"/>
                  </a:lnTo>
                  <a:lnTo>
                    <a:pt x="4" y="136"/>
                  </a:lnTo>
                  <a:lnTo>
                    <a:pt x="0" y="30"/>
                  </a:lnTo>
                  <a:lnTo>
                    <a:pt x="50" y="0"/>
                  </a:lnTo>
                  <a:close/>
                </a:path>
              </a:pathLst>
            </a:custGeom>
            <a:solidFill>
              <a:srgbClr val="47A9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4" name="Freeform 94">
              <a:extLst>
                <a:ext uri="{FF2B5EF4-FFF2-40B4-BE49-F238E27FC236}">
                  <a16:creationId xmlns:a16="http://schemas.microsoft.com/office/drawing/2014/main" id="{BA73C4A0-218F-1A74-3DF9-E1CF2A26FF02}"/>
                </a:ext>
              </a:extLst>
            </p:cNvPr>
            <p:cNvSpPr>
              <a:spLocks/>
            </p:cNvSpPr>
            <p:nvPr userDrawn="1"/>
          </p:nvSpPr>
          <p:spPr bwMode="auto">
            <a:xfrm>
              <a:off x="6859588" y="2401888"/>
              <a:ext cx="84138" cy="252413"/>
            </a:xfrm>
            <a:custGeom>
              <a:avLst/>
              <a:gdLst>
                <a:gd name="T0" fmla="*/ 2147483646 w 53"/>
                <a:gd name="T1" fmla="*/ 2147483646 h 159"/>
                <a:gd name="T2" fmla="*/ 2147483646 w 53"/>
                <a:gd name="T3" fmla="*/ 2147483646 h 159"/>
                <a:gd name="T4" fmla="*/ 0 w 53"/>
                <a:gd name="T5" fmla="*/ 0 h 159"/>
                <a:gd name="T6" fmla="*/ 2147483646 w 53"/>
                <a:gd name="T7" fmla="*/ 2147483646 h 159"/>
                <a:gd name="T8" fmla="*/ 2147483646 w 53"/>
                <a:gd name="T9" fmla="*/ 2147483646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159">
                  <a:moveTo>
                    <a:pt x="53" y="159"/>
                  </a:moveTo>
                  <a:lnTo>
                    <a:pt x="6" y="134"/>
                  </a:lnTo>
                  <a:lnTo>
                    <a:pt x="0" y="0"/>
                  </a:lnTo>
                  <a:lnTo>
                    <a:pt x="48" y="25"/>
                  </a:lnTo>
                  <a:lnTo>
                    <a:pt x="53" y="15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5" name="Freeform 95">
              <a:extLst>
                <a:ext uri="{FF2B5EF4-FFF2-40B4-BE49-F238E27FC236}">
                  <a16:creationId xmlns:a16="http://schemas.microsoft.com/office/drawing/2014/main" id="{A8FCFA03-AD90-18CF-8728-C26A3E23E2DA}"/>
                </a:ext>
              </a:extLst>
            </p:cNvPr>
            <p:cNvSpPr>
              <a:spLocks/>
            </p:cNvSpPr>
            <p:nvPr userDrawn="1"/>
          </p:nvSpPr>
          <p:spPr bwMode="auto">
            <a:xfrm>
              <a:off x="6859588" y="2352675"/>
              <a:ext cx="153988" cy="88900"/>
            </a:xfrm>
            <a:custGeom>
              <a:avLst/>
              <a:gdLst>
                <a:gd name="T0" fmla="*/ 2147483646 w 97"/>
                <a:gd name="T1" fmla="*/ 2147483646 h 56"/>
                <a:gd name="T2" fmla="*/ 0 w 97"/>
                <a:gd name="T3" fmla="*/ 2147483646 h 56"/>
                <a:gd name="T4" fmla="*/ 2147483646 w 97"/>
                <a:gd name="T5" fmla="*/ 0 h 56"/>
                <a:gd name="T6" fmla="*/ 2147483646 w 97"/>
                <a:gd name="T7" fmla="*/ 2147483646 h 56"/>
                <a:gd name="T8" fmla="*/ 2147483646 w 97"/>
                <a:gd name="T9" fmla="*/ 2147483646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56">
                  <a:moveTo>
                    <a:pt x="48" y="56"/>
                  </a:moveTo>
                  <a:lnTo>
                    <a:pt x="0" y="31"/>
                  </a:lnTo>
                  <a:lnTo>
                    <a:pt x="50" y="0"/>
                  </a:lnTo>
                  <a:lnTo>
                    <a:pt x="97" y="25"/>
                  </a:lnTo>
                  <a:lnTo>
                    <a:pt x="48" y="56"/>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6" name="Freeform 96">
              <a:extLst>
                <a:ext uri="{FF2B5EF4-FFF2-40B4-BE49-F238E27FC236}">
                  <a16:creationId xmlns:a16="http://schemas.microsoft.com/office/drawing/2014/main" id="{EB1AE76D-54BA-B846-841B-E04B7C75A3FA}"/>
                </a:ext>
              </a:extLst>
            </p:cNvPr>
            <p:cNvSpPr>
              <a:spLocks/>
            </p:cNvSpPr>
            <p:nvPr userDrawn="1"/>
          </p:nvSpPr>
          <p:spPr bwMode="auto">
            <a:xfrm>
              <a:off x="6935788" y="2392363"/>
              <a:ext cx="85725" cy="261938"/>
            </a:xfrm>
            <a:custGeom>
              <a:avLst/>
              <a:gdLst>
                <a:gd name="T0" fmla="*/ 2147483646 w 54"/>
                <a:gd name="T1" fmla="*/ 0 h 165"/>
                <a:gd name="T2" fmla="*/ 2147483646 w 54"/>
                <a:gd name="T3" fmla="*/ 2147483646 h 165"/>
                <a:gd name="T4" fmla="*/ 2147483646 w 54"/>
                <a:gd name="T5" fmla="*/ 2147483646 h 165"/>
                <a:gd name="T6" fmla="*/ 0 w 54"/>
                <a:gd name="T7" fmla="*/ 2147483646 h 165"/>
                <a:gd name="T8" fmla="*/ 2147483646 w 54"/>
                <a:gd name="T9" fmla="*/ 0 h 1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165">
                  <a:moveTo>
                    <a:pt x="49" y="0"/>
                  </a:moveTo>
                  <a:lnTo>
                    <a:pt x="54" y="134"/>
                  </a:lnTo>
                  <a:lnTo>
                    <a:pt x="5" y="165"/>
                  </a:lnTo>
                  <a:lnTo>
                    <a:pt x="0" y="31"/>
                  </a:lnTo>
                  <a:lnTo>
                    <a:pt x="49" y="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7" name="Freeform 97">
              <a:extLst>
                <a:ext uri="{FF2B5EF4-FFF2-40B4-BE49-F238E27FC236}">
                  <a16:creationId xmlns:a16="http://schemas.microsoft.com/office/drawing/2014/main" id="{AA235D61-48B0-F251-4D5C-722BAE30142B}"/>
                </a:ext>
              </a:extLst>
            </p:cNvPr>
            <p:cNvSpPr>
              <a:spLocks/>
            </p:cNvSpPr>
            <p:nvPr userDrawn="1"/>
          </p:nvSpPr>
          <p:spPr bwMode="auto">
            <a:xfrm>
              <a:off x="6764338" y="2557463"/>
              <a:ext cx="80963" cy="157163"/>
            </a:xfrm>
            <a:custGeom>
              <a:avLst/>
              <a:gdLst>
                <a:gd name="T0" fmla="*/ 2147483646 w 51"/>
                <a:gd name="T1" fmla="*/ 2147483646 h 99"/>
                <a:gd name="T2" fmla="*/ 2147483646 w 51"/>
                <a:gd name="T3" fmla="*/ 2147483646 h 99"/>
                <a:gd name="T4" fmla="*/ 0 w 51"/>
                <a:gd name="T5" fmla="*/ 0 h 99"/>
                <a:gd name="T6" fmla="*/ 2147483646 w 51"/>
                <a:gd name="T7" fmla="*/ 2147483646 h 99"/>
                <a:gd name="T8" fmla="*/ 2147483646 w 51"/>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99">
                  <a:moveTo>
                    <a:pt x="51" y="99"/>
                  </a:moveTo>
                  <a:lnTo>
                    <a:pt x="3" y="74"/>
                  </a:lnTo>
                  <a:lnTo>
                    <a:pt x="0" y="0"/>
                  </a:lnTo>
                  <a:lnTo>
                    <a:pt x="48" y="26"/>
                  </a:lnTo>
                  <a:lnTo>
                    <a:pt x="51" y="99"/>
                  </a:lnTo>
                  <a:close/>
                </a:path>
              </a:pathLst>
            </a:custGeom>
            <a:solidFill>
              <a:srgbClr val="DF870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8" name="Freeform 98">
              <a:extLst>
                <a:ext uri="{FF2B5EF4-FFF2-40B4-BE49-F238E27FC236}">
                  <a16:creationId xmlns:a16="http://schemas.microsoft.com/office/drawing/2014/main" id="{EF6BF851-6695-827A-F1EB-00DACDB47746}"/>
                </a:ext>
              </a:extLst>
            </p:cNvPr>
            <p:cNvSpPr>
              <a:spLocks/>
            </p:cNvSpPr>
            <p:nvPr userDrawn="1"/>
          </p:nvSpPr>
          <p:spPr bwMode="auto">
            <a:xfrm>
              <a:off x="6764338" y="2508250"/>
              <a:ext cx="153988" cy="90488"/>
            </a:xfrm>
            <a:custGeom>
              <a:avLst/>
              <a:gdLst>
                <a:gd name="T0" fmla="*/ 2147483646 w 97"/>
                <a:gd name="T1" fmla="*/ 2147483646 h 57"/>
                <a:gd name="T2" fmla="*/ 0 w 97"/>
                <a:gd name="T3" fmla="*/ 2147483646 h 57"/>
                <a:gd name="T4" fmla="*/ 2147483646 w 97"/>
                <a:gd name="T5" fmla="*/ 0 h 57"/>
                <a:gd name="T6" fmla="*/ 2147483646 w 97"/>
                <a:gd name="T7" fmla="*/ 2147483646 h 57"/>
                <a:gd name="T8" fmla="*/ 2147483646 w 97"/>
                <a:gd name="T9" fmla="*/ 2147483646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57">
                  <a:moveTo>
                    <a:pt x="48" y="57"/>
                  </a:moveTo>
                  <a:lnTo>
                    <a:pt x="0" y="31"/>
                  </a:lnTo>
                  <a:lnTo>
                    <a:pt x="50" y="0"/>
                  </a:lnTo>
                  <a:lnTo>
                    <a:pt x="97" y="26"/>
                  </a:lnTo>
                  <a:lnTo>
                    <a:pt x="48" y="57"/>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9" name="Freeform 99">
              <a:extLst>
                <a:ext uri="{FF2B5EF4-FFF2-40B4-BE49-F238E27FC236}">
                  <a16:creationId xmlns:a16="http://schemas.microsoft.com/office/drawing/2014/main" id="{61D3FC84-7EEC-D293-645A-D20EB01E2190}"/>
                </a:ext>
              </a:extLst>
            </p:cNvPr>
            <p:cNvSpPr>
              <a:spLocks/>
            </p:cNvSpPr>
            <p:nvPr userDrawn="1"/>
          </p:nvSpPr>
          <p:spPr bwMode="auto">
            <a:xfrm>
              <a:off x="6840538" y="2549525"/>
              <a:ext cx="82550" cy="165100"/>
            </a:xfrm>
            <a:custGeom>
              <a:avLst/>
              <a:gdLst>
                <a:gd name="T0" fmla="*/ 2147483646 w 52"/>
                <a:gd name="T1" fmla="*/ 0 h 104"/>
                <a:gd name="T2" fmla="*/ 2147483646 w 52"/>
                <a:gd name="T3" fmla="*/ 2147483646 h 104"/>
                <a:gd name="T4" fmla="*/ 2147483646 w 52"/>
                <a:gd name="T5" fmla="*/ 2147483646 h 104"/>
                <a:gd name="T6" fmla="*/ 0 w 52"/>
                <a:gd name="T7" fmla="*/ 2147483646 h 104"/>
                <a:gd name="T8" fmla="*/ 2147483646 w 52"/>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104">
                  <a:moveTo>
                    <a:pt x="49" y="0"/>
                  </a:moveTo>
                  <a:lnTo>
                    <a:pt x="52" y="74"/>
                  </a:lnTo>
                  <a:lnTo>
                    <a:pt x="3" y="104"/>
                  </a:lnTo>
                  <a:lnTo>
                    <a:pt x="0" y="31"/>
                  </a:lnTo>
                  <a:lnTo>
                    <a:pt x="49" y="0"/>
                  </a:lnTo>
                  <a:close/>
                </a:path>
              </a:pathLst>
            </a:custGeom>
            <a:solidFill>
              <a:srgbClr val="FFB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0" name="Freeform 100">
              <a:extLst>
                <a:ext uri="{FF2B5EF4-FFF2-40B4-BE49-F238E27FC236}">
                  <a16:creationId xmlns:a16="http://schemas.microsoft.com/office/drawing/2014/main" id="{B489D866-FB9E-8A51-1B3B-92E040140246}"/>
                </a:ext>
              </a:extLst>
            </p:cNvPr>
            <p:cNvSpPr>
              <a:spLocks/>
            </p:cNvSpPr>
            <p:nvPr userDrawn="1"/>
          </p:nvSpPr>
          <p:spPr bwMode="auto">
            <a:xfrm>
              <a:off x="9699626" y="2890838"/>
              <a:ext cx="954088" cy="665163"/>
            </a:xfrm>
            <a:custGeom>
              <a:avLst/>
              <a:gdLst>
                <a:gd name="T0" fmla="*/ 2147483646 w 601"/>
                <a:gd name="T1" fmla="*/ 2147483646 h 419"/>
                <a:gd name="T2" fmla="*/ 0 w 601"/>
                <a:gd name="T3" fmla="*/ 2147483646 h 419"/>
                <a:gd name="T4" fmla="*/ 2147483646 w 601"/>
                <a:gd name="T5" fmla="*/ 0 h 419"/>
                <a:gd name="T6" fmla="*/ 2147483646 w 601"/>
                <a:gd name="T7" fmla="*/ 2147483646 h 419"/>
                <a:gd name="T8" fmla="*/ 2147483646 w 601"/>
                <a:gd name="T9" fmla="*/ 2147483646 h 4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1" h="419">
                  <a:moveTo>
                    <a:pt x="584" y="419"/>
                  </a:moveTo>
                  <a:lnTo>
                    <a:pt x="0" y="9"/>
                  </a:lnTo>
                  <a:lnTo>
                    <a:pt x="17" y="0"/>
                  </a:lnTo>
                  <a:lnTo>
                    <a:pt x="601" y="410"/>
                  </a:lnTo>
                  <a:lnTo>
                    <a:pt x="584" y="419"/>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1" name="Freeform 101">
              <a:extLst>
                <a:ext uri="{FF2B5EF4-FFF2-40B4-BE49-F238E27FC236}">
                  <a16:creationId xmlns:a16="http://schemas.microsoft.com/office/drawing/2014/main" id="{25567C7E-0BB4-07B2-75A3-5EFE77EA5FD5}"/>
                </a:ext>
              </a:extLst>
            </p:cNvPr>
            <p:cNvSpPr>
              <a:spLocks/>
            </p:cNvSpPr>
            <p:nvPr userDrawn="1"/>
          </p:nvSpPr>
          <p:spPr bwMode="auto">
            <a:xfrm>
              <a:off x="9329738" y="3927475"/>
              <a:ext cx="4763" cy="3175"/>
            </a:xfrm>
            <a:custGeom>
              <a:avLst/>
              <a:gdLst>
                <a:gd name="T0" fmla="*/ 0 w 3"/>
                <a:gd name="T1" fmla="*/ 0 h 2"/>
                <a:gd name="T2" fmla="*/ 2147483646 w 3"/>
                <a:gd name="T3" fmla="*/ 0 h 2"/>
                <a:gd name="T4" fmla="*/ 2147483646 w 3"/>
                <a:gd name="T5" fmla="*/ 2147483646 h 2"/>
                <a:gd name="T6" fmla="*/ 2147483646 w 3"/>
                <a:gd name="T7" fmla="*/ 2147483646 h 2"/>
                <a:gd name="T8" fmla="*/ 0 w 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0" y="0"/>
                  </a:moveTo>
                  <a:cubicBezTo>
                    <a:pt x="1" y="0"/>
                    <a:pt x="1" y="0"/>
                    <a:pt x="1" y="0"/>
                  </a:cubicBezTo>
                  <a:cubicBezTo>
                    <a:pt x="3" y="2"/>
                    <a:pt x="3" y="2"/>
                    <a:pt x="3" y="2"/>
                  </a:cubicBezTo>
                  <a:cubicBezTo>
                    <a:pt x="3" y="2"/>
                    <a:pt x="3" y="2"/>
                    <a:pt x="3" y="2"/>
                  </a:cubicBezTo>
                  <a:cubicBezTo>
                    <a:pt x="2" y="1"/>
                    <a:pt x="1" y="1"/>
                    <a:pt x="0"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2" name="Freeform 102">
              <a:extLst>
                <a:ext uri="{FF2B5EF4-FFF2-40B4-BE49-F238E27FC236}">
                  <a16:creationId xmlns:a16="http://schemas.microsoft.com/office/drawing/2014/main" id="{29C2F5C8-9DE3-6875-BF48-7B99534D3D75}"/>
                </a:ext>
              </a:extLst>
            </p:cNvPr>
            <p:cNvSpPr>
              <a:spLocks/>
            </p:cNvSpPr>
            <p:nvPr userDrawn="1"/>
          </p:nvSpPr>
          <p:spPr bwMode="auto">
            <a:xfrm>
              <a:off x="9331326" y="3927475"/>
              <a:ext cx="3175" cy="3175"/>
            </a:xfrm>
            <a:custGeom>
              <a:avLst/>
              <a:gdLst>
                <a:gd name="T0" fmla="*/ 0 w 2"/>
                <a:gd name="T1" fmla="*/ 0 h 2"/>
                <a:gd name="T2" fmla="*/ 2147483646 w 2"/>
                <a:gd name="T3" fmla="*/ 2147483646 h 2"/>
                <a:gd name="T4" fmla="*/ 2147483646 w 2"/>
                <a:gd name="T5" fmla="*/ 2147483646 h 2"/>
                <a:gd name="T6" fmla="*/ 0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0"/>
                  </a:moveTo>
                  <a:lnTo>
                    <a:pt x="2" y="2"/>
                  </a:lnTo>
                  <a:lnTo>
                    <a:pt x="0"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3" name="Rectangle 103">
              <a:extLst>
                <a:ext uri="{FF2B5EF4-FFF2-40B4-BE49-F238E27FC236}">
                  <a16:creationId xmlns:a16="http://schemas.microsoft.com/office/drawing/2014/main" id="{6140619C-183E-9BF9-3D57-4414FF32ADF1}"/>
                </a:ext>
              </a:extLst>
            </p:cNvPr>
            <p:cNvSpPr>
              <a:spLocks noChangeArrowheads="1"/>
            </p:cNvSpPr>
            <p:nvPr userDrawn="1"/>
          </p:nvSpPr>
          <p:spPr bwMode="auto">
            <a:xfrm>
              <a:off x="10648950" y="3584575"/>
              <a:ext cx="1588" cy="1588"/>
            </a:xfrm>
            <a:prstGeom prst="rect">
              <a:avLst/>
            </a:prstGeom>
            <a:solidFill>
              <a:srgbClr val="4F1B13"/>
            </a:solidFill>
            <a:ln>
              <a:noFill/>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defRPr/>
              </a:pPr>
              <a:endParaRPr lang="zh-CN" altLang="en-US"/>
            </a:p>
          </p:txBody>
        </p:sp>
        <p:sp>
          <p:nvSpPr>
            <p:cNvPr id="9834" name="Freeform 104">
              <a:extLst>
                <a:ext uri="{FF2B5EF4-FFF2-40B4-BE49-F238E27FC236}">
                  <a16:creationId xmlns:a16="http://schemas.microsoft.com/office/drawing/2014/main" id="{B8DFBFEC-D357-D2DC-7630-89CFFC853F3D}"/>
                </a:ext>
              </a:extLst>
            </p:cNvPr>
            <p:cNvSpPr>
              <a:spLocks/>
            </p:cNvSpPr>
            <p:nvPr userDrawn="1"/>
          </p:nvSpPr>
          <p:spPr bwMode="auto">
            <a:xfrm>
              <a:off x="10507663" y="3613150"/>
              <a:ext cx="4763" cy="1588"/>
            </a:xfrm>
            <a:custGeom>
              <a:avLst/>
              <a:gdLst>
                <a:gd name="T0" fmla="*/ 2147483646 w 3"/>
                <a:gd name="T1" fmla="*/ 0 h 1"/>
                <a:gd name="T2" fmla="*/ 2147483646 w 3"/>
                <a:gd name="T3" fmla="*/ 0 h 1"/>
                <a:gd name="T4" fmla="*/ 0 w 3"/>
                <a:gd name="T5" fmla="*/ 2147483646 h 1"/>
                <a:gd name="T6" fmla="*/ 0 w 3"/>
                <a:gd name="T7" fmla="*/ 2147483646 h 1"/>
                <a:gd name="T8" fmla="*/ 2147483646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3" y="0"/>
                  </a:moveTo>
                  <a:cubicBezTo>
                    <a:pt x="3" y="0"/>
                    <a:pt x="3" y="0"/>
                    <a:pt x="3" y="0"/>
                  </a:cubicBezTo>
                  <a:cubicBezTo>
                    <a:pt x="0" y="1"/>
                    <a:pt x="0" y="1"/>
                    <a:pt x="0" y="1"/>
                  </a:cubicBezTo>
                  <a:cubicBezTo>
                    <a:pt x="0" y="1"/>
                    <a:pt x="0" y="1"/>
                    <a:pt x="0" y="1"/>
                  </a:cubicBezTo>
                  <a:cubicBezTo>
                    <a:pt x="1" y="0"/>
                    <a:pt x="2" y="0"/>
                    <a:pt x="3"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5" name="Freeform 105">
              <a:extLst>
                <a:ext uri="{FF2B5EF4-FFF2-40B4-BE49-F238E27FC236}">
                  <a16:creationId xmlns:a16="http://schemas.microsoft.com/office/drawing/2014/main" id="{7605C7F7-5176-F03E-A647-C2CD387A80AA}"/>
                </a:ext>
              </a:extLst>
            </p:cNvPr>
            <p:cNvSpPr>
              <a:spLocks/>
            </p:cNvSpPr>
            <p:nvPr userDrawn="1"/>
          </p:nvSpPr>
          <p:spPr bwMode="auto">
            <a:xfrm>
              <a:off x="10507663" y="3613150"/>
              <a:ext cx="4763" cy="1588"/>
            </a:xfrm>
            <a:custGeom>
              <a:avLst/>
              <a:gdLst>
                <a:gd name="T0" fmla="*/ 2147483646 w 3"/>
                <a:gd name="T1" fmla="*/ 0 h 1"/>
                <a:gd name="T2" fmla="*/ 0 w 3"/>
                <a:gd name="T3" fmla="*/ 2147483646 h 1"/>
                <a:gd name="T4" fmla="*/ 0 w 3"/>
                <a:gd name="T5" fmla="*/ 2147483646 h 1"/>
                <a:gd name="T6" fmla="*/ 2147483646 w 3"/>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
                  <a:moveTo>
                    <a:pt x="3" y="0"/>
                  </a:moveTo>
                  <a:lnTo>
                    <a:pt x="0" y="1"/>
                  </a:lnTo>
                  <a:lnTo>
                    <a:pt x="3"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6" name="Freeform 106">
              <a:extLst>
                <a:ext uri="{FF2B5EF4-FFF2-40B4-BE49-F238E27FC236}">
                  <a16:creationId xmlns:a16="http://schemas.microsoft.com/office/drawing/2014/main" id="{11EF2D54-56D2-B406-F607-61EA704A4539}"/>
                </a:ext>
              </a:extLst>
            </p:cNvPr>
            <p:cNvSpPr>
              <a:spLocks/>
            </p:cNvSpPr>
            <p:nvPr userDrawn="1"/>
          </p:nvSpPr>
          <p:spPr bwMode="auto">
            <a:xfrm>
              <a:off x="9958388" y="3319463"/>
              <a:ext cx="661988" cy="569913"/>
            </a:xfrm>
            <a:custGeom>
              <a:avLst/>
              <a:gdLst>
                <a:gd name="T0" fmla="*/ 2147483646 w 417"/>
                <a:gd name="T1" fmla="*/ 2147483646 h 359"/>
                <a:gd name="T2" fmla="*/ 2147483646 w 417"/>
                <a:gd name="T3" fmla="*/ 0 h 359"/>
                <a:gd name="T4" fmla="*/ 2147483646 w 417"/>
                <a:gd name="T5" fmla="*/ 2147483646 h 359"/>
                <a:gd name="T6" fmla="*/ 2147483646 w 417"/>
                <a:gd name="T7" fmla="*/ 2147483646 h 359"/>
                <a:gd name="T8" fmla="*/ 2147483646 w 417"/>
                <a:gd name="T9" fmla="*/ 2147483646 h 359"/>
                <a:gd name="T10" fmla="*/ 2147483646 w 417"/>
                <a:gd name="T11" fmla="*/ 2147483646 h 359"/>
                <a:gd name="T12" fmla="*/ 2147483646 w 417"/>
                <a:gd name="T13" fmla="*/ 2147483646 h 359"/>
                <a:gd name="T14" fmla="*/ 2147483646 w 417"/>
                <a:gd name="T15" fmla="*/ 2147483646 h 359"/>
                <a:gd name="T16" fmla="*/ 2147483646 w 417"/>
                <a:gd name="T17" fmla="*/ 2147483646 h 3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7" h="359">
                  <a:moveTo>
                    <a:pt x="404" y="115"/>
                  </a:moveTo>
                  <a:cubicBezTo>
                    <a:pt x="402" y="95"/>
                    <a:pt x="404" y="20"/>
                    <a:pt x="417" y="0"/>
                  </a:cubicBezTo>
                  <a:cubicBezTo>
                    <a:pt x="349" y="39"/>
                    <a:pt x="349" y="39"/>
                    <a:pt x="349" y="39"/>
                  </a:cubicBezTo>
                  <a:cubicBezTo>
                    <a:pt x="348" y="40"/>
                    <a:pt x="64" y="205"/>
                    <a:pt x="63" y="205"/>
                  </a:cubicBezTo>
                  <a:cubicBezTo>
                    <a:pt x="0" y="220"/>
                    <a:pt x="33" y="311"/>
                    <a:pt x="33" y="331"/>
                  </a:cubicBezTo>
                  <a:cubicBezTo>
                    <a:pt x="33" y="350"/>
                    <a:pt x="46" y="359"/>
                    <a:pt x="63" y="351"/>
                  </a:cubicBezTo>
                  <a:cubicBezTo>
                    <a:pt x="64" y="350"/>
                    <a:pt x="348" y="185"/>
                    <a:pt x="349" y="185"/>
                  </a:cubicBezTo>
                  <a:cubicBezTo>
                    <a:pt x="417" y="145"/>
                    <a:pt x="417" y="145"/>
                    <a:pt x="417" y="145"/>
                  </a:cubicBezTo>
                  <a:cubicBezTo>
                    <a:pt x="409" y="140"/>
                    <a:pt x="406" y="130"/>
                    <a:pt x="404" y="115"/>
                  </a:cubicBezTo>
                  <a:close/>
                </a:path>
              </a:pathLst>
            </a:custGeom>
            <a:solidFill>
              <a:srgbClr val="D8F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7" name="Freeform 107">
              <a:extLst>
                <a:ext uri="{FF2B5EF4-FFF2-40B4-BE49-F238E27FC236}">
                  <a16:creationId xmlns:a16="http://schemas.microsoft.com/office/drawing/2014/main" id="{FC10189D-A930-AE17-36E9-AA24494BF0D5}"/>
                </a:ext>
              </a:extLst>
            </p:cNvPr>
            <p:cNvSpPr>
              <a:spLocks/>
            </p:cNvSpPr>
            <p:nvPr userDrawn="1"/>
          </p:nvSpPr>
          <p:spPr bwMode="auto">
            <a:xfrm>
              <a:off x="9148763" y="2743200"/>
              <a:ext cx="1506538" cy="863600"/>
            </a:xfrm>
            <a:custGeom>
              <a:avLst/>
              <a:gdLst>
                <a:gd name="T0" fmla="*/ 2147483646 w 950"/>
                <a:gd name="T1" fmla="*/ 2147483646 h 544"/>
                <a:gd name="T2" fmla="*/ 2147483646 w 950"/>
                <a:gd name="T3" fmla="*/ 2147483646 h 544"/>
                <a:gd name="T4" fmla="*/ 2147483646 w 950"/>
                <a:gd name="T5" fmla="*/ 2147483646 h 544"/>
                <a:gd name="T6" fmla="*/ 0 w 950"/>
                <a:gd name="T7" fmla="*/ 2147483646 h 544"/>
                <a:gd name="T8" fmla="*/ 2147483646 w 950"/>
                <a:gd name="T9" fmla="*/ 2147483646 h 544"/>
                <a:gd name="T10" fmla="*/ 2147483646 w 950"/>
                <a:gd name="T11" fmla="*/ 2147483646 h 544"/>
                <a:gd name="T12" fmla="*/ 2147483646 w 950"/>
                <a:gd name="T13" fmla="*/ 2147483646 h 544"/>
                <a:gd name="T14" fmla="*/ 2147483646 w 950"/>
                <a:gd name="T15" fmla="*/ 2147483646 h 544"/>
                <a:gd name="T16" fmla="*/ 2147483646 w 950"/>
                <a:gd name="T17" fmla="*/ 2147483646 h 544"/>
                <a:gd name="T18" fmla="*/ 2147483646 w 950"/>
                <a:gd name="T19" fmla="*/ 2147483646 h 544"/>
                <a:gd name="T20" fmla="*/ 2147483646 w 950"/>
                <a:gd name="T21" fmla="*/ 2147483646 h 544"/>
                <a:gd name="T22" fmla="*/ 2147483646 w 950"/>
                <a:gd name="T23" fmla="*/ 2147483646 h 5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50" h="544">
                  <a:moveTo>
                    <a:pt x="383" y="6"/>
                  </a:moveTo>
                  <a:cubicBezTo>
                    <a:pt x="374" y="1"/>
                    <a:pt x="355" y="0"/>
                    <a:pt x="341" y="9"/>
                  </a:cubicBezTo>
                  <a:cubicBezTo>
                    <a:pt x="49" y="177"/>
                    <a:pt x="49" y="177"/>
                    <a:pt x="49" y="177"/>
                  </a:cubicBezTo>
                  <a:cubicBezTo>
                    <a:pt x="0" y="205"/>
                    <a:pt x="0" y="205"/>
                    <a:pt x="0" y="205"/>
                  </a:cubicBezTo>
                  <a:cubicBezTo>
                    <a:pt x="584" y="544"/>
                    <a:pt x="584" y="544"/>
                    <a:pt x="584" y="544"/>
                  </a:cubicBezTo>
                  <a:cubicBezTo>
                    <a:pt x="634" y="516"/>
                    <a:pt x="634" y="516"/>
                    <a:pt x="634" y="516"/>
                  </a:cubicBezTo>
                  <a:cubicBezTo>
                    <a:pt x="894" y="367"/>
                    <a:pt x="894" y="367"/>
                    <a:pt x="894" y="367"/>
                  </a:cubicBezTo>
                  <a:cubicBezTo>
                    <a:pt x="893" y="366"/>
                    <a:pt x="893" y="366"/>
                    <a:pt x="893" y="366"/>
                  </a:cubicBezTo>
                  <a:cubicBezTo>
                    <a:pt x="918" y="352"/>
                    <a:pt x="918" y="352"/>
                    <a:pt x="918" y="352"/>
                  </a:cubicBezTo>
                  <a:cubicBezTo>
                    <a:pt x="945" y="336"/>
                    <a:pt x="945" y="336"/>
                    <a:pt x="945" y="336"/>
                  </a:cubicBezTo>
                  <a:cubicBezTo>
                    <a:pt x="947" y="335"/>
                    <a:pt x="949" y="335"/>
                    <a:pt x="950" y="336"/>
                  </a:cubicBezTo>
                  <a:lnTo>
                    <a:pt x="383" y="6"/>
                  </a:lnTo>
                  <a:close/>
                </a:path>
              </a:pathLst>
            </a:custGeom>
            <a:solidFill>
              <a:srgbClr val="ADD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8" name="Freeform 108">
              <a:extLst>
                <a:ext uri="{FF2B5EF4-FFF2-40B4-BE49-F238E27FC236}">
                  <a16:creationId xmlns:a16="http://schemas.microsoft.com/office/drawing/2014/main" id="{29B03F62-C1AB-49D6-02CF-6715D029F1B2}"/>
                </a:ext>
              </a:extLst>
            </p:cNvPr>
            <p:cNvSpPr>
              <a:spLocks/>
            </p:cNvSpPr>
            <p:nvPr userDrawn="1"/>
          </p:nvSpPr>
          <p:spPr bwMode="auto">
            <a:xfrm>
              <a:off x="9070976" y="3068638"/>
              <a:ext cx="1003300" cy="828675"/>
            </a:xfrm>
            <a:custGeom>
              <a:avLst/>
              <a:gdLst>
                <a:gd name="T0" fmla="*/ 2147483646 w 633"/>
                <a:gd name="T1" fmla="*/ 2147483646 h 522"/>
                <a:gd name="T2" fmla="*/ 2147483646 w 633"/>
                <a:gd name="T3" fmla="*/ 2147483646 h 522"/>
                <a:gd name="T4" fmla="*/ 0 w 633"/>
                <a:gd name="T5" fmla="*/ 2147483646 h 522"/>
                <a:gd name="T6" fmla="*/ 0 w 633"/>
                <a:gd name="T7" fmla="*/ 2147483646 h 522"/>
                <a:gd name="T8" fmla="*/ 2147483646 w 633"/>
                <a:gd name="T9" fmla="*/ 0 h 522"/>
                <a:gd name="T10" fmla="*/ 2147483646 w 633"/>
                <a:gd name="T11" fmla="*/ 2147483646 h 522"/>
                <a:gd name="T12" fmla="*/ 2147483646 w 633"/>
                <a:gd name="T13" fmla="*/ 2147483646 h 522"/>
                <a:gd name="T14" fmla="*/ 2147483646 w 633"/>
                <a:gd name="T15" fmla="*/ 2147483646 h 522"/>
                <a:gd name="T16" fmla="*/ 2147483646 w 633"/>
                <a:gd name="T17" fmla="*/ 2147483646 h 5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3" h="522">
                  <a:moveTo>
                    <a:pt x="598" y="522"/>
                  </a:moveTo>
                  <a:cubicBezTo>
                    <a:pt x="31" y="193"/>
                    <a:pt x="31" y="193"/>
                    <a:pt x="31" y="193"/>
                  </a:cubicBezTo>
                  <a:cubicBezTo>
                    <a:pt x="3" y="177"/>
                    <a:pt x="0" y="151"/>
                    <a:pt x="0" y="136"/>
                  </a:cubicBezTo>
                  <a:cubicBezTo>
                    <a:pt x="0" y="85"/>
                    <a:pt x="0" y="96"/>
                    <a:pt x="0" y="67"/>
                  </a:cubicBezTo>
                  <a:cubicBezTo>
                    <a:pt x="0" y="20"/>
                    <a:pt x="34" y="9"/>
                    <a:pt x="49" y="0"/>
                  </a:cubicBezTo>
                  <a:cubicBezTo>
                    <a:pt x="633" y="339"/>
                    <a:pt x="633" y="339"/>
                    <a:pt x="633" y="339"/>
                  </a:cubicBezTo>
                  <a:cubicBezTo>
                    <a:pt x="621" y="346"/>
                    <a:pt x="593" y="362"/>
                    <a:pt x="584" y="397"/>
                  </a:cubicBezTo>
                  <a:cubicBezTo>
                    <a:pt x="575" y="432"/>
                    <a:pt x="584" y="476"/>
                    <a:pt x="584" y="492"/>
                  </a:cubicBezTo>
                  <a:cubicBezTo>
                    <a:pt x="584" y="507"/>
                    <a:pt x="589" y="517"/>
                    <a:pt x="598" y="522"/>
                  </a:cubicBez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9" name="Freeform 109">
              <a:extLst>
                <a:ext uri="{FF2B5EF4-FFF2-40B4-BE49-F238E27FC236}">
                  <a16:creationId xmlns:a16="http://schemas.microsoft.com/office/drawing/2014/main" id="{4226D21A-EFF7-F4BC-9747-C5E76B212E1A}"/>
                </a:ext>
              </a:extLst>
            </p:cNvPr>
            <p:cNvSpPr>
              <a:spLocks/>
            </p:cNvSpPr>
            <p:nvPr userDrawn="1"/>
          </p:nvSpPr>
          <p:spPr bwMode="auto">
            <a:xfrm>
              <a:off x="9990138" y="3273425"/>
              <a:ext cx="669925" cy="641350"/>
            </a:xfrm>
            <a:custGeom>
              <a:avLst/>
              <a:gdLst>
                <a:gd name="T0" fmla="*/ 2147483646 w 422"/>
                <a:gd name="T1" fmla="*/ 2147483646 h 404"/>
                <a:gd name="T2" fmla="*/ 2147483646 w 422"/>
                <a:gd name="T3" fmla="*/ 2147483646 h 404"/>
                <a:gd name="T4" fmla="*/ 2147483646 w 422"/>
                <a:gd name="T5" fmla="*/ 2147483646 h 404"/>
                <a:gd name="T6" fmla="*/ 2147483646 w 422"/>
                <a:gd name="T7" fmla="*/ 2147483646 h 404"/>
                <a:gd name="T8" fmla="*/ 2147483646 w 422"/>
                <a:gd name="T9" fmla="*/ 2147483646 h 404"/>
                <a:gd name="T10" fmla="*/ 2147483646 w 422"/>
                <a:gd name="T11" fmla="*/ 2147483646 h 404"/>
                <a:gd name="T12" fmla="*/ 2147483646 w 422"/>
                <a:gd name="T13" fmla="*/ 2147483646 h 404"/>
                <a:gd name="T14" fmla="*/ 2147483646 w 422"/>
                <a:gd name="T15" fmla="*/ 2147483646 h 404"/>
                <a:gd name="T16" fmla="*/ 2147483646 w 422"/>
                <a:gd name="T17" fmla="*/ 2147483646 h 404"/>
                <a:gd name="T18" fmla="*/ 2147483646 w 422"/>
                <a:gd name="T19" fmla="*/ 2147483646 h 404"/>
                <a:gd name="T20" fmla="*/ 2147483646 w 422"/>
                <a:gd name="T21" fmla="*/ 2147483646 h 404"/>
                <a:gd name="T22" fmla="*/ 2147483646 w 422"/>
                <a:gd name="T23" fmla="*/ 2147483646 h 404"/>
                <a:gd name="T24" fmla="*/ 2147483646 w 422"/>
                <a:gd name="T25" fmla="*/ 2147483646 h 404"/>
                <a:gd name="T26" fmla="*/ 2147483646 w 422"/>
                <a:gd name="T27" fmla="*/ 2147483646 h 404"/>
                <a:gd name="T28" fmla="*/ 2147483646 w 422"/>
                <a:gd name="T29" fmla="*/ 2147483646 h 404"/>
                <a:gd name="T30" fmla="*/ 2147483646 w 422"/>
                <a:gd name="T31" fmla="*/ 2147483646 h 404"/>
                <a:gd name="T32" fmla="*/ 2147483646 w 422"/>
                <a:gd name="T33" fmla="*/ 2147483646 h 404"/>
                <a:gd name="T34" fmla="*/ 2147483646 w 422"/>
                <a:gd name="T35" fmla="*/ 2147483646 h 404"/>
                <a:gd name="T36" fmla="*/ 0 w 422"/>
                <a:gd name="T37" fmla="*/ 2147483646 h 404"/>
                <a:gd name="T38" fmla="*/ 2147483646 w 422"/>
                <a:gd name="T39" fmla="*/ 2147483646 h 404"/>
                <a:gd name="T40" fmla="*/ 2147483646 w 422"/>
                <a:gd name="T41" fmla="*/ 2147483646 h 4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2" h="404">
                  <a:moveTo>
                    <a:pt x="414" y="2"/>
                  </a:moveTo>
                  <a:cubicBezTo>
                    <a:pt x="418" y="0"/>
                    <a:pt x="421" y="2"/>
                    <a:pt x="421" y="6"/>
                  </a:cubicBezTo>
                  <a:cubicBezTo>
                    <a:pt x="421" y="11"/>
                    <a:pt x="418" y="17"/>
                    <a:pt x="414" y="19"/>
                  </a:cubicBezTo>
                  <a:cubicBezTo>
                    <a:pt x="397" y="29"/>
                    <a:pt x="397" y="29"/>
                    <a:pt x="397" y="29"/>
                  </a:cubicBezTo>
                  <a:cubicBezTo>
                    <a:pt x="52" y="230"/>
                    <a:pt x="52" y="230"/>
                    <a:pt x="52" y="230"/>
                  </a:cubicBezTo>
                  <a:cubicBezTo>
                    <a:pt x="50" y="231"/>
                    <a:pt x="50" y="231"/>
                    <a:pt x="50" y="231"/>
                  </a:cubicBezTo>
                  <a:cubicBezTo>
                    <a:pt x="45" y="234"/>
                    <a:pt x="16" y="246"/>
                    <a:pt x="16" y="284"/>
                  </a:cubicBezTo>
                  <a:cubicBezTo>
                    <a:pt x="16" y="314"/>
                    <a:pt x="16" y="344"/>
                    <a:pt x="17" y="358"/>
                  </a:cubicBezTo>
                  <a:cubicBezTo>
                    <a:pt x="17" y="377"/>
                    <a:pt x="30" y="387"/>
                    <a:pt x="57" y="371"/>
                  </a:cubicBezTo>
                  <a:cubicBezTo>
                    <a:pt x="397" y="174"/>
                    <a:pt x="397" y="174"/>
                    <a:pt x="397" y="174"/>
                  </a:cubicBezTo>
                  <a:cubicBezTo>
                    <a:pt x="414" y="164"/>
                    <a:pt x="414" y="164"/>
                    <a:pt x="414" y="164"/>
                  </a:cubicBezTo>
                  <a:cubicBezTo>
                    <a:pt x="418" y="162"/>
                    <a:pt x="422" y="164"/>
                    <a:pt x="422" y="168"/>
                  </a:cubicBezTo>
                  <a:cubicBezTo>
                    <a:pt x="422" y="173"/>
                    <a:pt x="418" y="179"/>
                    <a:pt x="414" y="181"/>
                  </a:cubicBezTo>
                  <a:cubicBezTo>
                    <a:pt x="353" y="216"/>
                    <a:pt x="353" y="216"/>
                    <a:pt x="353" y="216"/>
                  </a:cubicBezTo>
                  <a:cubicBezTo>
                    <a:pt x="103" y="361"/>
                    <a:pt x="103" y="361"/>
                    <a:pt x="103" y="361"/>
                  </a:cubicBezTo>
                  <a:cubicBezTo>
                    <a:pt x="54" y="389"/>
                    <a:pt x="54" y="389"/>
                    <a:pt x="54" y="389"/>
                  </a:cubicBezTo>
                  <a:cubicBezTo>
                    <a:pt x="52" y="390"/>
                    <a:pt x="50" y="391"/>
                    <a:pt x="49" y="391"/>
                  </a:cubicBezTo>
                  <a:cubicBezTo>
                    <a:pt x="24" y="404"/>
                    <a:pt x="3" y="393"/>
                    <a:pt x="1" y="365"/>
                  </a:cubicBezTo>
                  <a:cubicBezTo>
                    <a:pt x="0" y="341"/>
                    <a:pt x="0" y="307"/>
                    <a:pt x="0" y="279"/>
                  </a:cubicBezTo>
                  <a:cubicBezTo>
                    <a:pt x="0" y="235"/>
                    <a:pt x="46" y="214"/>
                    <a:pt x="61" y="205"/>
                  </a:cubicBezTo>
                  <a:lnTo>
                    <a:pt x="414" y="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0" name="Freeform 110">
              <a:extLst>
                <a:ext uri="{FF2B5EF4-FFF2-40B4-BE49-F238E27FC236}">
                  <a16:creationId xmlns:a16="http://schemas.microsoft.com/office/drawing/2014/main" id="{44C706EB-25DB-9EDB-6256-14E980D838F8}"/>
                </a:ext>
              </a:extLst>
            </p:cNvPr>
            <p:cNvSpPr>
              <a:spLocks/>
            </p:cNvSpPr>
            <p:nvPr userDrawn="1"/>
          </p:nvSpPr>
          <p:spPr bwMode="auto">
            <a:xfrm>
              <a:off x="9928226" y="3521075"/>
              <a:ext cx="71438" cy="41275"/>
            </a:xfrm>
            <a:custGeom>
              <a:avLst/>
              <a:gdLst>
                <a:gd name="T0" fmla="*/ 2147483646 w 45"/>
                <a:gd name="T1" fmla="*/ 2147483646 h 26"/>
                <a:gd name="T2" fmla="*/ 0 w 45"/>
                <a:gd name="T3" fmla="*/ 0 h 26"/>
                <a:gd name="T4" fmla="*/ 2147483646 w 45"/>
                <a:gd name="T5" fmla="*/ 2147483646 h 26"/>
                <a:gd name="T6" fmla="*/ 0 60000 65536"/>
                <a:gd name="T7" fmla="*/ 0 60000 65536"/>
                <a:gd name="T8" fmla="*/ 0 60000 65536"/>
              </a:gdLst>
              <a:ahLst/>
              <a:cxnLst>
                <a:cxn ang="T6">
                  <a:pos x="T0" y="T1"/>
                </a:cxn>
                <a:cxn ang="T7">
                  <a:pos x="T2" y="T3"/>
                </a:cxn>
                <a:cxn ang="T8">
                  <a:pos x="T4" y="T5"/>
                </a:cxn>
              </a:cxnLst>
              <a:rect l="0" t="0" r="r" b="b"/>
              <a:pathLst>
                <a:path w="45" h="26">
                  <a:moveTo>
                    <a:pt x="45" y="26"/>
                  </a:moveTo>
                  <a:lnTo>
                    <a:pt x="0" y="0"/>
                  </a:lnTo>
                  <a:lnTo>
                    <a:pt x="45" y="26"/>
                  </a:lnTo>
                  <a:close/>
                </a:path>
              </a:pathLst>
            </a:custGeom>
            <a:solidFill>
              <a:srgbClr val="3B55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1" name="Freeform 111">
              <a:extLst>
                <a:ext uri="{FF2B5EF4-FFF2-40B4-BE49-F238E27FC236}">
                  <a16:creationId xmlns:a16="http://schemas.microsoft.com/office/drawing/2014/main" id="{7439E8B9-76E5-EB6F-2257-C9AA77D6E552}"/>
                </a:ext>
              </a:extLst>
            </p:cNvPr>
            <p:cNvSpPr>
              <a:spLocks/>
            </p:cNvSpPr>
            <p:nvPr userDrawn="1"/>
          </p:nvSpPr>
          <p:spPr bwMode="auto">
            <a:xfrm>
              <a:off x="9817101" y="3502025"/>
              <a:ext cx="138113" cy="338138"/>
            </a:xfrm>
            <a:custGeom>
              <a:avLst/>
              <a:gdLst>
                <a:gd name="T0" fmla="*/ 2147483646 w 87"/>
                <a:gd name="T1" fmla="*/ 2147483646 h 213"/>
                <a:gd name="T2" fmla="*/ 2147483646 w 87"/>
                <a:gd name="T3" fmla="*/ 2147483646 h 213"/>
                <a:gd name="T4" fmla="*/ 2147483646 w 87"/>
                <a:gd name="T5" fmla="*/ 2147483646 h 213"/>
                <a:gd name="T6" fmla="*/ 2147483646 w 87"/>
                <a:gd name="T7" fmla="*/ 0 h 213"/>
                <a:gd name="T8" fmla="*/ 0 w 87"/>
                <a:gd name="T9" fmla="*/ 2147483646 h 213"/>
                <a:gd name="T10" fmla="*/ 0 w 87"/>
                <a:gd name="T11" fmla="*/ 2147483646 h 213"/>
                <a:gd name="T12" fmla="*/ 2147483646 w 87"/>
                <a:gd name="T13" fmla="*/ 2147483646 h 213"/>
                <a:gd name="T14" fmla="*/ 2147483646 w 87"/>
                <a:gd name="T15" fmla="*/ 2147483646 h 213"/>
                <a:gd name="T16" fmla="*/ 2147483646 w 87"/>
                <a:gd name="T17" fmla="*/ 2147483646 h 2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7" h="213">
                  <a:moveTo>
                    <a:pt x="38" y="159"/>
                  </a:moveTo>
                  <a:cubicBezTo>
                    <a:pt x="38" y="108"/>
                    <a:pt x="38" y="118"/>
                    <a:pt x="38" y="90"/>
                  </a:cubicBezTo>
                  <a:cubicBezTo>
                    <a:pt x="38" y="43"/>
                    <a:pt x="72" y="31"/>
                    <a:pt x="87" y="23"/>
                  </a:cubicBezTo>
                  <a:cubicBezTo>
                    <a:pt x="49" y="0"/>
                    <a:pt x="49" y="0"/>
                    <a:pt x="49" y="0"/>
                  </a:cubicBezTo>
                  <a:cubicBezTo>
                    <a:pt x="34" y="9"/>
                    <a:pt x="0" y="21"/>
                    <a:pt x="0" y="67"/>
                  </a:cubicBezTo>
                  <a:cubicBezTo>
                    <a:pt x="0" y="96"/>
                    <a:pt x="0" y="85"/>
                    <a:pt x="0" y="136"/>
                  </a:cubicBezTo>
                  <a:cubicBezTo>
                    <a:pt x="0" y="151"/>
                    <a:pt x="3" y="177"/>
                    <a:pt x="31" y="193"/>
                  </a:cubicBezTo>
                  <a:cubicBezTo>
                    <a:pt x="66" y="213"/>
                    <a:pt x="66" y="213"/>
                    <a:pt x="66" y="213"/>
                  </a:cubicBezTo>
                  <a:cubicBezTo>
                    <a:pt x="41" y="197"/>
                    <a:pt x="38" y="173"/>
                    <a:pt x="38" y="159"/>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2" name="Freeform 112">
              <a:extLst>
                <a:ext uri="{FF2B5EF4-FFF2-40B4-BE49-F238E27FC236}">
                  <a16:creationId xmlns:a16="http://schemas.microsoft.com/office/drawing/2014/main" id="{14CF93F0-2797-C9FE-5ADD-C6B9D0BF8151}"/>
                </a:ext>
              </a:extLst>
            </p:cNvPr>
            <p:cNvSpPr>
              <a:spLocks/>
            </p:cNvSpPr>
            <p:nvPr userDrawn="1"/>
          </p:nvSpPr>
          <p:spPr bwMode="auto">
            <a:xfrm>
              <a:off x="9831388" y="2590800"/>
              <a:ext cx="746125" cy="668338"/>
            </a:xfrm>
            <a:custGeom>
              <a:avLst/>
              <a:gdLst>
                <a:gd name="T0" fmla="*/ 2147483646 w 470"/>
                <a:gd name="T1" fmla="*/ 0 h 421"/>
                <a:gd name="T2" fmla="*/ 0 w 470"/>
                <a:gd name="T3" fmla="*/ 2147483646 h 421"/>
                <a:gd name="T4" fmla="*/ 2147483646 w 470"/>
                <a:gd name="T5" fmla="*/ 2147483646 h 421"/>
                <a:gd name="T6" fmla="*/ 2147483646 w 470"/>
                <a:gd name="T7" fmla="*/ 2147483646 h 421"/>
                <a:gd name="T8" fmla="*/ 2147483646 w 470"/>
                <a:gd name="T9" fmla="*/ 2147483646 h 421"/>
                <a:gd name="T10" fmla="*/ 2147483646 w 470"/>
                <a:gd name="T11" fmla="*/ 0 h 4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0" h="421">
                  <a:moveTo>
                    <a:pt x="4" y="0"/>
                  </a:moveTo>
                  <a:lnTo>
                    <a:pt x="0" y="109"/>
                  </a:lnTo>
                  <a:lnTo>
                    <a:pt x="461" y="421"/>
                  </a:lnTo>
                  <a:lnTo>
                    <a:pt x="470" y="371"/>
                  </a:lnTo>
                  <a:lnTo>
                    <a:pt x="463" y="320"/>
                  </a:lnTo>
                  <a:lnTo>
                    <a:pt x="4" y="0"/>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3" name="Freeform 113">
              <a:extLst>
                <a:ext uri="{FF2B5EF4-FFF2-40B4-BE49-F238E27FC236}">
                  <a16:creationId xmlns:a16="http://schemas.microsoft.com/office/drawing/2014/main" id="{EADA6A94-5CA1-B63D-3622-515BC5894FEC}"/>
                </a:ext>
              </a:extLst>
            </p:cNvPr>
            <p:cNvSpPr>
              <a:spLocks/>
            </p:cNvSpPr>
            <p:nvPr userDrawn="1"/>
          </p:nvSpPr>
          <p:spPr bwMode="auto">
            <a:xfrm>
              <a:off x="9837738" y="2579688"/>
              <a:ext cx="760413" cy="520700"/>
            </a:xfrm>
            <a:custGeom>
              <a:avLst/>
              <a:gdLst>
                <a:gd name="T0" fmla="*/ 0 w 479"/>
                <a:gd name="T1" fmla="*/ 2147483646 h 328"/>
                <a:gd name="T2" fmla="*/ 2147483646 w 479"/>
                <a:gd name="T3" fmla="*/ 2147483646 h 328"/>
                <a:gd name="T4" fmla="*/ 2147483646 w 479"/>
                <a:gd name="T5" fmla="*/ 2147483646 h 328"/>
                <a:gd name="T6" fmla="*/ 2147483646 w 479"/>
                <a:gd name="T7" fmla="*/ 2147483646 h 328"/>
                <a:gd name="T8" fmla="*/ 2147483646 w 479"/>
                <a:gd name="T9" fmla="*/ 2147483646 h 328"/>
                <a:gd name="T10" fmla="*/ 2147483646 w 479"/>
                <a:gd name="T11" fmla="*/ 2147483646 h 328"/>
                <a:gd name="T12" fmla="*/ 0 w 479"/>
                <a:gd name="T13" fmla="*/ 2147483646 h 3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9" h="328">
                  <a:moveTo>
                    <a:pt x="0" y="7"/>
                  </a:moveTo>
                  <a:cubicBezTo>
                    <a:pt x="459" y="328"/>
                    <a:pt x="459" y="328"/>
                    <a:pt x="459" y="328"/>
                  </a:cubicBezTo>
                  <a:cubicBezTo>
                    <a:pt x="473" y="324"/>
                    <a:pt x="473" y="324"/>
                    <a:pt x="473" y="324"/>
                  </a:cubicBezTo>
                  <a:cubicBezTo>
                    <a:pt x="475" y="323"/>
                    <a:pt x="479" y="324"/>
                    <a:pt x="479" y="324"/>
                  </a:cubicBezTo>
                  <a:cubicBezTo>
                    <a:pt x="23" y="5"/>
                    <a:pt x="23" y="5"/>
                    <a:pt x="23" y="5"/>
                  </a:cubicBezTo>
                  <a:cubicBezTo>
                    <a:pt x="17" y="1"/>
                    <a:pt x="10" y="0"/>
                    <a:pt x="5" y="3"/>
                  </a:cubicBezTo>
                  <a:lnTo>
                    <a:pt x="0" y="7"/>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4" name="Freeform 114">
              <a:extLst>
                <a:ext uri="{FF2B5EF4-FFF2-40B4-BE49-F238E27FC236}">
                  <a16:creationId xmlns:a16="http://schemas.microsoft.com/office/drawing/2014/main" id="{D3EDD842-88BE-FA85-554F-73E0EFE6B2A7}"/>
                </a:ext>
              </a:extLst>
            </p:cNvPr>
            <p:cNvSpPr>
              <a:spLocks/>
            </p:cNvSpPr>
            <p:nvPr userDrawn="1"/>
          </p:nvSpPr>
          <p:spPr bwMode="auto">
            <a:xfrm>
              <a:off x="10287001" y="3586163"/>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1" y="1"/>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5" name="Freeform 115">
              <a:extLst>
                <a:ext uri="{FF2B5EF4-FFF2-40B4-BE49-F238E27FC236}">
                  <a16:creationId xmlns:a16="http://schemas.microsoft.com/office/drawing/2014/main" id="{E5C5721B-B2E3-8DB9-FB27-EB56C477296D}"/>
                </a:ext>
              </a:extLst>
            </p:cNvPr>
            <p:cNvSpPr>
              <a:spLocks/>
            </p:cNvSpPr>
            <p:nvPr userDrawn="1"/>
          </p:nvSpPr>
          <p:spPr bwMode="auto">
            <a:xfrm>
              <a:off x="10287001" y="3586163"/>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6" name="Freeform 116">
              <a:extLst>
                <a:ext uri="{FF2B5EF4-FFF2-40B4-BE49-F238E27FC236}">
                  <a16:creationId xmlns:a16="http://schemas.microsoft.com/office/drawing/2014/main" id="{8CBA98A2-C484-FA79-AAEF-D5DBB7410A52}"/>
                </a:ext>
              </a:extLst>
            </p:cNvPr>
            <p:cNvSpPr>
              <a:spLocks/>
            </p:cNvSpPr>
            <p:nvPr userDrawn="1"/>
          </p:nvSpPr>
          <p:spPr bwMode="auto">
            <a:xfrm>
              <a:off x="10294938" y="3384550"/>
              <a:ext cx="3175" cy="1588"/>
            </a:xfrm>
            <a:custGeom>
              <a:avLst/>
              <a:gdLst>
                <a:gd name="T0" fmla="*/ 0 w 2"/>
                <a:gd name="T1" fmla="*/ 2147483646 h 1"/>
                <a:gd name="T2" fmla="*/ 0 w 2"/>
                <a:gd name="T3" fmla="*/ 0 h 1"/>
                <a:gd name="T4" fmla="*/ 2147483646 w 2"/>
                <a:gd name="T5" fmla="*/ 0 h 1"/>
                <a:gd name="T6" fmla="*/ 0 w 2"/>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cubicBezTo>
                    <a:pt x="0" y="0"/>
                    <a:pt x="0" y="0"/>
                    <a:pt x="0" y="0"/>
                  </a:cubicBezTo>
                  <a:cubicBezTo>
                    <a:pt x="2" y="0"/>
                    <a:pt x="2" y="0"/>
                    <a:pt x="2" y="0"/>
                  </a:cubicBezTo>
                  <a:cubicBezTo>
                    <a:pt x="1" y="0"/>
                    <a:pt x="1" y="0"/>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7" name="Freeform 117">
              <a:extLst>
                <a:ext uri="{FF2B5EF4-FFF2-40B4-BE49-F238E27FC236}">
                  <a16:creationId xmlns:a16="http://schemas.microsoft.com/office/drawing/2014/main" id="{808B9CEA-368F-721C-6C2A-7EF09483E55D}"/>
                </a:ext>
              </a:extLst>
            </p:cNvPr>
            <p:cNvSpPr>
              <a:spLocks/>
            </p:cNvSpPr>
            <p:nvPr userDrawn="1"/>
          </p:nvSpPr>
          <p:spPr bwMode="auto">
            <a:xfrm>
              <a:off x="9237663" y="3084513"/>
              <a:ext cx="735013" cy="528638"/>
            </a:xfrm>
            <a:custGeom>
              <a:avLst/>
              <a:gdLst>
                <a:gd name="T0" fmla="*/ 2147483646 w 464"/>
                <a:gd name="T1" fmla="*/ 2147483646 h 333"/>
                <a:gd name="T2" fmla="*/ 2147483646 w 464"/>
                <a:gd name="T3" fmla="*/ 2147483646 h 333"/>
                <a:gd name="T4" fmla="*/ 2147483646 w 464"/>
                <a:gd name="T5" fmla="*/ 2147483646 h 333"/>
                <a:gd name="T6" fmla="*/ 2147483646 w 464"/>
                <a:gd name="T7" fmla="*/ 2147483646 h 333"/>
                <a:gd name="T8" fmla="*/ 2147483646 w 464"/>
                <a:gd name="T9" fmla="*/ 2147483646 h 333"/>
                <a:gd name="T10" fmla="*/ 2147483646 w 464"/>
                <a:gd name="T11" fmla="*/ 2147483646 h 333"/>
                <a:gd name="T12" fmla="*/ 2147483646 w 464"/>
                <a:gd name="T13" fmla="*/ 2147483646 h 333"/>
                <a:gd name="T14" fmla="*/ 2147483646 w 464"/>
                <a:gd name="T15" fmla="*/ 2147483646 h 333"/>
                <a:gd name="T16" fmla="*/ 2147483646 w 464"/>
                <a:gd name="T17" fmla="*/ 2147483646 h 333"/>
                <a:gd name="T18" fmla="*/ 2147483646 w 464"/>
                <a:gd name="T19" fmla="*/ 2147483646 h 333"/>
                <a:gd name="T20" fmla="*/ 0 w 464"/>
                <a:gd name="T21" fmla="*/ 0 h 333"/>
                <a:gd name="T22" fmla="*/ 2147483646 w 464"/>
                <a:gd name="T23" fmla="*/ 2147483646 h 3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4" h="333">
                  <a:moveTo>
                    <a:pt x="4" y="8"/>
                  </a:moveTo>
                  <a:cubicBezTo>
                    <a:pt x="440" y="312"/>
                    <a:pt x="440" y="312"/>
                    <a:pt x="440" y="312"/>
                  </a:cubicBezTo>
                  <a:cubicBezTo>
                    <a:pt x="443" y="315"/>
                    <a:pt x="447" y="316"/>
                    <a:pt x="451" y="316"/>
                  </a:cubicBezTo>
                  <a:cubicBezTo>
                    <a:pt x="456" y="316"/>
                    <a:pt x="460" y="315"/>
                    <a:pt x="463" y="313"/>
                  </a:cubicBezTo>
                  <a:cubicBezTo>
                    <a:pt x="463" y="313"/>
                    <a:pt x="463" y="313"/>
                    <a:pt x="463" y="313"/>
                  </a:cubicBezTo>
                  <a:cubicBezTo>
                    <a:pt x="463" y="313"/>
                    <a:pt x="463" y="313"/>
                    <a:pt x="463" y="313"/>
                  </a:cubicBezTo>
                  <a:cubicBezTo>
                    <a:pt x="464" y="329"/>
                    <a:pt x="464" y="329"/>
                    <a:pt x="464" y="329"/>
                  </a:cubicBezTo>
                  <a:cubicBezTo>
                    <a:pt x="458" y="333"/>
                    <a:pt x="448" y="332"/>
                    <a:pt x="442" y="328"/>
                  </a:cubicBezTo>
                  <a:cubicBezTo>
                    <a:pt x="5" y="23"/>
                    <a:pt x="5" y="23"/>
                    <a:pt x="5" y="23"/>
                  </a:cubicBezTo>
                  <a:cubicBezTo>
                    <a:pt x="2" y="21"/>
                    <a:pt x="1" y="19"/>
                    <a:pt x="1" y="16"/>
                  </a:cubicBezTo>
                  <a:cubicBezTo>
                    <a:pt x="0" y="0"/>
                    <a:pt x="0" y="0"/>
                    <a:pt x="0" y="0"/>
                  </a:cubicBezTo>
                  <a:cubicBezTo>
                    <a:pt x="0" y="3"/>
                    <a:pt x="1" y="5"/>
                    <a:pt x="4" y="8"/>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8" name="Freeform 118">
              <a:extLst>
                <a:ext uri="{FF2B5EF4-FFF2-40B4-BE49-F238E27FC236}">
                  <a16:creationId xmlns:a16="http://schemas.microsoft.com/office/drawing/2014/main" id="{56AEB695-CCE1-5782-229A-A69151F46426}"/>
                </a:ext>
              </a:extLst>
            </p:cNvPr>
            <p:cNvSpPr>
              <a:spLocks/>
            </p:cNvSpPr>
            <p:nvPr userDrawn="1"/>
          </p:nvSpPr>
          <p:spPr bwMode="auto">
            <a:xfrm>
              <a:off x="9234488" y="2727325"/>
              <a:ext cx="1325563" cy="860425"/>
            </a:xfrm>
            <a:custGeom>
              <a:avLst/>
              <a:gdLst>
                <a:gd name="T0" fmla="*/ 2147483646 w 836"/>
                <a:gd name="T1" fmla="*/ 2147483646 h 542"/>
                <a:gd name="T2" fmla="*/ 2147483646 w 836"/>
                <a:gd name="T3" fmla="*/ 2147483646 h 542"/>
                <a:gd name="T4" fmla="*/ 2147483646 w 836"/>
                <a:gd name="T5" fmla="*/ 2147483646 h 542"/>
                <a:gd name="T6" fmla="*/ 2147483646 w 836"/>
                <a:gd name="T7" fmla="*/ 2147483646 h 542"/>
                <a:gd name="T8" fmla="*/ 2147483646 w 836"/>
                <a:gd name="T9" fmla="*/ 2147483646 h 542"/>
                <a:gd name="T10" fmla="*/ 2147483646 w 836"/>
                <a:gd name="T11" fmla="*/ 0 h 542"/>
                <a:gd name="T12" fmla="*/ 2147483646 w 836"/>
                <a:gd name="T13" fmla="*/ 2147483646 h 5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6" h="542">
                  <a:moveTo>
                    <a:pt x="7" y="218"/>
                  </a:moveTo>
                  <a:cubicBezTo>
                    <a:pt x="1" y="222"/>
                    <a:pt x="0" y="228"/>
                    <a:pt x="6" y="233"/>
                  </a:cubicBezTo>
                  <a:cubicBezTo>
                    <a:pt x="442" y="537"/>
                    <a:pt x="442" y="537"/>
                    <a:pt x="442" y="537"/>
                  </a:cubicBezTo>
                  <a:cubicBezTo>
                    <a:pt x="448" y="542"/>
                    <a:pt x="458" y="542"/>
                    <a:pt x="465" y="538"/>
                  </a:cubicBezTo>
                  <a:cubicBezTo>
                    <a:pt x="836" y="320"/>
                    <a:pt x="836" y="320"/>
                    <a:pt x="836" y="320"/>
                  </a:cubicBezTo>
                  <a:cubicBezTo>
                    <a:pt x="378" y="0"/>
                    <a:pt x="378" y="0"/>
                    <a:pt x="378" y="0"/>
                  </a:cubicBezTo>
                  <a:lnTo>
                    <a:pt x="7" y="218"/>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9" name="Freeform 119">
              <a:extLst>
                <a:ext uri="{FF2B5EF4-FFF2-40B4-BE49-F238E27FC236}">
                  <a16:creationId xmlns:a16="http://schemas.microsoft.com/office/drawing/2014/main" id="{810141EE-085B-A1D5-0E9A-8CFD78D90DF0}"/>
                </a:ext>
              </a:extLst>
            </p:cNvPr>
            <p:cNvSpPr>
              <a:spLocks/>
            </p:cNvSpPr>
            <p:nvPr userDrawn="1"/>
          </p:nvSpPr>
          <p:spPr bwMode="auto">
            <a:xfrm>
              <a:off x="9956801" y="3090863"/>
              <a:ext cx="588963" cy="481013"/>
            </a:xfrm>
            <a:custGeom>
              <a:avLst/>
              <a:gdLst>
                <a:gd name="T0" fmla="*/ 2147483646 w 371"/>
                <a:gd name="T1" fmla="*/ 2147483646 h 303"/>
                <a:gd name="T2" fmla="*/ 0 w 371"/>
                <a:gd name="T3" fmla="*/ 2147483646 h 303"/>
                <a:gd name="T4" fmla="*/ 2147483646 w 371"/>
                <a:gd name="T5" fmla="*/ 2147483646 h 303"/>
                <a:gd name="T6" fmla="*/ 2147483646 w 371"/>
                <a:gd name="T7" fmla="*/ 0 h 303"/>
                <a:gd name="T8" fmla="*/ 2147483646 w 371"/>
                <a:gd name="T9" fmla="*/ 2147483646 h 3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1" h="303">
                  <a:moveTo>
                    <a:pt x="3" y="220"/>
                  </a:moveTo>
                  <a:lnTo>
                    <a:pt x="0" y="303"/>
                  </a:lnTo>
                  <a:lnTo>
                    <a:pt x="368" y="83"/>
                  </a:lnTo>
                  <a:lnTo>
                    <a:pt x="371" y="0"/>
                  </a:lnTo>
                  <a:lnTo>
                    <a:pt x="3" y="220"/>
                  </a:lnTo>
                  <a:close/>
                </a:path>
              </a:pathLst>
            </a:custGeom>
            <a:solidFill>
              <a:srgbClr val="BE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0" name="Freeform 120">
              <a:extLst>
                <a:ext uri="{FF2B5EF4-FFF2-40B4-BE49-F238E27FC236}">
                  <a16:creationId xmlns:a16="http://schemas.microsoft.com/office/drawing/2014/main" id="{3AD28BA3-276D-E7AE-655B-DE9393369272}"/>
                </a:ext>
              </a:extLst>
            </p:cNvPr>
            <p:cNvSpPr>
              <a:spLocks/>
            </p:cNvSpPr>
            <p:nvPr userDrawn="1"/>
          </p:nvSpPr>
          <p:spPr bwMode="auto">
            <a:xfrm>
              <a:off x="9275763" y="2978150"/>
              <a:ext cx="685800" cy="593725"/>
            </a:xfrm>
            <a:custGeom>
              <a:avLst/>
              <a:gdLst>
                <a:gd name="T0" fmla="*/ 2147483646 w 432"/>
                <a:gd name="T1" fmla="*/ 0 h 374"/>
                <a:gd name="T2" fmla="*/ 0 w 432"/>
                <a:gd name="T3" fmla="*/ 2147483646 h 374"/>
                <a:gd name="T4" fmla="*/ 2147483646 w 432"/>
                <a:gd name="T5" fmla="*/ 2147483646 h 374"/>
                <a:gd name="T6" fmla="*/ 2147483646 w 432"/>
                <a:gd name="T7" fmla="*/ 2147483646 h 374"/>
                <a:gd name="T8" fmla="*/ 2147483646 w 432"/>
                <a:gd name="T9" fmla="*/ 0 h 3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2" h="374">
                  <a:moveTo>
                    <a:pt x="3" y="0"/>
                  </a:moveTo>
                  <a:lnTo>
                    <a:pt x="0" y="74"/>
                  </a:lnTo>
                  <a:lnTo>
                    <a:pt x="429" y="374"/>
                  </a:lnTo>
                  <a:lnTo>
                    <a:pt x="432" y="291"/>
                  </a:lnTo>
                  <a:lnTo>
                    <a:pt x="3" y="0"/>
                  </a:lnTo>
                  <a:close/>
                </a:path>
              </a:pathLst>
            </a:custGeom>
            <a:solidFill>
              <a:srgbClr val="D7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1" name="Freeform 121">
              <a:extLst>
                <a:ext uri="{FF2B5EF4-FFF2-40B4-BE49-F238E27FC236}">
                  <a16:creationId xmlns:a16="http://schemas.microsoft.com/office/drawing/2014/main" id="{7F199F79-1233-07F2-754A-F29FB773C435}"/>
                </a:ext>
              </a:extLst>
            </p:cNvPr>
            <p:cNvSpPr>
              <a:spLocks/>
            </p:cNvSpPr>
            <p:nvPr userDrawn="1"/>
          </p:nvSpPr>
          <p:spPr bwMode="auto">
            <a:xfrm>
              <a:off x="9971088" y="3084513"/>
              <a:ext cx="642938" cy="522288"/>
            </a:xfrm>
            <a:custGeom>
              <a:avLst/>
              <a:gdLst>
                <a:gd name="T0" fmla="*/ 2147483646 w 405"/>
                <a:gd name="T1" fmla="*/ 2147483646 h 329"/>
                <a:gd name="T2" fmla="*/ 2147483646 w 405"/>
                <a:gd name="T3" fmla="*/ 2147483646 h 329"/>
                <a:gd name="T4" fmla="*/ 2147483646 w 405"/>
                <a:gd name="T5" fmla="*/ 2147483646 h 329"/>
                <a:gd name="T6" fmla="*/ 2147483646 w 405"/>
                <a:gd name="T7" fmla="*/ 2147483646 h 329"/>
                <a:gd name="T8" fmla="*/ 2147483646 w 405"/>
                <a:gd name="T9" fmla="*/ 2147483646 h 329"/>
                <a:gd name="T10" fmla="*/ 2147483646 w 405"/>
                <a:gd name="T11" fmla="*/ 2147483646 h 329"/>
                <a:gd name="T12" fmla="*/ 2147483646 w 405"/>
                <a:gd name="T13" fmla="*/ 2147483646 h 329"/>
                <a:gd name="T14" fmla="*/ 2147483646 w 405"/>
                <a:gd name="T15" fmla="*/ 2147483646 h 329"/>
                <a:gd name="T16" fmla="*/ 0 w 405"/>
                <a:gd name="T17" fmla="*/ 2147483646 h 329"/>
                <a:gd name="T18" fmla="*/ 2147483646 w 405"/>
                <a:gd name="T19" fmla="*/ 2147483646 h 329"/>
                <a:gd name="T20" fmla="*/ 2147483646 w 405"/>
                <a:gd name="T21" fmla="*/ 2147483646 h 329"/>
                <a:gd name="T22" fmla="*/ 2147483646 w 405"/>
                <a:gd name="T23" fmla="*/ 2147483646 h 329"/>
                <a:gd name="T24" fmla="*/ 2147483646 w 405"/>
                <a:gd name="T25" fmla="*/ 2147483646 h 329"/>
                <a:gd name="T26" fmla="*/ 2147483646 w 405"/>
                <a:gd name="T27" fmla="*/ 2147483646 h 3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5" h="329">
                  <a:moveTo>
                    <a:pt x="395" y="6"/>
                  </a:moveTo>
                  <a:cubicBezTo>
                    <a:pt x="386" y="0"/>
                    <a:pt x="373" y="9"/>
                    <a:pt x="373" y="9"/>
                  </a:cubicBezTo>
                  <a:cubicBezTo>
                    <a:pt x="3" y="227"/>
                    <a:pt x="3" y="227"/>
                    <a:pt x="3" y="227"/>
                  </a:cubicBezTo>
                  <a:cubicBezTo>
                    <a:pt x="2" y="243"/>
                    <a:pt x="2" y="243"/>
                    <a:pt x="2" y="243"/>
                  </a:cubicBezTo>
                  <a:cubicBezTo>
                    <a:pt x="359" y="31"/>
                    <a:pt x="359" y="31"/>
                    <a:pt x="359" y="31"/>
                  </a:cubicBezTo>
                  <a:cubicBezTo>
                    <a:pt x="362" y="30"/>
                    <a:pt x="379" y="20"/>
                    <a:pt x="379" y="40"/>
                  </a:cubicBezTo>
                  <a:cubicBezTo>
                    <a:pt x="377" y="77"/>
                    <a:pt x="377" y="77"/>
                    <a:pt x="377" y="77"/>
                  </a:cubicBezTo>
                  <a:cubicBezTo>
                    <a:pt x="377" y="80"/>
                    <a:pt x="374" y="93"/>
                    <a:pt x="364" y="99"/>
                  </a:cubicBezTo>
                  <a:cubicBezTo>
                    <a:pt x="0" y="313"/>
                    <a:pt x="0" y="313"/>
                    <a:pt x="0" y="313"/>
                  </a:cubicBezTo>
                  <a:cubicBezTo>
                    <a:pt x="1" y="329"/>
                    <a:pt x="1" y="329"/>
                    <a:pt x="1" y="329"/>
                  </a:cubicBezTo>
                  <a:cubicBezTo>
                    <a:pt x="370" y="111"/>
                    <a:pt x="370" y="111"/>
                    <a:pt x="370" y="111"/>
                  </a:cubicBezTo>
                  <a:cubicBezTo>
                    <a:pt x="382" y="105"/>
                    <a:pt x="400" y="98"/>
                    <a:pt x="402" y="63"/>
                  </a:cubicBezTo>
                  <a:cubicBezTo>
                    <a:pt x="403" y="28"/>
                    <a:pt x="403" y="28"/>
                    <a:pt x="403" y="28"/>
                  </a:cubicBezTo>
                  <a:cubicBezTo>
                    <a:pt x="403" y="28"/>
                    <a:pt x="405" y="14"/>
                    <a:pt x="395" y="6"/>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2" name="Freeform 122">
              <a:extLst>
                <a:ext uri="{FF2B5EF4-FFF2-40B4-BE49-F238E27FC236}">
                  <a16:creationId xmlns:a16="http://schemas.microsoft.com/office/drawing/2014/main" id="{0806832C-3DA4-E567-EA37-0BF268663513}"/>
                </a:ext>
              </a:extLst>
            </p:cNvPr>
            <p:cNvSpPr>
              <a:spLocks/>
            </p:cNvSpPr>
            <p:nvPr userDrawn="1"/>
          </p:nvSpPr>
          <p:spPr bwMode="auto">
            <a:xfrm>
              <a:off x="9240838" y="2947988"/>
              <a:ext cx="735013" cy="525463"/>
            </a:xfrm>
            <a:custGeom>
              <a:avLst/>
              <a:gdLst>
                <a:gd name="T0" fmla="*/ 2147483646 w 464"/>
                <a:gd name="T1" fmla="*/ 2147483646 h 331"/>
                <a:gd name="T2" fmla="*/ 2147483646 w 464"/>
                <a:gd name="T3" fmla="*/ 2147483646 h 331"/>
                <a:gd name="T4" fmla="*/ 2147483646 w 464"/>
                <a:gd name="T5" fmla="*/ 2147483646 h 331"/>
                <a:gd name="T6" fmla="*/ 2147483646 w 464"/>
                <a:gd name="T7" fmla="*/ 2147483646 h 331"/>
                <a:gd name="T8" fmla="*/ 2147483646 w 464"/>
                <a:gd name="T9" fmla="*/ 2147483646 h 331"/>
                <a:gd name="T10" fmla="*/ 2147483646 w 464"/>
                <a:gd name="T11" fmla="*/ 2147483646 h 331"/>
                <a:gd name="T12" fmla="*/ 2147483646 w 464"/>
                <a:gd name="T13" fmla="*/ 2147483646 h 331"/>
                <a:gd name="T14" fmla="*/ 2147483646 w 464"/>
                <a:gd name="T15" fmla="*/ 2147483646 h 331"/>
                <a:gd name="T16" fmla="*/ 2147483646 w 464"/>
                <a:gd name="T17" fmla="*/ 2147483646 h 331"/>
                <a:gd name="T18" fmla="*/ 2147483646 w 464"/>
                <a:gd name="T19" fmla="*/ 2147483646 h 331"/>
                <a:gd name="T20" fmla="*/ 2147483646 w 464"/>
                <a:gd name="T21" fmla="*/ 0 h 331"/>
                <a:gd name="T22" fmla="*/ 2147483646 w 464"/>
                <a:gd name="T23" fmla="*/ 2147483646 h 3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4" h="331">
                  <a:moveTo>
                    <a:pt x="5" y="7"/>
                  </a:moveTo>
                  <a:cubicBezTo>
                    <a:pt x="442" y="312"/>
                    <a:pt x="442" y="312"/>
                    <a:pt x="442" y="312"/>
                  </a:cubicBezTo>
                  <a:cubicBezTo>
                    <a:pt x="442" y="312"/>
                    <a:pt x="442" y="312"/>
                    <a:pt x="442" y="312"/>
                  </a:cubicBezTo>
                  <a:cubicBezTo>
                    <a:pt x="448" y="316"/>
                    <a:pt x="458" y="317"/>
                    <a:pt x="464" y="313"/>
                  </a:cubicBezTo>
                  <a:cubicBezTo>
                    <a:pt x="463" y="329"/>
                    <a:pt x="463" y="329"/>
                    <a:pt x="463" y="329"/>
                  </a:cubicBezTo>
                  <a:cubicBezTo>
                    <a:pt x="460" y="330"/>
                    <a:pt x="456" y="331"/>
                    <a:pt x="452" y="331"/>
                  </a:cubicBezTo>
                  <a:cubicBezTo>
                    <a:pt x="448" y="331"/>
                    <a:pt x="444" y="330"/>
                    <a:pt x="441" y="328"/>
                  </a:cubicBezTo>
                  <a:cubicBezTo>
                    <a:pt x="441" y="328"/>
                    <a:pt x="441" y="328"/>
                    <a:pt x="441" y="328"/>
                  </a:cubicBezTo>
                  <a:cubicBezTo>
                    <a:pt x="5" y="23"/>
                    <a:pt x="5" y="23"/>
                    <a:pt x="5" y="23"/>
                  </a:cubicBezTo>
                  <a:cubicBezTo>
                    <a:pt x="2" y="21"/>
                    <a:pt x="0" y="18"/>
                    <a:pt x="1" y="16"/>
                  </a:cubicBezTo>
                  <a:cubicBezTo>
                    <a:pt x="1" y="0"/>
                    <a:pt x="1" y="0"/>
                    <a:pt x="1" y="0"/>
                  </a:cubicBezTo>
                  <a:cubicBezTo>
                    <a:pt x="1" y="3"/>
                    <a:pt x="2" y="5"/>
                    <a:pt x="5" y="7"/>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3" name="Freeform 123">
              <a:extLst>
                <a:ext uri="{FF2B5EF4-FFF2-40B4-BE49-F238E27FC236}">
                  <a16:creationId xmlns:a16="http://schemas.microsoft.com/office/drawing/2014/main" id="{9CFADF62-E2B7-C30E-66EE-563FDC58C1DC}"/>
                </a:ext>
              </a:extLst>
            </p:cNvPr>
            <p:cNvSpPr>
              <a:spLocks/>
            </p:cNvSpPr>
            <p:nvPr userDrawn="1"/>
          </p:nvSpPr>
          <p:spPr bwMode="auto">
            <a:xfrm>
              <a:off x="9239251" y="2590800"/>
              <a:ext cx="1328738" cy="860425"/>
            </a:xfrm>
            <a:custGeom>
              <a:avLst/>
              <a:gdLst>
                <a:gd name="T0" fmla="*/ 2147483646 w 838"/>
                <a:gd name="T1" fmla="*/ 2147483646 h 542"/>
                <a:gd name="T2" fmla="*/ 2147483646 w 838"/>
                <a:gd name="T3" fmla="*/ 2147483646 h 542"/>
                <a:gd name="T4" fmla="*/ 2147483646 w 838"/>
                <a:gd name="T5" fmla="*/ 2147483646 h 542"/>
                <a:gd name="T6" fmla="*/ 2147483646 w 838"/>
                <a:gd name="T7" fmla="*/ 2147483646 h 542"/>
                <a:gd name="T8" fmla="*/ 2147483646 w 838"/>
                <a:gd name="T9" fmla="*/ 2147483646 h 542"/>
                <a:gd name="T10" fmla="*/ 2147483646 w 838"/>
                <a:gd name="T11" fmla="*/ 0 h 542"/>
                <a:gd name="T12" fmla="*/ 2147483646 w 838"/>
                <a:gd name="T13" fmla="*/ 2147483646 h 5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8" h="542">
                  <a:moveTo>
                    <a:pt x="7" y="218"/>
                  </a:moveTo>
                  <a:cubicBezTo>
                    <a:pt x="1" y="222"/>
                    <a:pt x="0" y="228"/>
                    <a:pt x="6" y="232"/>
                  </a:cubicBezTo>
                  <a:cubicBezTo>
                    <a:pt x="443" y="537"/>
                    <a:pt x="443" y="537"/>
                    <a:pt x="443" y="537"/>
                  </a:cubicBezTo>
                  <a:cubicBezTo>
                    <a:pt x="449" y="541"/>
                    <a:pt x="459" y="542"/>
                    <a:pt x="465" y="538"/>
                  </a:cubicBezTo>
                  <a:cubicBezTo>
                    <a:pt x="838" y="318"/>
                    <a:pt x="838" y="318"/>
                    <a:pt x="838" y="318"/>
                  </a:cubicBezTo>
                  <a:cubicBezTo>
                    <a:pt x="378" y="0"/>
                    <a:pt x="378" y="0"/>
                    <a:pt x="378" y="0"/>
                  </a:cubicBezTo>
                  <a:lnTo>
                    <a:pt x="7" y="218"/>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4" name="Freeform 124">
              <a:extLst>
                <a:ext uri="{FF2B5EF4-FFF2-40B4-BE49-F238E27FC236}">
                  <a16:creationId xmlns:a16="http://schemas.microsoft.com/office/drawing/2014/main" id="{0B16B733-CE49-3057-D196-F77206B38C88}"/>
                </a:ext>
              </a:extLst>
            </p:cNvPr>
            <p:cNvSpPr>
              <a:spLocks/>
            </p:cNvSpPr>
            <p:nvPr userDrawn="1"/>
          </p:nvSpPr>
          <p:spPr bwMode="auto">
            <a:xfrm>
              <a:off x="9761538" y="2547938"/>
              <a:ext cx="814388" cy="515938"/>
            </a:xfrm>
            <a:custGeom>
              <a:avLst/>
              <a:gdLst>
                <a:gd name="T0" fmla="*/ 2147483646 w 513"/>
                <a:gd name="T1" fmla="*/ 0 h 325"/>
                <a:gd name="T2" fmla="*/ 2147483646 w 513"/>
                <a:gd name="T3" fmla="*/ 2147483646 h 325"/>
                <a:gd name="T4" fmla="*/ 0 w 513"/>
                <a:gd name="T5" fmla="*/ 2147483646 h 325"/>
                <a:gd name="T6" fmla="*/ 2147483646 w 513"/>
                <a:gd name="T7" fmla="*/ 2147483646 h 325"/>
                <a:gd name="T8" fmla="*/ 2147483646 w 513"/>
                <a:gd name="T9" fmla="*/ 2147483646 h 325"/>
                <a:gd name="T10" fmla="*/ 2147483646 w 513"/>
                <a:gd name="T11" fmla="*/ 2147483646 h 325"/>
                <a:gd name="T12" fmla="*/ 2147483646 w 513"/>
                <a:gd name="T13" fmla="*/ 0 h 3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3" h="325">
                  <a:moveTo>
                    <a:pt x="18" y="0"/>
                  </a:moveTo>
                  <a:cubicBezTo>
                    <a:pt x="17" y="0"/>
                    <a:pt x="15" y="0"/>
                    <a:pt x="14" y="1"/>
                  </a:cubicBezTo>
                  <a:cubicBezTo>
                    <a:pt x="0" y="8"/>
                    <a:pt x="0" y="8"/>
                    <a:pt x="0" y="8"/>
                  </a:cubicBezTo>
                  <a:cubicBezTo>
                    <a:pt x="495" y="325"/>
                    <a:pt x="495" y="325"/>
                    <a:pt x="495" y="325"/>
                  </a:cubicBezTo>
                  <a:cubicBezTo>
                    <a:pt x="509" y="317"/>
                    <a:pt x="509" y="317"/>
                    <a:pt x="509" y="317"/>
                  </a:cubicBezTo>
                  <a:cubicBezTo>
                    <a:pt x="510" y="316"/>
                    <a:pt x="512" y="316"/>
                    <a:pt x="513" y="317"/>
                  </a:cubicBezTo>
                  <a:lnTo>
                    <a:pt x="18" y="0"/>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5" name="Freeform 125">
              <a:extLst>
                <a:ext uri="{FF2B5EF4-FFF2-40B4-BE49-F238E27FC236}">
                  <a16:creationId xmlns:a16="http://schemas.microsoft.com/office/drawing/2014/main" id="{852DACC1-47CD-0157-52E0-E21DFB374BF5}"/>
                </a:ext>
              </a:extLst>
            </p:cNvPr>
            <p:cNvSpPr>
              <a:spLocks/>
            </p:cNvSpPr>
            <p:nvPr userDrawn="1"/>
          </p:nvSpPr>
          <p:spPr bwMode="auto">
            <a:xfrm>
              <a:off x="10456863" y="3114675"/>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1"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6" name="Freeform 126">
              <a:extLst>
                <a:ext uri="{FF2B5EF4-FFF2-40B4-BE49-F238E27FC236}">
                  <a16:creationId xmlns:a16="http://schemas.microsoft.com/office/drawing/2014/main" id="{B9B7A9AE-0C13-E126-DDFA-DEE0AAE4FC3C}"/>
                </a:ext>
              </a:extLst>
            </p:cNvPr>
            <p:cNvSpPr>
              <a:spLocks/>
            </p:cNvSpPr>
            <p:nvPr userDrawn="1"/>
          </p:nvSpPr>
          <p:spPr bwMode="auto">
            <a:xfrm>
              <a:off x="10456863" y="3114675"/>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7" name="Freeform 127">
              <a:extLst>
                <a:ext uri="{FF2B5EF4-FFF2-40B4-BE49-F238E27FC236}">
                  <a16:creationId xmlns:a16="http://schemas.microsoft.com/office/drawing/2014/main" id="{29FD9508-56AB-7ACF-B6C2-FEF2B8CEC055}"/>
                </a:ext>
              </a:extLst>
            </p:cNvPr>
            <p:cNvSpPr>
              <a:spLocks/>
            </p:cNvSpPr>
            <p:nvPr userDrawn="1"/>
          </p:nvSpPr>
          <p:spPr bwMode="auto">
            <a:xfrm>
              <a:off x="9899651" y="2878138"/>
              <a:ext cx="647700" cy="522288"/>
            </a:xfrm>
            <a:custGeom>
              <a:avLst/>
              <a:gdLst>
                <a:gd name="T0" fmla="*/ 2147483646 w 408"/>
                <a:gd name="T1" fmla="*/ 2147483646 h 329"/>
                <a:gd name="T2" fmla="*/ 2147483646 w 408"/>
                <a:gd name="T3" fmla="*/ 0 h 329"/>
                <a:gd name="T4" fmla="*/ 2147483646 w 408"/>
                <a:gd name="T5" fmla="*/ 2147483646 h 329"/>
                <a:gd name="T6" fmla="*/ 2147483646 w 408"/>
                <a:gd name="T7" fmla="*/ 2147483646 h 329"/>
                <a:gd name="T8" fmla="*/ 2147483646 w 408"/>
                <a:gd name="T9" fmla="*/ 2147483646 h 329"/>
                <a:gd name="T10" fmla="*/ 2147483646 w 408"/>
                <a:gd name="T11" fmla="*/ 2147483646 h 329"/>
                <a:gd name="T12" fmla="*/ 2147483646 w 408"/>
                <a:gd name="T13" fmla="*/ 2147483646 h 329"/>
                <a:gd name="T14" fmla="*/ 2147483646 w 408"/>
                <a:gd name="T15" fmla="*/ 2147483646 h 329"/>
                <a:gd name="T16" fmla="*/ 2147483646 w 408"/>
                <a:gd name="T17" fmla="*/ 2147483646 h 3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8" h="329">
                  <a:moveTo>
                    <a:pt x="398" y="93"/>
                  </a:moveTo>
                  <a:cubicBezTo>
                    <a:pt x="396" y="77"/>
                    <a:pt x="397" y="16"/>
                    <a:pt x="408" y="0"/>
                  </a:cubicBezTo>
                  <a:cubicBezTo>
                    <a:pt x="353" y="32"/>
                    <a:pt x="353" y="32"/>
                    <a:pt x="353" y="32"/>
                  </a:cubicBezTo>
                  <a:cubicBezTo>
                    <a:pt x="352" y="32"/>
                    <a:pt x="51" y="205"/>
                    <a:pt x="51" y="205"/>
                  </a:cubicBezTo>
                  <a:cubicBezTo>
                    <a:pt x="0" y="218"/>
                    <a:pt x="26" y="290"/>
                    <a:pt x="26" y="306"/>
                  </a:cubicBezTo>
                  <a:cubicBezTo>
                    <a:pt x="26" y="322"/>
                    <a:pt x="37" y="329"/>
                    <a:pt x="50" y="322"/>
                  </a:cubicBezTo>
                  <a:cubicBezTo>
                    <a:pt x="51" y="322"/>
                    <a:pt x="352" y="149"/>
                    <a:pt x="353" y="149"/>
                  </a:cubicBezTo>
                  <a:cubicBezTo>
                    <a:pt x="408" y="117"/>
                    <a:pt x="408" y="117"/>
                    <a:pt x="408" y="117"/>
                  </a:cubicBezTo>
                  <a:cubicBezTo>
                    <a:pt x="402" y="113"/>
                    <a:pt x="399" y="105"/>
                    <a:pt x="398" y="93"/>
                  </a:cubicBezTo>
                  <a:close/>
                </a:path>
              </a:pathLst>
            </a:custGeom>
            <a:solidFill>
              <a:srgbClr val="D8F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8" name="Freeform 128">
              <a:extLst>
                <a:ext uri="{FF2B5EF4-FFF2-40B4-BE49-F238E27FC236}">
                  <a16:creationId xmlns:a16="http://schemas.microsoft.com/office/drawing/2014/main" id="{EA53D95E-57AC-B606-E8F8-94920DB0E31D}"/>
                </a:ext>
              </a:extLst>
            </p:cNvPr>
            <p:cNvSpPr>
              <a:spLocks/>
            </p:cNvSpPr>
            <p:nvPr userDrawn="1"/>
          </p:nvSpPr>
          <p:spPr bwMode="auto">
            <a:xfrm>
              <a:off x="9248776" y="2416175"/>
              <a:ext cx="1327150" cy="757238"/>
            </a:xfrm>
            <a:custGeom>
              <a:avLst/>
              <a:gdLst>
                <a:gd name="T0" fmla="*/ 2147483646 w 837"/>
                <a:gd name="T1" fmla="*/ 2147483646 h 477"/>
                <a:gd name="T2" fmla="*/ 2147483646 w 837"/>
                <a:gd name="T3" fmla="*/ 2147483646 h 477"/>
                <a:gd name="T4" fmla="*/ 2147483646 w 837"/>
                <a:gd name="T5" fmla="*/ 2147483646 h 477"/>
                <a:gd name="T6" fmla="*/ 0 w 837"/>
                <a:gd name="T7" fmla="*/ 2147483646 h 477"/>
                <a:gd name="T8" fmla="*/ 2147483646 w 837"/>
                <a:gd name="T9" fmla="*/ 2147483646 h 477"/>
                <a:gd name="T10" fmla="*/ 2147483646 w 837"/>
                <a:gd name="T11" fmla="*/ 2147483646 h 477"/>
                <a:gd name="T12" fmla="*/ 2147483646 w 837"/>
                <a:gd name="T13" fmla="*/ 2147483646 h 477"/>
                <a:gd name="T14" fmla="*/ 2147483646 w 837"/>
                <a:gd name="T15" fmla="*/ 2147483646 h 477"/>
                <a:gd name="T16" fmla="*/ 2147483646 w 837"/>
                <a:gd name="T17" fmla="*/ 2147483646 h 477"/>
                <a:gd name="T18" fmla="*/ 2147483646 w 837"/>
                <a:gd name="T19" fmla="*/ 2147483646 h 477"/>
                <a:gd name="T20" fmla="*/ 2147483646 w 837"/>
                <a:gd name="T21" fmla="*/ 2147483646 h 477"/>
                <a:gd name="T22" fmla="*/ 2147483646 w 837"/>
                <a:gd name="T23" fmla="*/ 2147483646 h 4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37" h="477">
                  <a:moveTo>
                    <a:pt x="381" y="4"/>
                  </a:moveTo>
                  <a:cubicBezTo>
                    <a:pt x="373" y="0"/>
                    <a:pt x="358" y="0"/>
                    <a:pt x="347" y="7"/>
                  </a:cubicBezTo>
                  <a:cubicBezTo>
                    <a:pt x="39" y="181"/>
                    <a:pt x="39" y="181"/>
                    <a:pt x="39" y="181"/>
                  </a:cubicBezTo>
                  <a:cubicBezTo>
                    <a:pt x="0" y="204"/>
                    <a:pt x="0" y="204"/>
                    <a:pt x="0" y="204"/>
                  </a:cubicBezTo>
                  <a:cubicBezTo>
                    <a:pt x="469" y="477"/>
                    <a:pt x="469" y="477"/>
                    <a:pt x="469" y="477"/>
                  </a:cubicBezTo>
                  <a:cubicBezTo>
                    <a:pt x="509" y="454"/>
                    <a:pt x="509" y="454"/>
                    <a:pt x="509" y="454"/>
                  </a:cubicBezTo>
                  <a:cubicBezTo>
                    <a:pt x="791" y="295"/>
                    <a:pt x="791" y="295"/>
                    <a:pt x="791" y="295"/>
                  </a:cubicBezTo>
                  <a:cubicBezTo>
                    <a:pt x="790" y="294"/>
                    <a:pt x="790" y="294"/>
                    <a:pt x="790" y="294"/>
                  </a:cubicBezTo>
                  <a:cubicBezTo>
                    <a:pt x="811" y="282"/>
                    <a:pt x="811" y="282"/>
                    <a:pt x="811" y="282"/>
                  </a:cubicBezTo>
                  <a:cubicBezTo>
                    <a:pt x="832" y="270"/>
                    <a:pt x="832" y="270"/>
                    <a:pt x="832" y="270"/>
                  </a:cubicBezTo>
                  <a:cubicBezTo>
                    <a:pt x="834" y="269"/>
                    <a:pt x="835" y="269"/>
                    <a:pt x="837" y="270"/>
                  </a:cubicBezTo>
                  <a:lnTo>
                    <a:pt x="381" y="4"/>
                  </a:lnTo>
                  <a:close/>
                </a:path>
              </a:pathLst>
            </a:custGeom>
            <a:solidFill>
              <a:srgbClr val="ADD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9" name="Freeform 129">
              <a:extLst>
                <a:ext uri="{FF2B5EF4-FFF2-40B4-BE49-F238E27FC236}">
                  <a16:creationId xmlns:a16="http://schemas.microsoft.com/office/drawing/2014/main" id="{C09ADA90-2ADA-DFCC-0CDA-B2723E60B792}"/>
                </a:ext>
              </a:extLst>
            </p:cNvPr>
            <p:cNvSpPr>
              <a:spLocks/>
            </p:cNvSpPr>
            <p:nvPr userDrawn="1"/>
          </p:nvSpPr>
          <p:spPr bwMode="auto">
            <a:xfrm>
              <a:off x="9185276" y="2740025"/>
              <a:ext cx="812800" cy="666750"/>
            </a:xfrm>
            <a:custGeom>
              <a:avLst/>
              <a:gdLst>
                <a:gd name="T0" fmla="*/ 2147483646 w 513"/>
                <a:gd name="T1" fmla="*/ 2147483646 h 420"/>
                <a:gd name="T2" fmla="*/ 2147483646 w 513"/>
                <a:gd name="T3" fmla="*/ 2147483646 h 420"/>
                <a:gd name="T4" fmla="*/ 0 w 513"/>
                <a:gd name="T5" fmla="*/ 2147483646 h 420"/>
                <a:gd name="T6" fmla="*/ 0 w 513"/>
                <a:gd name="T7" fmla="*/ 2147483646 h 420"/>
                <a:gd name="T8" fmla="*/ 2147483646 w 513"/>
                <a:gd name="T9" fmla="*/ 0 h 420"/>
                <a:gd name="T10" fmla="*/ 2147483646 w 513"/>
                <a:gd name="T11" fmla="*/ 2147483646 h 420"/>
                <a:gd name="T12" fmla="*/ 2147483646 w 513"/>
                <a:gd name="T13" fmla="*/ 2147483646 h 420"/>
                <a:gd name="T14" fmla="*/ 2147483646 w 513"/>
                <a:gd name="T15" fmla="*/ 2147483646 h 420"/>
                <a:gd name="T16" fmla="*/ 2147483646 w 513"/>
                <a:gd name="T17" fmla="*/ 2147483646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3" h="420">
                  <a:moveTo>
                    <a:pt x="481" y="420"/>
                  </a:moveTo>
                  <a:cubicBezTo>
                    <a:pt x="25" y="155"/>
                    <a:pt x="25" y="155"/>
                    <a:pt x="25" y="155"/>
                  </a:cubicBezTo>
                  <a:cubicBezTo>
                    <a:pt x="3" y="143"/>
                    <a:pt x="0" y="122"/>
                    <a:pt x="0" y="110"/>
                  </a:cubicBezTo>
                  <a:cubicBezTo>
                    <a:pt x="0" y="69"/>
                    <a:pt x="0" y="77"/>
                    <a:pt x="0" y="54"/>
                  </a:cubicBezTo>
                  <a:cubicBezTo>
                    <a:pt x="0" y="17"/>
                    <a:pt x="28" y="7"/>
                    <a:pt x="40" y="0"/>
                  </a:cubicBezTo>
                  <a:cubicBezTo>
                    <a:pt x="513" y="271"/>
                    <a:pt x="513" y="271"/>
                    <a:pt x="513" y="271"/>
                  </a:cubicBezTo>
                  <a:cubicBezTo>
                    <a:pt x="504" y="276"/>
                    <a:pt x="477" y="292"/>
                    <a:pt x="470" y="319"/>
                  </a:cubicBezTo>
                  <a:cubicBezTo>
                    <a:pt x="463" y="348"/>
                    <a:pt x="470" y="383"/>
                    <a:pt x="470" y="396"/>
                  </a:cubicBezTo>
                  <a:cubicBezTo>
                    <a:pt x="470" y="408"/>
                    <a:pt x="474" y="417"/>
                    <a:pt x="481" y="420"/>
                  </a:cubicBez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0" name="Freeform 130">
              <a:extLst>
                <a:ext uri="{FF2B5EF4-FFF2-40B4-BE49-F238E27FC236}">
                  <a16:creationId xmlns:a16="http://schemas.microsoft.com/office/drawing/2014/main" id="{0C590532-8C71-9640-F52E-87E99DDA40CB}"/>
                </a:ext>
              </a:extLst>
            </p:cNvPr>
            <p:cNvSpPr>
              <a:spLocks/>
            </p:cNvSpPr>
            <p:nvPr userDrawn="1"/>
          </p:nvSpPr>
          <p:spPr bwMode="auto">
            <a:xfrm>
              <a:off x="9923463" y="2841625"/>
              <a:ext cx="654050" cy="579438"/>
            </a:xfrm>
            <a:custGeom>
              <a:avLst/>
              <a:gdLst>
                <a:gd name="T0" fmla="*/ 2147483646 w 412"/>
                <a:gd name="T1" fmla="*/ 2147483646 h 365"/>
                <a:gd name="T2" fmla="*/ 2147483646 w 412"/>
                <a:gd name="T3" fmla="*/ 2147483646 h 365"/>
                <a:gd name="T4" fmla="*/ 2147483646 w 412"/>
                <a:gd name="T5" fmla="*/ 2147483646 h 365"/>
                <a:gd name="T6" fmla="*/ 2147483646 w 412"/>
                <a:gd name="T7" fmla="*/ 2147483646 h 365"/>
                <a:gd name="T8" fmla="*/ 2147483646 w 412"/>
                <a:gd name="T9" fmla="*/ 2147483646 h 365"/>
                <a:gd name="T10" fmla="*/ 2147483646 w 412"/>
                <a:gd name="T11" fmla="*/ 2147483646 h 365"/>
                <a:gd name="T12" fmla="*/ 2147483646 w 412"/>
                <a:gd name="T13" fmla="*/ 2147483646 h 365"/>
                <a:gd name="T14" fmla="*/ 2147483646 w 412"/>
                <a:gd name="T15" fmla="*/ 2147483646 h 365"/>
                <a:gd name="T16" fmla="*/ 2147483646 w 412"/>
                <a:gd name="T17" fmla="*/ 2147483646 h 365"/>
                <a:gd name="T18" fmla="*/ 2147483646 w 412"/>
                <a:gd name="T19" fmla="*/ 2147483646 h 365"/>
                <a:gd name="T20" fmla="*/ 2147483646 w 412"/>
                <a:gd name="T21" fmla="*/ 2147483646 h 365"/>
                <a:gd name="T22" fmla="*/ 2147483646 w 412"/>
                <a:gd name="T23" fmla="*/ 2147483646 h 365"/>
                <a:gd name="T24" fmla="*/ 2147483646 w 412"/>
                <a:gd name="T25" fmla="*/ 2147483646 h 365"/>
                <a:gd name="T26" fmla="*/ 2147483646 w 412"/>
                <a:gd name="T27" fmla="*/ 2147483646 h 365"/>
                <a:gd name="T28" fmla="*/ 2147483646 w 412"/>
                <a:gd name="T29" fmla="*/ 2147483646 h 365"/>
                <a:gd name="T30" fmla="*/ 2147483646 w 412"/>
                <a:gd name="T31" fmla="*/ 2147483646 h 365"/>
                <a:gd name="T32" fmla="*/ 2147483646 w 412"/>
                <a:gd name="T33" fmla="*/ 2147483646 h 365"/>
                <a:gd name="T34" fmla="*/ 2147483646 w 412"/>
                <a:gd name="T35" fmla="*/ 2147483646 h 365"/>
                <a:gd name="T36" fmla="*/ 0 w 412"/>
                <a:gd name="T37" fmla="*/ 2147483646 h 365"/>
                <a:gd name="T38" fmla="*/ 2147483646 w 412"/>
                <a:gd name="T39" fmla="*/ 2147483646 h 365"/>
                <a:gd name="T40" fmla="*/ 2147483646 w 412"/>
                <a:gd name="T41" fmla="*/ 2147483646 h 365"/>
                <a:gd name="T42" fmla="*/ 2147483646 w 412"/>
                <a:gd name="T43" fmla="*/ 2147483646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2" h="365">
                  <a:moveTo>
                    <a:pt x="406" y="2"/>
                  </a:moveTo>
                  <a:cubicBezTo>
                    <a:pt x="410" y="0"/>
                    <a:pt x="412" y="2"/>
                    <a:pt x="412" y="5"/>
                  </a:cubicBezTo>
                  <a:cubicBezTo>
                    <a:pt x="412" y="9"/>
                    <a:pt x="410" y="14"/>
                    <a:pt x="406" y="15"/>
                  </a:cubicBezTo>
                  <a:cubicBezTo>
                    <a:pt x="393" y="23"/>
                    <a:pt x="393" y="23"/>
                    <a:pt x="393" y="23"/>
                  </a:cubicBezTo>
                  <a:cubicBezTo>
                    <a:pt x="42" y="225"/>
                    <a:pt x="42" y="225"/>
                    <a:pt x="42" y="225"/>
                  </a:cubicBezTo>
                  <a:cubicBezTo>
                    <a:pt x="41" y="226"/>
                    <a:pt x="41" y="226"/>
                    <a:pt x="41" y="226"/>
                  </a:cubicBezTo>
                  <a:cubicBezTo>
                    <a:pt x="37" y="229"/>
                    <a:pt x="13" y="238"/>
                    <a:pt x="13" y="269"/>
                  </a:cubicBezTo>
                  <a:cubicBezTo>
                    <a:pt x="13" y="293"/>
                    <a:pt x="14" y="317"/>
                    <a:pt x="14" y="328"/>
                  </a:cubicBezTo>
                  <a:cubicBezTo>
                    <a:pt x="14" y="343"/>
                    <a:pt x="25" y="352"/>
                    <a:pt x="47" y="339"/>
                  </a:cubicBezTo>
                  <a:cubicBezTo>
                    <a:pt x="393" y="140"/>
                    <a:pt x="393" y="140"/>
                    <a:pt x="393" y="140"/>
                  </a:cubicBezTo>
                  <a:cubicBezTo>
                    <a:pt x="407" y="132"/>
                    <a:pt x="407" y="132"/>
                    <a:pt x="407" y="132"/>
                  </a:cubicBezTo>
                  <a:cubicBezTo>
                    <a:pt x="410" y="130"/>
                    <a:pt x="412" y="132"/>
                    <a:pt x="412" y="136"/>
                  </a:cubicBezTo>
                  <a:cubicBezTo>
                    <a:pt x="412" y="139"/>
                    <a:pt x="410" y="144"/>
                    <a:pt x="407" y="146"/>
                  </a:cubicBezTo>
                  <a:cubicBezTo>
                    <a:pt x="357" y="174"/>
                    <a:pt x="357" y="174"/>
                    <a:pt x="357" y="174"/>
                  </a:cubicBezTo>
                  <a:cubicBezTo>
                    <a:pt x="83" y="330"/>
                    <a:pt x="83" y="330"/>
                    <a:pt x="83" y="330"/>
                  </a:cubicBezTo>
                  <a:cubicBezTo>
                    <a:pt x="44" y="353"/>
                    <a:pt x="44" y="353"/>
                    <a:pt x="44" y="353"/>
                  </a:cubicBezTo>
                  <a:cubicBezTo>
                    <a:pt x="42" y="354"/>
                    <a:pt x="41" y="355"/>
                    <a:pt x="40" y="355"/>
                  </a:cubicBezTo>
                  <a:cubicBezTo>
                    <a:pt x="20" y="365"/>
                    <a:pt x="3" y="357"/>
                    <a:pt x="1" y="333"/>
                  </a:cubicBezTo>
                  <a:cubicBezTo>
                    <a:pt x="0" y="314"/>
                    <a:pt x="0" y="287"/>
                    <a:pt x="0" y="265"/>
                  </a:cubicBezTo>
                  <a:cubicBezTo>
                    <a:pt x="0" y="229"/>
                    <a:pt x="38" y="212"/>
                    <a:pt x="50" y="205"/>
                  </a:cubicBezTo>
                  <a:cubicBezTo>
                    <a:pt x="38" y="213"/>
                    <a:pt x="38" y="213"/>
                    <a:pt x="38" y="213"/>
                  </a:cubicBezTo>
                  <a:lnTo>
                    <a:pt x="406" y="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1" name="Freeform 131">
              <a:extLst>
                <a:ext uri="{FF2B5EF4-FFF2-40B4-BE49-F238E27FC236}">
                  <a16:creationId xmlns:a16="http://schemas.microsoft.com/office/drawing/2014/main" id="{28FDAF00-381B-ADAC-D609-6D3582C40CE4}"/>
                </a:ext>
              </a:extLst>
            </p:cNvPr>
            <p:cNvSpPr>
              <a:spLocks noEditPoints="1"/>
            </p:cNvSpPr>
            <p:nvPr userDrawn="1"/>
          </p:nvSpPr>
          <p:spPr bwMode="auto">
            <a:xfrm>
              <a:off x="10531476" y="2886075"/>
              <a:ext cx="12700" cy="68263"/>
            </a:xfrm>
            <a:custGeom>
              <a:avLst/>
              <a:gdLst>
                <a:gd name="T0" fmla="*/ 0 w 8"/>
                <a:gd name="T1" fmla="*/ 2147483646 h 43"/>
                <a:gd name="T2" fmla="*/ 2147483646 w 8"/>
                <a:gd name="T3" fmla="*/ 2147483646 h 43"/>
                <a:gd name="T4" fmla="*/ 2147483646 w 8"/>
                <a:gd name="T5" fmla="*/ 2147483646 h 43"/>
                <a:gd name="T6" fmla="*/ 0 w 8"/>
                <a:gd name="T7" fmla="*/ 2147483646 h 43"/>
                <a:gd name="T8" fmla="*/ 0 w 8"/>
                <a:gd name="T9" fmla="*/ 2147483646 h 43"/>
                <a:gd name="T10" fmla="*/ 2147483646 w 8"/>
                <a:gd name="T11" fmla="*/ 2147483646 h 43"/>
                <a:gd name="T12" fmla="*/ 2147483646 w 8"/>
                <a:gd name="T13" fmla="*/ 0 h 43"/>
                <a:gd name="T14" fmla="*/ 2147483646 w 8"/>
                <a:gd name="T15" fmla="*/ 0 h 43"/>
                <a:gd name="T16" fmla="*/ 2147483646 w 8"/>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3">
                  <a:moveTo>
                    <a:pt x="0" y="43"/>
                  </a:moveTo>
                  <a:cubicBezTo>
                    <a:pt x="0" y="38"/>
                    <a:pt x="1" y="33"/>
                    <a:pt x="1" y="27"/>
                  </a:cubicBezTo>
                  <a:cubicBezTo>
                    <a:pt x="1" y="27"/>
                    <a:pt x="1" y="27"/>
                    <a:pt x="1" y="27"/>
                  </a:cubicBezTo>
                  <a:cubicBezTo>
                    <a:pt x="1" y="33"/>
                    <a:pt x="0" y="38"/>
                    <a:pt x="0" y="43"/>
                  </a:cubicBezTo>
                  <a:cubicBezTo>
                    <a:pt x="0" y="43"/>
                    <a:pt x="0" y="43"/>
                    <a:pt x="0" y="43"/>
                  </a:cubicBezTo>
                  <a:close/>
                  <a:moveTo>
                    <a:pt x="1" y="27"/>
                  </a:moveTo>
                  <a:cubicBezTo>
                    <a:pt x="3" y="16"/>
                    <a:pt x="5" y="6"/>
                    <a:pt x="8" y="0"/>
                  </a:cubicBezTo>
                  <a:cubicBezTo>
                    <a:pt x="8" y="0"/>
                    <a:pt x="8" y="0"/>
                    <a:pt x="8" y="0"/>
                  </a:cubicBezTo>
                  <a:cubicBezTo>
                    <a:pt x="5" y="6"/>
                    <a:pt x="3" y="16"/>
                    <a:pt x="1" y="27"/>
                  </a:cubicBezTo>
                  <a:close/>
                </a:path>
              </a:pathLst>
            </a:custGeom>
            <a:solidFill>
              <a:srgbClr val="4B2B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2" name="Freeform 132">
              <a:extLst>
                <a:ext uri="{FF2B5EF4-FFF2-40B4-BE49-F238E27FC236}">
                  <a16:creationId xmlns:a16="http://schemas.microsoft.com/office/drawing/2014/main" id="{3C833C08-468A-7191-EDB5-D727E801A648}"/>
                </a:ext>
              </a:extLst>
            </p:cNvPr>
            <p:cNvSpPr>
              <a:spLocks/>
            </p:cNvSpPr>
            <p:nvPr userDrawn="1"/>
          </p:nvSpPr>
          <p:spPr bwMode="auto">
            <a:xfrm>
              <a:off x="10061576" y="3125788"/>
              <a:ext cx="57150" cy="31750"/>
            </a:xfrm>
            <a:custGeom>
              <a:avLst/>
              <a:gdLst>
                <a:gd name="T0" fmla="*/ 0 w 36"/>
                <a:gd name="T1" fmla="*/ 2147483646 h 20"/>
                <a:gd name="T2" fmla="*/ 0 w 36"/>
                <a:gd name="T3" fmla="*/ 2147483646 h 20"/>
                <a:gd name="T4" fmla="*/ 2147483646 w 36"/>
                <a:gd name="T5" fmla="*/ 0 h 20"/>
                <a:gd name="T6" fmla="*/ 2147483646 w 36"/>
                <a:gd name="T7" fmla="*/ 0 h 20"/>
                <a:gd name="T8" fmla="*/ 2147483646 w 36"/>
                <a:gd name="T9" fmla="*/ 0 h 20"/>
                <a:gd name="T10" fmla="*/ 0 w 36"/>
                <a:gd name="T11" fmla="*/ 2147483646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6" h="20">
                  <a:moveTo>
                    <a:pt x="0" y="20"/>
                  </a:moveTo>
                  <a:cubicBezTo>
                    <a:pt x="0" y="20"/>
                    <a:pt x="0" y="20"/>
                    <a:pt x="0" y="20"/>
                  </a:cubicBezTo>
                  <a:cubicBezTo>
                    <a:pt x="11" y="14"/>
                    <a:pt x="22" y="7"/>
                    <a:pt x="35" y="0"/>
                  </a:cubicBezTo>
                  <a:cubicBezTo>
                    <a:pt x="35" y="0"/>
                    <a:pt x="35" y="0"/>
                    <a:pt x="35" y="0"/>
                  </a:cubicBezTo>
                  <a:cubicBezTo>
                    <a:pt x="35" y="0"/>
                    <a:pt x="35" y="0"/>
                    <a:pt x="36" y="0"/>
                  </a:cubicBezTo>
                  <a:lnTo>
                    <a:pt x="0" y="20"/>
                  </a:lnTo>
                  <a:close/>
                </a:path>
              </a:pathLst>
            </a:custGeom>
            <a:solidFill>
              <a:srgbClr val="763B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3" name="Freeform 133">
              <a:extLst>
                <a:ext uri="{FF2B5EF4-FFF2-40B4-BE49-F238E27FC236}">
                  <a16:creationId xmlns:a16="http://schemas.microsoft.com/office/drawing/2014/main" id="{9B436BD9-B646-232E-0EC9-282C422673F9}"/>
                </a:ext>
              </a:extLst>
            </p:cNvPr>
            <p:cNvSpPr>
              <a:spLocks/>
            </p:cNvSpPr>
            <p:nvPr userDrawn="1"/>
          </p:nvSpPr>
          <p:spPr bwMode="auto">
            <a:xfrm>
              <a:off x="9007476" y="3432175"/>
              <a:ext cx="889000" cy="565150"/>
            </a:xfrm>
            <a:custGeom>
              <a:avLst/>
              <a:gdLst>
                <a:gd name="T0" fmla="*/ 2147483646 w 561"/>
                <a:gd name="T1" fmla="*/ 0 h 356"/>
                <a:gd name="T2" fmla="*/ 2147483646 w 561"/>
                <a:gd name="T3" fmla="*/ 2147483646 h 356"/>
                <a:gd name="T4" fmla="*/ 0 w 561"/>
                <a:gd name="T5" fmla="*/ 2147483646 h 356"/>
                <a:gd name="T6" fmla="*/ 2147483646 w 561"/>
                <a:gd name="T7" fmla="*/ 2147483646 h 356"/>
                <a:gd name="T8" fmla="*/ 2147483646 w 561"/>
                <a:gd name="T9" fmla="*/ 2147483646 h 356"/>
                <a:gd name="T10" fmla="*/ 2147483646 w 561"/>
                <a:gd name="T11" fmla="*/ 2147483646 h 356"/>
                <a:gd name="T12" fmla="*/ 2147483646 w 561"/>
                <a:gd name="T13" fmla="*/ 0 h 3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1" h="356">
                  <a:moveTo>
                    <a:pt x="20" y="0"/>
                  </a:moveTo>
                  <a:cubicBezTo>
                    <a:pt x="19" y="0"/>
                    <a:pt x="17" y="0"/>
                    <a:pt x="15" y="1"/>
                  </a:cubicBezTo>
                  <a:cubicBezTo>
                    <a:pt x="0" y="9"/>
                    <a:pt x="0" y="9"/>
                    <a:pt x="0" y="9"/>
                  </a:cubicBezTo>
                  <a:cubicBezTo>
                    <a:pt x="541" y="356"/>
                    <a:pt x="541" y="356"/>
                    <a:pt x="541" y="356"/>
                  </a:cubicBezTo>
                  <a:cubicBezTo>
                    <a:pt x="556" y="347"/>
                    <a:pt x="556" y="347"/>
                    <a:pt x="556" y="347"/>
                  </a:cubicBezTo>
                  <a:cubicBezTo>
                    <a:pt x="558" y="346"/>
                    <a:pt x="560" y="346"/>
                    <a:pt x="561" y="347"/>
                  </a:cubicBezTo>
                  <a:lnTo>
                    <a:pt x="20" y="0"/>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4" name="Freeform 134">
              <a:extLst>
                <a:ext uri="{FF2B5EF4-FFF2-40B4-BE49-F238E27FC236}">
                  <a16:creationId xmlns:a16="http://schemas.microsoft.com/office/drawing/2014/main" id="{EEA98FBF-7861-421C-4EAC-BF2CA3D60D71}"/>
                </a:ext>
              </a:extLst>
            </p:cNvPr>
            <p:cNvSpPr>
              <a:spLocks/>
            </p:cNvSpPr>
            <p:nvPr userDrawn="1"/>
          </p:nvSpPr>
          <p:spPr bwMode="auto">
            <a:xfrm>
              <a:off x="9766301" y="4051300"/>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2" y="1"/>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5" name="Freeform 135">
              <a:extLst>
                <a:ext uri="{FF2B5EF4-FFF2-40B4-BE49-F238E27FC236}">
                  <a16:creationId xmlns:a16="http://schemas.microsoft.com/office/drawing/2014/main" id="{BBD1EC13-DC1C-8540-9EB6-FDE2DEA45A3B}"/>
                </a:ext>
              </a:extLst>
            </p:cNvPr>
            <p:cNvSpPr>
              <a:spLocks/>
            </p:cNvSpPr>
            <p:nvPr userDrawn="1"/>
          </p:nvSpPr>
          <p:spPr bwMode="auto">
            <a:xfrm>
              <a:off x="9766301" y="4051300"/>
              <a:ext cx="3175" cy="3175"/>
            </a:xfrm>
            <a:custGeom>
              <a:avLst/>
              <a:gdLst>
                <a:gd name="T0" fmla="*/ 2147483646 w 2"/>
                <a:gd name="T1" fmla="*/ 0 h 2"/>
                <a:gd name="T2" fmla="*/ 0 w 2"/>
                <a:gd name="T3" fmla="*/ 2147483646 h 2"/>
                <a:gd name="T4" fmla="*/ 0 w 2"/>
                <a:gd name="T5" fmla="*/ 2147483646 h 2"/>
                <a:gd name="T6" fmla="*/ 2147483646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2"/>
                  </a:ln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6" name="Freeform 136">
              <a:extLst>
                <a:ext uri="{FF2B5EF4-FFF2-40B4-BE49-F238E27FC236}">
                  <a16:creationId xmlns:a16="http://schemas.microsoft.com/office/drawing/2014/main" id="{81149568-AA5B-43C7-69F3-C32CCF9A708D}"/>
                </a:ext>
              </a:extLst>
            </p:cNvPr>
            <p:cNvSpPr>
              <a:spLocks/>
            </p:cNvSpPr>
            <p:nvPr userDrawn="1"/>
          </p:nvSpPr>
          <p:spPr bwMode="auto">
            <a:xfrm>
              <a:off x="9158288" y="3794125"/>
              <a:ext cx="706438" cy="569913"/>
            </a:xfrm>
            <a:custGeom>
              <a:avLst/>
              <a:gdLst>
                <a:gd name="T0" fmla="*/ 2147483646 w 446"/>
                <a:gd name="T1" fmla="*/ 2147483646 h 359"/>
                <a:gd name="T2" fmla="*/ 2147483646 w 446"/>
                <a:gd name="T3" fmla="*/ 0 h 359"/>
                <a:gd name="T4" fmla="*/ 2147483646 w 446"/>
                <a:gd name="T5" fmla="*/ 2147483646 h 359"/>
                <a:gd name="T6" fmla="*/ 2147483646 w 446"/>
                <a:gd name="T7" fmla="*/ 2147483646 h 359"/>
                <a:gd name="T8" fmla="*/ 2147483646 w 446"/>
                <a:gd name="T9" fmla="*/ 2147483646 h 359"/>
                <a:gd name="T10" fmla="*/ 2147483646 w 446"/>
                <a:gd name="T11" fmla="*/ 2147483646 h 359"/>
                <a:gd name="T12" fmla="*/ 2147483646 w 446"/>
                <a:gd name="T13" fmla="*/ 2147483646 h 359"/>
                <a:gd name="T14" fmla="*/ 2147483646 w 446"/>
                <a:gd name="T15" fmla="*/ 2147483646 h 359"/>
                <a:gd name="T16" fmla="*/ 2147483646 w 446"/>
                <a:gd name="T17" fmla="*/ 2147483646 h 3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6" h="359">
                  <a:moveTo>
                    <a:pt x="435" y="101"/>
                  </a:moveTo>
                  <a:cubicBezTo>
                    <a:pt x="433" y="84"/>
                    <a:pt x="434" y="17"/>
                    <a:pt x="446" y="0"/>
                  </a:cubicBezTo>
                  <a:cubicBezTo>
                    <a:pt x="386" y="34"/>
                    <a:pt x="386" y="34"/>
                    <a:pt x="386" y="34"/>
                  </a:cubicBezTo>
                  <a:cubicBezTo>
                    <a:pt x="386" y="35"/>
                    <a:pt x="56" y="224"/>
                    <a:pt x="56" y="224"/>
                  </a:cubicBezTo>
                  <a:cubicBezTo>
                    <a:pt x="0" y="237"/>
                    <a:pt x="29" y="317"/>
                    <a:pt x="29" y="334"/>
                  </a:cubicBezTo>
                  <a:cubicBezTo>
                    <a:pt x="29" y="352"/>
                    <a:pt x="41" y="359"/>
                    <a:pt x="55" y="352"/>
                  </a:cubicBezTo>
                  <a:cubicBezTo>
                    <a:pt x="56" y="352"/>
                    <a:pt x="386" y="163"/>
                    <a:pt x="386" y="162"/>
                  </a:cubicBezTo>
                  <a:cubicBezTo>
                    <a:pt x="446" y="128"/>
                    <a:pt x="446" y="128"/>
                    <a:pt x="446" y="128"/>
                  </a:cubicBezTo>
                  <a:cubicBezTo>
                    <a:pt x="439" y="123"/>
                    <a:pt x="436" y="114"/>
                    <a:pt x="435" y="101"/>
                  </a:cubicBezTo>
                  <a:close/>
                </a:path>
              </a:pathLst>
            </a:custGeom>
            <a:solidFill>
              <a:srgbClr val="D8F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7" name="Freeform 137">
              <a:extLst>
                <a:ext uri="{FF2B5EF4-FFF2-40B4-BE49-F238E27FC236}">
                  <a16:creationId xmlns:a16="http://schemas.microsoft.com/office/drawing/2014/main" id="{8B60F1C9-EBFB-B930-2526-CF22E489E15E}"/>
                </a:ext>
              </a:extLst>
            </p:cNvPr>
            <p:cNvSpPr>
              <a:spLocks/>
            </p:cNvSpPr>
            <p:nvPr userDrawn="1"/>
          </p:nvSpPr>
          <p:spPr bwMode="auto">
            <a:xfrm>
              <a:off x="8445501" y="3287713"/>
              <a:ext cx="1450975" cy="828675"/>
            </a:xfrm>
            <a:custGeom>
              <a:avLst/>
              <a:gdLst>
                <a:gd name="T0" fmla="*/ 2147483646 w 915"/>
                <a:gd name="T1" fmla="*/ 2147483646 h 522"/>
                <a:gd name="T2" fmla="*/ 2147483646 w 915"/>
                <a:gd name="T3" fmla="*/ 2147483646 h 522"/>
                <a:gd name="T4" fmla="*/ 2147483646 w 915"/>
                <a:gd name="T5" fmla="*/ 2147483646 h 522"/>
                <a:gd name="T6" fmla="*/ 0 w 915"/>
                <a:gd name="T7" fmla="*/ 2147483646 h 522"/>
                <a:gd name="T8" fmla="*/ 2147483646 w 915"/>
                <a:gd name="T9" fmla="*/ 2147483646 h 522"/>
                <a:gd name="T10" fmla="*/ 2147483646 w 915"/>
                <a:gd name="T11" fmla="*/ 2147483646 h 522"/>
                <a:gd name="T12" fmla="*/ 2147483646 w 915"/>
                <a:gd name="T13" fmla="*/ 2147483646 h 522"/>
                <a:gd name="T14" fmla="*/ 2147483646 w 915"/>
                <a:gd name="T15" fmla="*/ 2147483646 h 522"/>
                <a:gd name="T16" fmla="*/ 2147483646 w 915"/>
                <a:gd name="T17" fmla="*/ 2147483646 h 522"/>
                <a:gd name="T18" fmla="*/ 2147483646 w 915"/>
                <a:gd name="T19" fmla="*/ 2147483646 h 522"/>
                <a:gd name="T20" fmla="*/ 2147483646 w 915"/>
                <a:gd name="T21" fmla="*/ 2147483646 h 522"/>
                <a:gd name="T22" fmla="*/ 2147483646 w 915"/>
                <a:gd name="T23" fmla="*/ 2147483646 h 5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15" h="522">
                  <a:moveTo>
                    <a:pt x="416" y="5"/>
                  </a:moveTo>
                  <a:cubicBezTo>
                    <a:pt x="408" y="1"/>
                    <a:pt x="392" y="0"/>
                    <a:pt x="379" y="8"/>
                  </a:cubicBezTo>
                  <a:cubicBezTo>
                    <a:pt x="43" y="199"/>
                    <a:pt x="43" y="199"/>
                    <a:pt x="43" y="199"/>
                  </a:cubicBezTo>
                  <a:cubicBezTo>
                    <a:pt x="0" y="224"/>
                    <a:pt x="0" y="224"/>
                    <a:pt x="0" y="224"/>
                  </a:cubicBezTo>
                  <a:cubicBezTo>
                    <a:pt x="513" y="522"/>
                    <a:pt x="513" y="522"/>
                    <a:pt x="513" y="522"/>
                  </a:cubicBezTo>
                  <a:cubicBezTo>
                    <a:pt x="557" y="497"/>
                    <a:pt x="557" y="497"/>
                    <a:pt x="557" y="497"/>
                  </a:cubicBezTo>
                  <a:cubicBezTo>
                    <a:pt x="865" y="322"/>
                    <a:pt x="865" y="322"/>
                    <a:pt x="865" y="322"/>
                  </a:cubicBezTo>
                  <a:cubicBezTo>
                    <a:pt x="864" y="322"/>
                    <a:pt x="864" y="322"/>
                    <a:pt x="864" y="322"/>
                  </a:cubicBezTo>
                  <a:cubicBezTo>
                    <a:pt x="887" y="309"/>
                    <a:pt x="887" y="309"/>
                    <a:pt x="887" y="309"/>
                  </a:cubicBezTo>
                  <a:cubicBezTo>
                    <a:pt x="910" y="295"/>
                    <a:pt x="910" y="295"/>
                    <a:pt x="910" y="295"/>
                  </a:cubicBezTo>
                  <a:cubicBezTo>
                    <a:pt x="912" y="294"/>
                    <a:pt x="913" y="294"/>
                    <a:pt x="915" y="295"/>
                  </a:cubicBezTo>
                  <a:lnTo>
                    <a:pt x="416" y="5"/>
                  </a:lnTo>
                  <a:close/>
                </a:path>
              </a:pathLst>
            </a:custGeom>
            <a:solidFill>
              <a:srgbClr val="ADD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8" name="Freeform 138">
              <a:extLst>
                <a:ext uri="{FF2B5EF4-FFF2-40B4-BE49-F238E27FC236}">
                  <a16:creationId xmlns:a16="http://schemas.microsoft.com/office/drawing/2014/main" id="{D2022B93-F56D-4EB7-3C2A-3A8DA7FDC56C}"/>
                </a:ext>
              </a:extLst>
            </p:cNvPr>
            <p:cNvSpPr>
              <a:spLocks/>
            </p:cNvSpPr>
            <p:nvPr userDrawn="1"/>
          </p:nvSpPr>
          <p:spPr bwMode="auto">
            <a:xfrm>
              <a:off x="8375651" y="3643313"/>
              <a:ext cx="890588" cy="728663"/>
            </a:xfrm>
            <a:custGeom>
              <a:avLst/>
              <a:gdLst>
                <a:gd name="T0" fmla="*/ 2147483646 w 561"/>
                <a:gd name="T1" fmla="*/ 2147483646 h 459"/>
                <a:gd name="T2" fmla="*/ 2147483646 w 561"/>
                <a:gd name="T3" fmla="*/ 2147483646 h 459"/>
                <a:gd name="T4" fmla="*/ 2147483646 w 561"/>
                <a:gd name="T5" fmla="*/ 2147483646 h 459"/>
                <a:gd name="T6" fmla="*/ 2147483646 w 561"/>
                <a:gd name="T7" fmla="*/ 2147483646 h 459"/>
                <a:gd name="T8" fmla="*/ 2147483646 w 561"/>
                <a:gd name="T9" fmla="*/ 0 h 459"/>
                <a:gd name="T10" fmla="*/ 2147483646 w 561"/>
                <a:gd name="T11" fmla="*/ 2147483646 h 459"/>
                <a:gd name="T12" fmla="*/ 2147483646 w 561"/>
                <a:gd name="T13" fmla="*/ 2147483646 h 459"/>
                <a:gd name="T14" fmla="*/ 2147483646 w 561"/>
                <a:gd name="T15" fmla="*/ 2147483646 h 459"/>
                <a:gd name="T16" fmla="*/ 2147483646 w 561"/>
                <a:gd name="T17" fmla="*/ 2147483646 h 4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1" h="459">
                  <a:moveTo>
                    <a:pt x="526" y="459"/>
                  </a:moveTo>
                  <a:cubicBezTo>
                    <a:pt x="28" y="169"/>
                    <a:pt x="28" y="169"/>
                    <a:pt x="28" y="169"/>
                  </a:cubicBezTo>
                  <a:cubicBezTo>
                    <a:pt x="4" y="155"/>
                    <a:pt x="1" y="133"/>
                    <a:pt x="1" y="120"/>
                  </a:cubicBezTo>
                  <a:cubicBezTo>
                    <a:pt x="0" y="74"/>
                    <a:pt x="1" y="84"/>
                    <a:pt x="1" y="59"/>
                  </a:cubicBezTo>
                  <a:cubicBezTo>
                    <a:pt x="1" y="18"/>
                    <a:pt x="31" y="7"/>
                    <a:pt x="44" y="0"/>
                  </a:cubicBezTo>
                  <a:cubicBezTo>
                    <a:pt x="561" y="295"/>
                    <a:pt x="561" y="295"/>
                    <a:pt x="561" y="295"/>
                  </a:cubicBezTo>
                  <a:cubicBezTo>
                    <a:pt x="551" y="301"/>
                    <a:pt x="522" y="318"/>
                    <a:pt x="514" y="348"/>
                  </a:cubicBezTo>
                  <a:cubicBezTo>
                    <a:pt x="507" y="380"/>
                    <a:pt x="514" y="418"/>
                    <a:pt x="514" y="433"/>
                  </a:cubicBezTo>
                  <a:cubicBezTo>
                    <a:pt x="514" y="446"/>
                    <a:pt x="519" y="455"/>
                    <a:pt x="526" y="459"/>
                  </a:cubicBez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9" name="Freeform 139">
              <a:extLst>
                <a:ext uri="{FF2B5EF4-FFF2-40B4-BE49-F238E27FC236}">
                  <a16:creationId xmlns:a16="http://schemas.microsoft.com/office/drawing/2014/main" id="{9B8CF20C-940D-479E-5859-F5B0FD1F3ACD}"/>
                </a:ext>
              </a:extLst>
            </p:cNvPr>
            <p:cNvSpPr>
              <a:spLocks/>
            </p:cNvSpPr>
            <p:nvPr userDrawn="1"/>
          </p:nvSpPr>
          <p:spPr bwMode="auto">
            <a:xfrm>
              <a:off x="9185276" y="3752850"/>
              <a:ext cx="714375" cy="635000"/>
            </a:xfrm>
            <a:custGeom>
              <a:avLst/>
              <a:gdLst>
                <a:gd name="T0" fmla="*/ 2147483646 w 451"/>
                <a:gd name="T1" fmla="*/ 2147483646 h 400"/>
                <a:gd name="T2" fmla="*/ 2147483646 w 451"/>
                <a:gd name="T3" fmla="*/ 2147483646 h 400"/>
                <a:gd name="T4" fmla="*/ 2147483646 w 451"/>
                <a:gd name="T5" fmla="*/ 2147483646 h 400"/>
                <a:gd name="T6" fmla="*/ 2147483646 w 451"/>
                <a:gd name="T7" fmla="*/ 2147483646 h 400"/>
                <a:gd name="T8" fmla="*/ 2147483646 w 451"/>
                <a:gd name="T9" fmla="*/ 2147483646 h 400"/>
                <a:gd name="T10" fmla="*/ 2147483646 w 451"/>
                <a:gd name="T11" fmla="*/ 2147483646 h 400"/>
                <a:gd name="T12" fmla="*/ 2147483646 w 451"/>
                <a:gd name="T13" fmla="*/ 2147483646 h 400"/>
                <a:gd name="T14" fmla="*/ 2147483646 w 451"/>
                <a:gd name="T15" fmla="*/ 2147483646 h 400"/>
                <a:gd name="T16" fmla="*/ 2147483646 w 451"/>
                <a:gd name="T17" fmla="*/ 2147483646 h 400"/>
                <a:gd name="T18" fmla="*/ 2147483646 w 451"/>
                <a:gd name="T19" fmla="*/ 2147483646 h 400"/>
                <a:gd name="T20" fmla="*/ 2147483646 w 451"/>
                <a:gd name="T21" fmla="*/ 2147483646 h 400"/>
                <a:gd name="T22" fmla="*/ 2147483646 w 451"/>
                <a:gd name="T23" fmla="*/ 2147483646 h 400"/>
                <a:gd name="T24" fmla="*/ 2147483646 w 451"/>
                <a:gd name="T25" fmla="*/ 2147483646 h 400"/>
                <a:gd name="T26" fmla="*/ 2147483646 w 451"/>
                <a:gd name="T27" fmla="*/ 2147483646 h 400"/>
                <a:gd name="T28" fmla="*/ 2147483646 w 451"/>
                <a:gd name="T29" fmla="*/ 2147483646 h 400"/>
                <a:gd name="T30" fmla="*/ 2147483646 w 451"/>
                <a:gd name="T31" fmla="*/ 2147483646 h 400"/>
                <a:gd name="T32" fmla="*/ 2147483646 w 451"/>
                <a:gd name="T33" fmla="*/ 2147483646 h 400"/>
                <a:gd name="T34" fmla="*/ 2147483646 w 451"/>
                <a:gd name="T35" fmla="*/ 2147483646 h 400"/>
                <a:gd name="T36" fmla="*/ 0 w 451"/>
                <a:gd name="T37" fmla="*/ 2147483646 h 400"/>
                <a:gd name="T38" fmla="*/ 2147483646 w 451"/>
                <a:gd name="T39" fmla="*/ 2147483646 h 400"/>
                <a:gd name="T40" fmla="*/ 2147483646 w 451"/>
                <a:gd name="T41" fmla="*/ 2147483646 h 400"/>
                <a:gd name="T42" fmla="*/ 2147483646 w 451"/>
                <a:gd name="T43" fmla="*/ 2147483646 h 4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51" h="400">
                  <a:moveTo>
                    <a:pt x="444" y="2"/>
                  </a:moveTo>
                  <a:cubicBezTo>
                    <a:pt x="448" y="0"/>
                    <a:pt x="451" y="2"/>
                    <a:pt x="451" y="6"/>
                  </a:cubicBezTo>
                  <a:cubicBezTo>
                    <a:pt x="451" y="10"/>
                    <a:pt x="448" y="15"/>
                    <a:pt x="444" y="17"/>
                  </a:cubicBezTo>
                  <a:cubicBezTo>
                    <a:pt x="429" y="26"/>
                    <a:pt x="429" y="26"/>
                    <a:pt x="429" y="26"/>
                  </a:cubicBezTo>
                  <a:cubicBezTo>
                    <a:pt x="46" y="246"/>
                    <a:pt x="46" y="246"/>
                    <a:pt x="46" y="246"/>
                  </a:cubicBezTo>
                  <a:cubicBezTo>
                    <a:pt x="45" y="247"/>
                    <a:pt x="45" y="247"/>
                    <a:pt x="45" y="247"/>
                  </a:cubicBezTo>
                  <a:cubicBezTo>
                    <a:pt x="40" y="250"/>
                    <a:pt x="14" y="261"/>
                    <a:pt x="14" y="294"/>
                  </a:cubicBezTo>
                  <a:cubicBezTo>
                    <a:pt x="14" y="320"/>
                    <a:pt x="15" y="346"/>
                    <a:pt x="15" y="359"/>
                  </a:cubicBezTo>
                  <a:cubicBezTo>
                    <a:pt x="15" y="376"/>
                    <a:pt x="27" y="385"/>
                    <a:pt x="51" y="371"/>
                  </a:cubicBezTo>
                  <a:cubicBezTo>
                    <a:pt x="429" y="154"/>
                    <a:pt x="429" y="154"/>
                    <a:pt x="429" y="154"/>
                  </a:cubicBezTo>
                  <a:cubicBezTo>
                    <a:pt x="444" y="145"/>
                    <a:pt x="444" y="145"/>
                    <a:pt x="444" y="145"/>
                  </a:cubicBezTo>
                  <a:cubicBezTo>
                    <a:pt x="448" y="143"/>
                    <a:pt x="451" y="145"/>
                    <a:pt x="451" y="149"/>
                  </a:cubicBezTo>
                  <a:cubicBezTo>
                    <a:pt x="451" y="153"/>
                    <a:pt x="448" y="158"/>
                    <a:pt x="444" y="160"/>
                  </a:cubicBezTo>
                  <a:cubicBezTo>
                    <a:pt x="391" y="191"/>
                    <a:pt x="391" y="191"/>
                    <a:pt x="391" y="191"/>
                  </a:cubicBezTo>
                  <a:cubicBezTo>
                    <a:pt x="91" y="361"/>
                    <a:pt x="91" y="361"/>
                    <a:pt x="91" y="361"/>
                  </a:cubicBezTo>
                  <a:cubicBezTo>
                    <a:pt x="48" y="386"/>
                    <a:pt x="48" y="386"/>
                    <a:pt x="48" y="386"/>
                  </a:cubicBezTo>
                  <a:cubicBezTo>
                    <a:pt x="46" y="387"/>
                    <a:pt x="45" y="388"/>
                    <a:pt x="43" y="388"/>
                  </a:cubicBezTo>
                  <a:cubicBezTo>
                    <a:pt x="22" y="400"/>
                    <a:pt x="3" y="390"/>
                    <a:pt x="1" y="365"/>
                  </a:cubicBezTo>
                  <a:cubicBezTo>
                    <a:pt x="0" y="344"/>
                    <a:pt x="0" y="314"/>
                    <a:pt x="0" y="290"/>
                  </a:cubicBezTo>
                  <a:cubicBezTo>
                    <a:pt x="0" y="251"/>
                    <a:pt x="41" y="233"/>
                    <a:pt x="54" y="225"/>
                  </a:cubicBezTo>
                  <a:cubicBezTo>
                    <a:pt x="41" y="233"/>
                    <a:pt x="41" y="233"/>
                    <a:pt x="41" y="233"/>
                  </a:cubicBezTo>
                  <a:lnTo>
                    <a:pt x="444" y="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0" name="Freeform 140">
              <a:extLst>
                <a:ext uri="{FF2B5EF4-FFF2-40B4-BE49-F238E27FC236}">
                  <a16:creationId xmlns:a16="http://schemas.microsoft.com/office/drawing/2014/main" id="{3C0E4E1D-61E0-0216-B474-7481364400BB}"/>
                </a:ext>
              </a:extLst>
            </p:cNvPr>
            <p:cNvSpPr>
              <a:spLocks noEditPoints="1"/>
            </p:cNvSpPr>
            <p:nvPr userDrawn="1"/>
          </p:nvSpPr>
          <p:spPr bwMode="auto">
            <a:xfrm>
              <a:off x="9847263" y="3802063"/>
              <a:ext cx="14288" cy="74613"/>
            </a:xfrm>
            <a:custGeom>
              <a:avLst/>
              <a:gdLst>
                <a:gd name="T0" fmla="*/ 0 w 9"/>
                <a:gd name="T1" fmla="*/ 2147483646 h 47"/>
                <a:gd name="T2" fmla="*/ 2147483646 w 9"/>
                <a:gd name="T3" fmla="*/ 2147483646 h 47"/>
                <a:gd name="T4" fmla="*/ 2147483646 w 9"/>
                <a:gd name="T5" fmla="*/ 2147483646 h 47"/>
                <a:gd name="T6" fmla="*/ 0 w 9"/>
                <a:gd name="T7" fmla="*/ 2147483646 h 47"/>
                <a:gd name="T8" fmla="*/ 0 w 9"/>
                <a:gd name="T9" fmla="*/ 2147483646 h 47"/>
                <a:gd name="T10" fmla="*/ 2147483646 w 9"/>
                <a:gd name="T11" fmla="*/ 2147483646 h 47"/>
                <a:gd name="T12" fmla="*/ 2147483646 w 9"/>
                <a:gd name="T13" fmla="*/ 0 h 47"/>
                <a:gd name="T14" fmla="*/ 2147483646 w 9"/>
                <a:gd name="T15" fmla="*/ 0 h 47"/>
                <a:gd name="T16" fmla="*/ 2147483646 w 9"/>
                <a:gd name="T17" fmla="*/ 2147483646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7">
                  <a:moveTo>
                    <a:pt x="0" y="47"/>
                  </a:moveTo>
                  <a:cubicBezTo>
                    <a:pt x="1" y="41"/>
                    <a:pt x="1" y="36"/>
                    <a:pt x="2" y="30"/>
                  </a:cubicBezTo>
                  <a:cubicBezTo>
                    <a:pt x="2" y="30"/>
                    <a:pt x="2" y="30"/>
                    <a:pt x="2" y="30"/>
                  </a:cubicBezTo>
                  <a:cubicBezTo>
                    <a:pt x="1" y="36"/>
                    <a:pt x="1" y="41"/>
                    <a:pt x="0" y="47"/>
                  </a:cubicBezTo>
                  <a:cubicBezTo>
                    <a:pt x="0" y="47"/>
                    <a:pt x="0" y="47"/>
                    <a:pt x="0" y="47"/>
                  </a:cubicBezTo>
                  <a:close/>
                  <a:moveTo>
                    <a:pt x="2" y="30"/>
                  </a:moveTo>
                  <a:cubicBezTo>
                    <a:pt x="4" y="18"/>
                    <a:pt x="6" y="7"/>
                    <a:pt x="9" y="0"/>
                  </a:cubicBezTo>
                  <a:cubicBezTo>
                    <a:pt x="9" y="0"/>
                    <a:pt x="9" y="0"/>
                    <a:pt x="9" y="0"/>
                  </a:cubicBezTo>
                  <a:cubicBezTo>
                    <a:pt x="6" y="7"/>
                    <a:pt x="4" y="18"/>
                    <a:pt x="2" y="30"/>
                  </a:cubicBezTo>
                  <a:close/>
                </a:path>
              </a:pathLst>
            </a:custGeom>
            <a:solidFill>
              <a:srgbClr val="4B2B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1" name="Freeform 141">
              <a:extLst>
                <a:ext uri="{FF2B5EF4-FFF2-40B4-BE49-F238E27FC236}">
                  <a16:creationId xmlns:a16="http://schemas.microsoft.com/office/drawing/2014/main" id="{0496A3AF-8E17-4F72-9465-874B05BDB559}"/>
                </a:ext>
              </a:extLst>
            </p:cNvPr>
            <p:cNvSpPr>
              <a:spLocks/>
            </p:cNvSpPr>
            <p:nvPr userDrawn="1"/>
          </p:nvSpPr>
          <p:spPr bwMode="auto">
            <a:xfrm>
              <a:off x="9336088" y="4064000"/>
              <a:ext cx="61913" cy="34925"/>
            </a:xfrm>
            <a:custGeom>
              <a:avLst/>
              <a:gdLst>
                <a:gd name="T0" fmla="*/ 0 w 39"/>
                <a:gd name="T1" fmla="*/ 2147483646 h 22"/>
                <a:gd name="T2" fmla="*/ 0 w 39"/>
                <a:gd name="T3" fmla="*/ 2147483646 h 22"/>
                <a:gd name="T4" fmla="*/ 2147483646 w 39"/>
                <a:gd name="T5" fmla="*/ 0 h 22"/>
                <a:gd name="T6" fmla="*/ 2147483646 w 39"/>
                <a:gd name="T7" fmla="*/ 0 h 22"/>
                <a:gd name="T8" fmla="*/ 2147483646 w 39"/>
                <a:gd name="T9" fmla="*/ 0 h 22"/>
                <a:gd name="T10" fmla="*/ 0 w 39"/>
                <a:gd name="T11" fmla="*/ 2147483646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22">
                  <a:moveTo>
                    <a:pt x="0" y="22"/>
                  </a:moveTo>
                  <a:cubicBezTo>
                    <a:pt x="0" y="22"/>
                    <a:pt x="0" y="22"/>
                    <a:pt x="0" y="22"/>
                  </a:cubicBezTo>
                  <a:cubicBezTo>
                    <a:pt x="11" y="15"/>
                    <a:pt x="25" y="8"/>
                    <a:pt x="38" y="0"/>
                  </a:cubicBezTo>
                  <a:cubicBezTo>
                    <a:pt x="38" y="0"/>
                    <a:pt x="39" y="0"/>
                    <a:pt x="39" y="0"/>
                  </a:cubicBezTo>
                  <a:cubicBezTo>
                    <a:pt x="39" y="0"/>
                    <a:pt x="39" y="0"/>
                    <a:pt x="39" y="0"/>
                  </a:cubicBezTo>
                  <a:lnTo>
                    <a:pt x="0" y="22"/>
                  </a:lnTo>
                  <a:close/>
                </a:path>
              </a:pathLst>
            </a:custGeom>
            <a:solidFill>
              <a:srgbClr val="763B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2" name="Freeform 142">
              <a:extLst>
                <a:ext uri="{FF2B5EF4-FFF2-40B4-BE49-F238E27FC236}">
                  <a16:creationId xmlns:a16="http://schemas.microsoft.com/office/drawing/2014/main" id="{6BA61B1E-1DE6-3A9F-0182-74E65D01F792}"/>
                </a:ext>
              </a:extLst>
            </p:cNvPr>
            <p:cNvSpPr>
              <a:spLocks/>
            </p:cNvSpPr>
            <p:nvPr userDrawn="1"/>
          </p:nvSpPr>
          <p:spPr bwMode="auto">
            <a:xfrm>
              <a:off x="8969376" y="3160713"/>
              <a:ext cx="887413" cy="565150"/>
            </a:xfrm>
            <a:custGeom>
              <a:avLst/>
              <a:gdLst>
                <a:gd name="T0" fmla="*/ 2147483646 w 560"/>
                <a:gd name="T1" fmla="*/ 2147483646 h 356"/>
                <a:gd name="T2" fmla="*/ 2147483646 w 560"/>
                <a:gd name="T3" fmla="*/ 2147483646 h 356"/>
                <a:gd name="T4" fmla="*/ 0 w 560"/>
                <a:gd name="T5" fmla="*/ 2147483646 h 356"/>
                <a:gd name="T6" fmla="*/ 2147483646 w 560"/>
                <a:gd name="T7" fmla="*/ 2147483646 h 356"/>
                <a:gd name="T8" fmla="*/ 2147483646 w 560"/>
                <a:gd name="T9" fmla="*/ 2147483646 h 356"/>
                <a:gd name="T10" fmla="*/ 2147483646 w 560"/>
                <a:gd name="T11" fmla="*/ 2147483646 h 356"/>
                <a:gd name="T12" fmla="*/ 2147483646 w 560"/>
                <a:gd name="T13" fmla="*/ 2147483646 h 3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0" h="356">
                  <a:moveTo>
                    <a:pt x="19" y="1"/>
                  </a:moveTo>
                  <a:cubicBezTo>
                    <a:pt x="18" y="0"/>
                    <a:pt x="16" y="0"/>
                    <a:pt x="14" y="1"/>
                  </a:cubicBezTo>
                  <a:cubicBezTo>
                    <a:pt x="0" y="10"/>
                    <a:pt x="0" y="10"/>
                    <a:pt x="0" y="10"/>
                  </a:cubicBezTo>
                  <a:cubicBezTo>
                    <a:pt x="541" y="356"/>
                    <a:pt x="541" y="356"/>
                    <a:pt x="541" y="356"/>
                  </a:cubicBezTo>
                  <a:cubicBezTo>
                    <a:pt x="555" y="348"/>
                    <a:pt x="555" y="348"/>
                    <a:pt x="555" y="348"/>
                  </a:cubicBezTo>
                  <a:cubicBezTo>
                    <a:pt x="557" y="347"/>
                    <a:pt x="559" y="346"/>
                    <a:pt x="560" y="347"/>
                  </a:cubicBezTo>
                  <a:lnTo>
                    <a:pt x="19" y="1"/>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3" name="Freeform 143">
              <a:extLst>
                <a:ext uri="{FF2B5EF4-FFF2-40B4-BE49-F238E27FC236}">
                  <a16:creationId xmlns:a16="http://schemas.microsoft.com/office/drawing/2014/main" id="{3B041290-4B31-ED0B-6992-34AF33DADA35}"/>
                </a:ext>
              </a:extLst>
            </p:cNvPr>
            <p:cNvSpPr>
              <a:spLocks/>
            </p:cNvSpPr>
            <p:nvPr userDrawn="1"/>
          </p:nvSpPr>
          <p:spPr bwMode="auto">
            <a:xfrm>
              <a:off x="9726613" y="3781425"/>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2"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4" name="Freeform 144">
              <a:extLst>
                <a:ext uri="{FF2B5EF4-FFF2-40B4-BE49-F238E27FC236}">
                  <a16:creationId xmlns:a16="http://schemas.microsoft.com/office/drawing/2014/main" id="{E6925F1E-900C-B363-FA6B-B61DA16B2622}"/>
                </a:ext>
              </a:extLst>
            </p:cNvPr>
            <p:cNvSpPr>
              <a:spLocks/>
            </p:cNvSpPr>
            <p:nvPr userDrawn="1"/>
          </p:nvSpPr>
          <p:spPr bwMode="auto">
            <a:xfrm>
              <a:off x="9726613" y="3781425"/>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5" name="Freeform 145">
              <a:extLst>
                <a:ext uri="{FF2B5EF4-FFF2-40B4-BE49-F238E27FC236}">
                  <a16:creationId xmlns:a16="http://schemas.microsoft.com/office/drawing/2014/main" id="{4F9455AC-5DD8-D5B1-CA1B-C1E48F1344A6}"/>
                </a:ext>
              </a:extLst>
            </p:cNvPr>
            <p:cNvSpPr>
              <a:spLocks/>
            </p:cNvSpPr>
            <p:nvPr userDrawn="1"/>
          </p:nvSpPr>
          <p:spPr bwMode="auto">
            <a:xfrm>
              <a:off x="9118601" y="3522663"/>
              <a:ext cx="708025" cy="571500"/>
            </a:xfrm>
            <a:custGeom>
              <a:avLst/>
              <a:gdLst>
                <a:gd name="T0" fmla="*/ 2147483646 w 447"/>
                <a:gd name="T1" fmla="*/ 2147483646 h 360"/>
                <a:gd name="T2" fmla="*/ 2147483646 w 447"/>
                <a:gd name="T3" fmla="*/ 0 h 360"/>
                <a:gd name="T4" fmla="*/ 2147483646 w 447"/>
                <a:gd name="T5" fmla="*/ 2147483646 h 360"/>
                <a:gd name="T6" fmla="*/ 2147483646 w 447"/>
                <a:gd name="T7" fmla="*/ 2147483646 h 360"/>
                <a:gd name="T8" fmla="*/ 2147483646 w 447"/>
                <a:gd name="T9" fmla="*/ 2147483646 h 360"/>
                <a:gd name="T10" fmla="*/ 2147483646 w 447"/>
                <a:gd name="T11" fmla="*/ 2147483646 h 360"/>
                <a:gd name="T12" fmla="*/ 2147483646 w 447"/>
                <a:gd name="T13" fmla="*/ 2147483646 h 360"/>
                <a:gd name="T14" fmla="*/ 2147483646 w 447"/>
                <a:gd name="T15" fmla="*/ 2147483646 h 360"/>
                <a:gd name="T16" fmla="*/ 2147483646 w 447"/>
                <a:gd name="T17" fmla="*/ 2147483646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7" h="360">
                  <a:moveTo>
                    <a:pt x="435" y="102"/>
                  </a:moveTo>
                  <a:cubicBezTo>
                    <a:pt x="433" y="85"/>
                    <a:pt x="435" y="18"/>
                    <a:pt x="447" y="0"/>
                  </a:cubicBezTo>
                  <a:cubicBezTo>
                    <a:pt x="386" y="35"/>
                    <a:pt x="386" y="35"/>
                    <a:pt x="386" y="35"/>
                  </a:cubicBezTo>
                  <a:cubicBezTo>
                    <a:pt x="386" y="35"/>
                    <a:pt x="57" y="224"/>
                    <a:pt x="56" y="225"/>
                  </a:cubicBezTo>
                  <a:cubicBezTo>
                    <a:pt x="0" y="238"/>
                    <a:pt x="29" y="318"/>
                    <a:pt x="29" y="335"/>
                  </a:cubicBezTo>
                  <a:cubicBezTo>
                    <a:pt x="29" y="352"/>
                    <a:pt x="41" y="360"/>
                    <a:pt x="55" y="353"/>
                  </a:cubicBezTo>
                  <a:cubicBezTo>
                    <a:pt x="56" y="352"/>
                    <a:pt x="386" y="163"/>
                    <a:pt x="386" y="163"/>
                  </a:cubicBezTo>
                  <a:cubicBezTo>
                    <a:pt x="447" y="128"/>
                    <a:pt x="447" y="128"/>
                    <a:pt x="447" y="128"/>
                  </a:cubicBezTo>
                  <a:cubicBezTo>
                    <a:pt x="440" y="124"/>
                    <a:pt x="437" y="115"/>
                    <a:pt x="435" y="102"/>
                  </a:cubicBezTo>
                  <a:close/>
                </a:path>
              </a:pathLst>
            </a:custGeom>
            <a:solidFill>
              <a:srgbClr val="FCE6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6" name="Freeform 146">
              <a:extLst>
                <a:ext uri="{FF2B5EF4-FFF2-40B4-BE49-F238E27FC236}">
                  <a16:creationId xmlns:a16="http://schemas.microsoft.com/office/drawing/2014/main" id="{1EFCB319-3901-1E74-BE81-C101F98965DF}"/>
                </a:ext>
              </a:extLst>
            </p:cNvPr>
            <p:cNvSpPr>
              <a:spLocks/>
            </p:cNvSpPr>
            <p:nvPr userDrawn="1"/>
          </p:nvSpPr>
          <p:spPr bwMode="auto">
            <a:xfrm>
              <a:off x="8405813" y="3017838"/>
              <a:ext cx="1450975" cy="828675"/>
            </a:xfrm>
            <a:custGeom>
              <a:avLst/>
              <a:gdLst>
                <a:gd name="T0" fmla="*/ 2147483646 w 915"/>
                <a:gd name="T1" fmla="*/ 2147483646 h 522"/>
                <a:gd name="T2" fmla="*/ 2147483646 w 915"/>
                <a:gd name="T3" fmla="*/ 2147483646 h 522"/>
                <a:gd name="T4" fmla="*/ 2147483646 w 915"/>
                <a:gd name="T5" fmla="*/ 2147483646 h 522"/>
                <a:gd name="T6" fmla="*/ 0 w 915"/>
                <a:gd name="T7" fmla="*/ 2147483646 h 522"/>
                <a:gd name="T8" fmla="*/ 2147483646 w 915"/>
                <a:gd name="T9" fmla="*/ 2147483646 h 522"/>
                <a:gd name="T10" fmla="*/ 2147483646 w 915"/>
                <a:gd name="T11" fmla="*/ 2147483646 h 522"/>
                <a:gd name="T12" fmla="*/ 2147483646 w 915"/>
                <a:gd name="T13" fmla="*/ 2147483646 h 522"/>
                <a:gd name="T14" fmla="*/ 2147483646 w 915"/>
                <a:gd name="T15" fmla="*/ 2147483646 h 522"/>
                <a:gd name="T16" fmla="*/ 2147483646 w 915"/>
                <a:gd name="T17" fmla="*/ 2147483646 h 522"/>
                <a:gd name="T18" fmla="*/ 2147483646 w 915"/>
                <a:gd name="T19" fmla="*/ 2147483646 h 522"/>
                <a:gd name="T20" fmla="*/ 2147483646 w 915"/>
                <a:gd name="T21" fmla="*/ 2147483646 h 522"/>
                <a:gd name="T22" fmla="*/ 2147483646 w 915"/>
                <a:gd name="T23" fmla="*/ 2147483646 h 5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15" h="522">
                  <a:moveTo>
                    <a:pt x="416" y="5"/>
                  </a:moveTo>
                  <a:cubicBezTo>
                    <a:pt x="408" y="0"/>
                    <a:pt x="392" y="0"/>
                    <a:pt x="379" y="7"/>
                  </a:cubicBezTo>
                  <a:cubicBezTo>
                    <a:pt x="43" y="198"/>
                    <a:pt x="43" y="198"/>
                    <a:pt x="43" y="198"/>
                  </a:cubicBezTo>
                  <a:cubicBezTo>
                    <a:pt x="0" y="223"/>
                    <a:pt x="0" y="223"/>
                    <a:pt x="0" y="223"/>
                  </a:cubicBezTo>
                  <a:cubicBezTo>
                    <a:pt x="514" y="522"/>
                    <a:pt x="514" y="522"/>
                    <a:pt x="514" y="522"/>
                  </a:cubicBezTo>
                  <a:cubicBezTo>
                    <a:pt x="557" y="497"/>
                    <a:pt x="557" y="497"/>
                    <a:pt x="557" y="497"/>
                  </a:cubicBezTo>
                  <a:cubicBezTo>
                    <a:pt x="865" y="322"/>
                    <a:pt x="865" y="322"/>
                    <a:pt x="865" y="322"/>
                  </a:cubicBezTo>
                  <a:cubicBezTo>
                    <a:pt x="864" y="322"/>
                    <a:pt x="864" y="322"/>
                    <a:pt x="864" y="322"/>
                  </a:cubicBezTo>
                  <a:cubicBezTo>
                    <a:pt x="887" y="309"/>
                    <a:pt x="887" y="309"/>
                    <a:pt x="887" y="309"/>
                  </a:cubicBezTo>
                  <a:cubicBezTo>
                    <a:pt x="910" y="295"/>
                    <a:pt x="910" y="295"/>
                    <a:pt x="910" y="295"/>
                  </a:cubicBezTo>
                  <a:cubicBezTo>
                    <a:pt x="912" y="294"/>
                    <a:pt x="914" y="294"/>
                    <a:pt x="915" y="295"/>
                  </a:cubicBezTo>
                  <a:lnTo>
                    <a:pt x="416" y="5"/>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7" name="Freeform 147">
              <a:extLst>
                <a:ext uri="{FF2B5EF4-FFF2-40B4-BE49-F238E27FC236}">
                  <a16:creationId xmlns:a16="http://schemas.microsoft.com/office/drawing/2014/main" id="{C57B8DF5-F686-033F-2756-97321A4E2602}"/>
                </a:ext>
              </a:extLst>
            </p:cNvPr>
            <p:cNvSpPr>
              <a:spLocks/>
            </p:cNvSpPr>
            <p:nvPr userDrawn="1"/>
          </p:nvSpPr>
          <p:spPr bwMode="auto">
            <a:xfrm>
              <a:off x="8337551" y="3371850"/>
              <a:ext cx="889000" cy="730250"/>
            </a:xfrm>
            <a:custGeom>
              <a:avLst/>
              <a:gdLst>
                <a:gd name="T0" fmla="*/ 2147483646 w 560"/>
                <a:gd name="T1" fmla="*/ 2147483646 h 460"/>
                <a:gd name="T2" fmla="*/ 2147483646 w 560"/>
                <a:gd name="T3" fmla="*/ 2147483646 h 460"/>
                <a:gd name="T4" fmla="*/ 0 w 560"/>
                <a:gd name="T5" fmla="*/ 2147483646 h 460"/>
                <a:gd name="T6" fmla="*/ 0 w 560"/>
                <a:gd name="T7" fmla="*/ 2147483646 h 460"/>
                <a:gd name="T8" fmla="*/ 2147483646 w 560"/>
                <a:gd name="T9" fmla="*/ 0 h 460"/>
                <a:gd name="T10" fmla="*/ 2147483646 w 560"/>
                <a:gd name="T11" fmla="*/ 2147483646 h 460"/>
                <a:gd name="T12" fmla="*/ 2147483646 w 560"/>
                <a:gd name="T13" fmla="*/ 2147483646 h 460"/>
                <a:gd name="T14" fmla="*/ 2147483646 w 560"/>
                <a:gd name="T15" fmla="*/ 2147483646 h 460"/>
                <a:gd name="T16" fmla="*/ 2147483646 w 560"/>
                <a:gd name="T17" fmla="*/ 2147483646 h 4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0" h="460">
                  <a:moveTo>
                    <a:pt x="525" y="460"/>
                  </a:moveTo>
                  <a:cubicBezTo>
                    <a:pt x="27" y="170"/>
                    <a:pt x="27" y="170"/>
                    <a:pt x="27" y="170"/>
                  </a:cubicBezTo>
                  <a:cubicBezTo>
                    <a:pt x="3" y="156"/>
                    <a:pt x="0" y="133"/>
                    <a:pt x="0" y="120"/>
                  </a:cubicBezTo>
                  <a:cubicBezTo>
                    <a:pt x="0" y="75"/>
                    <a:pt x="0" y="84"/>
                    <a:pt x="0" y="59"/>
                  </a:cubicBezTo>
                  <a:cubicBezTo>
                    <a:pt x="0" y="18"/>
                    <a:pt x="30" y="8"/>
                    <a:pt x="43" y="0"/>
                  </a:cubicBezTo>
                  <a:cubicBezTo>
                    <a:pt x="560" y="296"/>
                    <a:pt x="560" y="296"/>
                    <a:pt x="560" y="296"/>
                  </a:cubicBezTo>
                  <a:cubicBezTo>
                    <a:pt x="550" y="302"/>
                    <a:pt x="521" y="319"/>
                    <a:pt x="513" y="349"/>
                  </a:cubicBezTo>
                  <a:cubicBezTo>
                    <a:pt x="506" y="380"/>
                    <a:pt x="513" y="419"/>
                    <a:pt x="513" y="433"/>
                  </a:cubicBezTo>
                  <a:cubicBezTo>
                    <a:pt x="513" y="446"/>
                    <a:pt x="518" y="455"/>
                    <a:pt x="525" y="460"/>
                  </a:cubicBez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8" name="Freeform 148">
              <a:extLst>
                <a:ext uri="{FF2B5EF4-FFF2-40B4-BE49-F238E27FC236}">
                  <a16:creationId xmlns:a16="http://schemas.microsoft.com/office/drawing/2014/main" id="{D8905ED3-1112-F841-1758-98E46501C0E2}"/>
                </a:ext>
              </a:extLst>
            </p:cNvPr>
            <p:cNvSpPr>
              <a:spLocks/>
            </p:cNvSpPr>
            <p:nvPr userDrawn="1"/>
          </p:nvSpPr>
          <p:spPr bwMode="auto">
            <a:xfrm>
              <a:off x="9145588" y="3482975"/>
              <a:ext cx="714375" cy="633413"/>
            </a:xfrm>
            <a:custGeom>
              <a:avLst/>
              <a:gdLst>
                <a:gd name="T0" fmla="*/ 2147483646 w 451"/>
                <a:gd name="T1" fmla="*/ 2147483646 h 399"/>
                <a:gd name="T2" fmla="*/ 2147483646 w 451"/>
                <a:gd name="T3" fmla="*/ 2147483646 h 399"/>
                <a:gd name="T4" fmla="*/ 2147483646 w 451"/>
                <a:gd name="T5" fmla="*/ 2147483646 h 399"/>
                <a:gd name="T6" fmla="*/ 2147483646 w 451"/>
                <a:gd name="T7" fmla="*/ 2147483646 h 399"/>
                <a:gd name="T8" fmla="*/ 2147483646 w 451"/>
                <a:gd name="T9" fmla="*/ 2147483646 h 399"/>
                <a:gd name="T10" fmla="*/ 2147483646 w 451"/>
                <a:gd name="T11" fmla="*/ 2147483646 h 399"/>
                <a:gd name="T12" fmla="*/ 2147483646 w 451"/>
                <a:gd name="T13" fmla="*/ 2147483646 h 399"/>
                <a:gd name="T14" fmla="*/ 2147483646 w 451"/>
                <a:gd name="T15" fmla="*/ 2147483646 h 399"/>
                <a:gd name="T16" fmla="*/ 2147483646 w 451"/>
                <a:gd name="T17" fmla="*/ 2147483646 h 399"/>
                <a:gd name="T18" fmla="*/ 2147483646 w 451"/>
                <a:gd name="T19" fmla="*/ 2147483646 h 399"/>
                <a:gd name="T20" fmla="*/ 2147483646 w 451"/>
                <a:gd name="T21" fmla="*/ 2147483646 h 399"/>
                <a:gd name="T22" fmla="*/ 2147483646 w 451"/>
                <a:gd name="T23" fmla="*/ 2147483646 h 399"/>
                <a:gd name="T24" fmla="*/ 2147483646 w 451"/>
                <a:gd name="T25" fmla="*/ 2147483646 h 399"/>
                <a:gd name="T26" fmla="*/ 2147483646 w 451"/>
                <a:gd name="T27" fmla="*/ 2147483646 h 399"/>
                <a:gd name="T28" fmla="*/ 2147483646 w 451"/>
                <a:gd name="T29" fmla="*/ 2147483646 h 399"/>
                <a:gd name="T30" fmla="*/ 2147483646 w 451"/>
                <a:gd name="T31" fmla="*/ 2147483646 h 399"/>
                <a:gd name="T32" fmla="*/ 2147483646 w 451"/>
                <a:gd name="T33" fmla="*/ 2147483646 h 399"/>
                <a:gd name="T34" fmla="*/ 2147483646 w 451"/>
                <a:gd name="T35" fmla="*/ 2147483646 h 399"/>
                <a:gd name="T36" fmla="*/ 0 w 451"/>
                <a:gd name="T37" fmla="*/ 2147483646 h 399"/>
                <a:gd name="T38" fmla="*/ 2147483646 w 451"/>
                <a:gd name="T39" fmla="*/ 2147483646 h 399"/>
                <a:gd name="T40" fmla="*/ 2147483646 w 451"/>
                <a:gd name="T41" fmla="*/ 2147483646 h 399"/>
                <a:gd name="T42" fmla="*/ 2147483646 w 451"/>
                <a:gd name="T43" fmla="*/ 2147483646 h 3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51" h="399">
                  <a:moveTo>
                    <a:pt x="444" y="2"/>
                  </a:moveTo>
                  <a:cubicBezTo>
                    <a:pt x="448" y="0"/>
                    <a:pt x="451" y="2"/>
                    <a:pt x="451" y="6"/>
                  </a:cubicBezTo>
                  <a:cubicBezTo>
                    <a:pt x="451" y="10"/>
                    <a:pt x="448" y="15"/>
                    <a:pt x="444" y="17"/>
                  </a:cubicBezTo>
                  <a:cubicBezTo>
                    <a:pt x="430" y="25"/>
                    <a:pt x="430" y="25"/>
                    <a:pt x="430" y="25"/>
                  </a:cubicBezTo>
                  <a:cubicBezTo>
                    <a:pt x="46" y="246"/>
                    <a:pt x="46" y="246"/>
                    <a:pt x="46" y="246"/>
                  </a:cubicBezTo>
                  <a:cubicBezTo>
                    <a:pt x="45" y="247"/>
                    <a:pt x="45" y="247"/>
                    <a:pt x="45" y="247"/>
                  </a:cubicBezTo>
                  <a:cubicBezTo>
                    <a:pt x="40" y="250"/>
                    <a:pt x="15" y="260"/>
                    <a:pt x="15" y="294"/>
                  </a:cubicBezTo>
                  <a:cubicBezTo>
                    <a:pt x="15" y="320"/>
                    <a:pt x="15" y="346"/>
                    <a:pt x="15" y="358"/>
                  </a:cubicBezTo>
                  <a:cubicBezTo>
                    <a:pt x="15" y="375"/>
                    <a:pt x="27" y="384"/>
                    <a:pt x="51" y="370"/>
                  </a:cubicBezTo>
                  <a:cubicBezTo>
                    <a:pt x="430" y="153"/>
                    <a:pt x="430" y="153"/>
                    <a:pt x="430" y="153"/>
                  </a:cubicBezTo>
                  <a:cubicBezTo>
                    <a:pt x="444" y="145"/>
                    <a:pt x="444" y="145"/>
                    <a:pt x="444" y="145"/>
                  </a:cubicBezTo>
                  <a:cubicBezTo>
                    <a:pt x="448" y="143"/>
                    <a:pt x="451" y="144"/>
                    <a:pt x="451" y="148"/>
                  </a:cubicBezTo>
                  <a:cubicBezTo>
                    <a:pt x="451" y="152"/>
                    <a:pt x="448" y="157"/>
                    <a:pt x="445" y="159"/>
                  </a:cubicBezTo>
                  <a:cubicBezTo>
                    <a:pt x="391" y="190"/>
                    <a:pt x="391" y="190"/>
                    <a:pt x="391" y="190"/>
                  </a:cubicBezTo>
                  <a:cubicBezTo>
                    <a:pt x="91" y="361"/>
                    <a:pt x="91" y="361"/>
                    <a:pt x="91" y="361"/>
                  </a:cubicBezTo>
                  <a:cubicBezTo>
                    <a:pt x="48" y="386"/>
                    <a:pt x="48" y="386"/>
                    <a:pt x="48" y="386"/>
                  </a:cubicBezTo>
                  <a:cubicBezTo>
                    <a:pt x="46" y="387"/>
                    <a:pt x="45" y="387"/>
                    <a:pt x="44" y="388"/>
                  </a:cubicBezTo>
                  <a:cubicBezTo>
                    <a:pt x="22" y="399"/>
                    <a:pt x="3" y="390"/>
                    <a:pt x="2" y="364"/>
                  </a:cubicBezTo>
                  <a:cubicBezTo>
                    <a:pt x="0" y="343"/>
                    <a:pt x="0" y="314"/>
                    <a:pt x="0" y="289"/>
                  </a:cubicBezTo>
                  <a:cubicBezTo>
                    <a:pt x="0" y="250"/>
                    <a:pt x="41" y="232"/>
                    <a:pt x="54" y="225"/>
                  </a:cubicBezTo>
                  <a:cubicBezTo>
                    <a:pt x="41" y="233"/>
                    <a:pt x="41" y="233"/>
                    <a:pt x="41" y="233"/>
                  </a:cubicBezTo>
                  <a:lnTo>
                    <a:pt x="444" y="2"/>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9" name="Freeform 149">
              <a:extLst>
                <a:ext uri="{FF2B5EF4-FFF2-40B4-BE49-F238E27FC236}">
                  <a16:creationId xmlns:a16="http://schemas.microsoft.com/office/drawing/2014/main" id="{B40945BB-71D1-C50B-2D97-C00FD788BA59}"/>
                </a:ext>
              </a:extLst>
            </p:cNvPr>
            <p:cNvSpPr>
              <a:spLocks noEditPoints="1"/>
            </p:cNvSpPr>
            <p:nvPr userDrawn="1"/>
          </p:nvSpPr>
          <p:spPr bwMode="auto">
            <a:xfrm>
              <a:off x="9809163" y="3530600"/>
              <a:ext cx="12700" cy="76200"/>
            </a:xfrm>
            <a:custGeom>
              <a:avLst/>
              <a:gdLst>
                <a:gd name="T0" fmla="*/ 0 w 8"/>
                <a:gd name="T1" fmla="*/ 2147483646 h 48"/>
                <a:gd name="T2" fmla="*/ 2147483646 w 8"/>
                <a:gd name="T3" fmla="*/ 2147483646 h 48"/>
                <a:gd name="T4" fmla="*/ 2147483646 w 8"/>
                <a:gd name="T5" fmla="*/ 2147483646 h 48"/>
                <a:gd name="T6" fmla="*/ 0 w 8"/>
                <a:gd name="T7" fmla="*/ 2147483646 h 48"/>
                <a:gd name="T8" fmla="*/ 0 w 8"/>
                <a:gd name="T9" fmla="*/ 2147483646 h 48"/>
                <a:gd name="T10" fmla="*/ 2147483646 w 8"/>
                <a:gd name="T11" fmla="*/ 2147483646 h 48"/>
                <a:gd name="T12" fmla="*/ 2147483646 w 8"/>
                <a:gd name="T13" fmla="*/ 0 h 48"/>
                <a:gd name="T14" fmla="*/ 2147483646 w 8"/>
                <a:gd name="T15" fmla="*/ 0 h 48"/>
                <a:gd name="T16" fmla="*/ 2147483646 w 8"/>
                <a:gd name="T17" fmla="*/ 2147483646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8">
                  <a:moveTo>
                    <a:pt x="0" y="48"/>
                  </a:moveTo>
                  <a:cubicBezTo>
                    <a:pt x="0" y="42"/>
                    <a:pt x="1" y="36"/>
                    <a:pt x="1" y="31"/>
                  </a:cubicBezTo>
                  <a:cubicBezTo>
                    <a:pt x="1" y="31"/>
                    <a:pt x="1" y="31"/>
                    <a:pt x="1" y="31"/>
                  </a:cubicBezTo>
                  <a:cubicBezTo>
                    <a:pt x="1" y="36"/>
                    <a:pt x="0" y="42"/>
                    <a:pt x="0" y="48"/>
                  </a:cubicBezTo>
                  <a:cubicBezTo>
                    <a:pt x="0" y="48"/>
                    <a:pt x="0" y="48"/>
                    <a:pt x="0" y="48"/>
                  </a:cubicBezTo>
                  <a:close/>
                  <a:moveTo>
                    <a:pt x="1" y="30"/>
                  </a:moveTo>
                  <a:cubicBezTo>
                    <a:pt x="3" y="18"/>
                    <a:pt x="5" y="7"/>
                    <a:pt x="8" y="0"/>
                  </a:cubicBezTo>
                  <a:cubicBezTo>
                    <a:pt x="8" y="0"/>
                    <a:pt x="8" y="0"/>
                    <a:pt x="8" y="0"/>
                  </a:cubicBezTo>
                  <a:cubicBezTo>
                    <a:pt x="5" y="7"/>
                    <a:pt x="3" y="18"/>
                    <a:pt x="1" y="30"/>
                  </a:cubicBezTo>
                  <a:close/>
                </a:path>
              </a:pathLst>
            </a:custGeom>
            <a:solidFill>
              <a:srgbClr val="4B2B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0" name="Freeform 150">
              <a:extLst>
                <a:ext uri="{FF2B5EF4-FFF2-40B4-BE49-F238E27FC236}">
                  <a16:creationId xmlns:a16="http://schemas.microsoft.com/office/drawing/2014/main" id="{473735D7-56CA-A974-36EC-C2040C44286D}"/>
                </a:ext>
              </a:extLst>
            </p:cNvPr>
            <p:cNvSpPr>
              <a:spLocks/>
            </p:cNvSpPr>
            <p:nvPr userDrawn="1"/>
          </p:nvSpPr>
          <p:spPr bwMode="auto">
            <a:xfrm>
              <a:off x="9296401" y="3792538"/>
              <a:ext cx="61913" cy="36513"/>
            </a:xfrm>
            <a:custGeom>
              <a:avLst/>
              <a:gdLst>
                <a:gd name="T0" fmla="*/ 0 w 39"/>
                <a:gd name="T1" fmla="*/ 2147483646 h 23"/>
                <a:gd name="T2" fmla="*/ 0 w 39"/>
                <a:gd name="T3" fmla="*/ 2147483646 h 23"/>
                <a:gd name="T4" fmla="*/ 2147483646 w 39"/>
                <a:gd name="T5" fmla="*/ 0 h 23"/>
                <a:gd name="T6" fmla="*/ 2147483646 w 39"/>
                <a:gd name="T7" fmla="*/ 0 h 23"/>
                <a:gd name="T8" fmla="*/ 2147483646 w 39"/>
                <a:gd name="T9" fmla="*/ 0 h 23"/>
                <a:gd name="T10" fmla="*/ 0 w 39"/>
                <a:gd name="T11" fmla="*/ 2147483646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23">
                  <a:moveTo>
                    <a:pt x="0" y="23"/>
                  </a:moveTo>
                  <a:cubicBezTo>
                    <a:pt x="0" y="23"/>
                    <a:pt x="0" y="23"/>
                    <a:pt x="0" y="23"/>
                  </a:cubicBezTo>
                  <a:cubicBezTo>
                    <a:pt x="12" y="16"/>
                    <a:pt x="25" y="8"/>
                    <a:pt x="39" y="0"/>
                  </a:cubicBezTo>
                  <a:cubicBezTo>
                    <a:pt x="39" y="0"/>
                    <a:pt x="39" y="0"/>
                    <a:pt x="39" y="0"/>
                  </a:cubicBezTo>
                  <a:cubicBezTo>
                    <a:pt x="39" y="0"/>
                    <a:pt x="39" y="0"/>
                    <a:pt x="39" y="0"/>
                  </a:cubicBezTo>
                  <a:lnTo>
                    <a:pt x="0" y="23"/>
                  </a:lnTo>
                  <a:close/>
                </a:path>
              </a:pathLst>
            </a:custGeom>
            <a:solidFill>
              <a:srgbClr val="763B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1" name="Freeform 151">
              <a:extLst>
                <a:ext uri="{FF2B5EF4-FFF2-40B4-BE49-F238E27FC236}">
                  <a16:creationId xmlns:a16="http://schemas.microsoft.com/office/drawing/2014/main" id="{8EA68E59-38F8-E69F-A43F-6DA002DB2787}"/>
                </a:ext>
              </a:extLst>
            </p:cNvPr>
            <p:cNvSpPr>
              <a:spLocks/>
            </p:cNvSpPr>
            <p:nvPr userDrawn="1"/>
          </p:nvSpPr>
          <p:spPr bwMode="auto">
            <a:xfrm>
              <a:off x="8258176" y="3862388"/>
              <a:ext cx="846138" cy="639763"/>
            </a:xfrm>
            <a:custGeom>
              <a:avLst/>
              <a:gdLst>
                <a:gd name="T0" fmla="*/ 0 w 533"/>
                <a:gd name="T1" fmla="*/ 0 h 403"/>
                <a:gd name="T2" fmla="*/ 0 w 533"/>
                <a:gd name="T3" fmla="*/ 2147483646 h 403"/>
                <a:gd name="T4" fmla="*/ 2147483646 w 533"/>
                <a:gd name="T5" fmla="*/ 2147483646 h 403"/>
                <a:gd name="T6" fmla="*/ 2147483646 w 533"/>
                <a:gd name="T7" fmla="*/ 2147483646 h 403"/>
                <a:gd name="T8" fmla="*/ 2147483646 w 533"/>
                <a:gd name="T9" fmla="*/ 2147483646 h 403"/>
                <a:gd name="T10" fmla="*/ 0 w 533"/>
                <a:gd name="T11" fmla="*/ 0 h 4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3" h="403">
                  <a:moveTo>
                    <a:pt x="0" y="0"/>
                  </a:moveTo>
                  <a:lnTo>
                    <a:pt x="0" y="110"/>
                  </a:lnTo>
                  <a:lnTo>
                    <a:pt x="525" y="403"/>
                  </a:lnTo>
                  <a:lnTo>
                    <a:pt x="533" y="353"/>
                  </a:lnTo>
                  <a:lnTo>
                    <a:pt x="523" y="302"/>
                  </a:lnTo>
                  <a:lnTo>
                    <a:pt x="0" y="0"/>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2" name="Freeform 152">
              <a:extLst>
                <a:ext uri="{FF2B5EF4-FFF2-40B4-BE49-F238E27FC236}">
                  <a16:creationId xmlns:a16="http://schemas.microsoft.com/office/drawing/2014/main" id="{B0496213-0019-5D76-8A9D-325104057070}"/>
                </a:ext>
              </a:extLst>
            </p:cNvPr>
            <p:cNvSpPr>
              <a:spLocks/>
            </p:cNvSpPr>
            <p:nvPr userDrawn="1"/>
          </p:nvSpPr>
          <p:spPr bwMode="auto">
            <a:xfrm>
              <a:off x="8258176" y="3851275"/>
              <a:ext cx="865188" cy="492125"/>
            </a:xfrm>
            <a:custGeom>
              <a:avLst/>
              <a:gdLst>
                <a:gd name="T0" fmla="*/ 0 w 545"/>
                <a:gd name="T1" fmla="*/ 2147483646 h 310"/>
                <a:gd name="T2" fmla="*/ 2147483646 w 545"/>
                <a:gd name="T3" fmla="*/ 2147483646 h 310"/>
                <a:gd name="T4" fmla="*/ 2147483646 w 545"/>
                <a:gd name="T5" fmla="*/ 2147483646 h 310"/>
                <a:gd name="T6" fmla="*/ 2147483646 w 545"/>
                <a:gd name="T7" fmla="*/ 2147483646 h 310"/>
                <a:gd name="T8" fmla="*/ 2147483646 w 545"/>
                <a:gd name="T9" fmla="*/ 2147483646 h 310"/>
                <a:gd name="T10" fmla="*/ 2147483646 w 545"/>
                <a:gd name="T11" fmla="*/ 2147483646 h 310"/>
                <a:gd name="T12" fmla="*/ 0 w 545"/>
                <a:gd name="T13" fmla="*/ 2147483646 h 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5" h="310">
                  <a:moveTo>
                    <a:pt x="0" y="7"/>
                  </a:moveTo>
                  <a:cubicBezTo>
                    <a:pt x="523" y="310"/>
                    <a:pt x="523" y="310"/>
                    <a:pt x="523" y="310"/>
                  </a:cubicBezTo>
                  <a:cubicBezTo>
                    <a:pt x="539" y="306"/>
                    <a:pt x="539" y="306"/>
                    <a:pt x="539" y="306"/>
                  </a:cubicBezTo>
                  <a:cubicBezTo>
                    <a:pt x="541" y="305"/>
                    <a:pt x="545" y="306"/>
                    <a:pt x="545" y="306"/>
                  </a:cubicBezTo>
                  <a:cubicBezTo>
                    <a:pt x="27" y="4"/>
                    <a:pt x="27" y="4"/>
                    <a:pt x="27" y="4"/>
                  </a:cubicBezTo>
                  <a:cubicBezTo>
                    <a:pt x="20" y="0"/>
                    <a:pt x="11" y="0"/>
                    <a:pt x="6" y="3"/>
                  </a:cubicBezTo>
                  <a:lnTo>
                    <a:pt x="0" y="7"/>
                  </a:lnTo>
                  <a:close/>
                </a:path>
              </a:pathLst>
            </a:custGeom>
            <a:solidFill>
              <a:srgbClr val="145A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3" name="Freeform 153">
              <a:extLst>
                <a:ext uri="{FF2B5EF4-FFF2-40B4-BE49-F238E27FC236}">
                  <a16:creationId xmlns:a16="http://schemas.microsoft.com/office/drawing/2014/main" id="{99BC523B-C59E-258D-D50C-357AC03F34E6}"/>
                </a:ext>
              </a:extLst>
            </p:cNvPr>
            <p:cNvSpPr>
              <a:spLocks/>
            </p:cNvSpPr>
            <p:nvPr userDrawn="1"/>
          </p:nvSpPr>
          <p:spPr bwMode="auto">
            <a:xfrm>
              <a:off x="8797926" y="4840288"/>
              <a:ext cx="4763" cy="1588"/>
            </a:xfrm>
            <a:custGeom>
              <a:avLst/>
              <a:gdLst>
                <a:gd name="T0" fmla="*/ 2147483646 w 3"/>
                <a:gd name="T1" fmla="*/ 0 h 1"/>
                <a:gd name="T2" fmla="*/ 2147483646 w 3"/>
                <a:gd name="T3" fmla="*/ 0 h 1"/>
                <a:gd name="T4" fmla="*/ 0 w 3"/>
                <a:gd name="T5" fmla="*/ 2147483646 h 1"/>
                <a:gd name="T6" fmla="*/ 0 w 3"/>
                <a:gd name="T7" fmla="*/ 2147483646 h 1"/>
                <a:gd name="T8" fmla="*/ 2147483646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3" y="0"/>
                  </a:moveTo>
                  <a:cubicBezTo>
                    <a:pt x="3" y="0"/>
                    <a:pt x="3" y="0"/>
                    <a:pt x="3" y="0"/>
                  </a:cubicBezTo>
                  <a:cubicBezTo>
                    <a:pt x="0" y="1"/>
                    <a:pt x="0" y="1"/>
                    <a:pt x="0" y="1"/>
                  </a:cubicBezTo>
                  <a:cubicBezTo>
                    <a:pt x="0" y="1"/>
                    <a:pt x="0" y="1"/>
                    <a:pt x="0" y="1"/>
                  </a:cubicBezTo>
                  <a:cubicBezTo>
                    <a:pt x="1" y="1"/>
                    <a:pt x="2" y="1"/>
                    <a:pt x="3"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4" name="Freeform 154">
              <a:extLst>
                <a:ext uri="{FF2B5EF4-FFF2-40B4-BE49-F238E27FC236}">
                  <a16:creationId xmlns:a16="http://schemas.microsoft.com/office/drawing/2014/main" id="{6C3B9277-3C2C-213C-279B-DF0116CC2147}"/>
                </a:ext>
              </a:extLst>
            </p:cNvPr>
            <p:cNvSpPr>
              <a:spLocks/>
            </p:cNvSpPr>
            <p:nvPr userDrawn="1"/>
          </p:nvSpPr>
          <p:spPr bwMode="auto">
            <a:xfrm>
              <a:off x="8797926" y="4840288"/>
              <a:ext cx="4763" cy="3175"/>
            </a:xfrm>
            <a:custGeom>
              <a:avLst/>
              <a:gdLst>
                <a:gd name="T0" fmla="*/ 2147483646 w 3"/>
                <a:gd name="T1" fmla="*/ 0 h 2"/>
                <a:gd name="T2" fmla="*/ 2147483646 w 3"/>
                <a:gd name="T3" fmla="*/ 2147483646 h 2"/>
                <a:gd name="T4" fmla="*/ 0 w 3"/>
                <a:gd name="T5" fmla="*/ 2147483646 h 2"/>
                <a:gd name="T6" fmla="*/ 2147483646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0"/>
                  </a:moveTo>
                  <a:lnTo>
                    <a:pt x="1" y="2"/>
                  </a:lnTo>
                  <a:lnTo>
                    <a:pt x="0" y="1"/>
                  </a:lnTo>
                  <a:lnTo>
                    <a:pt x="3"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5" name="Freeform 155">
              <a:extLst>
                <a:ext uri="{FF2B5EF4-FFF2-40B4-BE49-F238E27FC236}">
                  <a16:creationId xmlns:a16="http://schemas.microsoft.com/office/drawing/2014/main" id="{459BAB06-0900-EFED-1F90-F4B76F4E39A7}"/>
                </a:ext>
              </a:extLst>
            </p:cNvPr>
            <p:cNvSpPr>
              <a:spLocks/>
            </p:cNvSpPr>
            <p:nvPr userDrawn="1"/>
          </p:nvSpPr>
          <p:spPr bwMode="auto">
            <a:xfrm>
              <a:off x="8799513" y="4637088"/>
              <a:ext cx="3175" cy="1588"/>
            </a:xfrm>
            <a:custGeom>
              <a:avLst/>
              <a:gdLst>
                <a:gd name="T0" fmla="*/ 0 w 2"/>
                <a:gd name="T1" fmla="*/ 2147483646 h 1"/>
                <a:gd name="T2" fmla="*/ 0 w 2"/>
                <a:gd name="T3" fmla="*/ 2147483646 h 1"/>
                <a:gd name="T4" fmla="*/ 2147483646 w 2"/>
                <a:gd name="T5" fmla="*/ 0 h 1"/>
                <a:gd name="T6" fmla="*/ 0 w 2"/>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cubicBezTo>
                    <a:pt x="0" y="1"/>
                    <a:pt x="0" y="1"/>
                    <a:pt x="0" y="1"/>
                  </a:cubicBezTo>
                  <a:cubicBezTo>
                    <a:pt x="2" y="0"/>
                    <a:pt x="2" y="0"/>
                    <a:pt x="2" y="0"/>
                  </a:cubicBezTo>
                  <a:cubicBezTo>
                    <a:pt x="1" y="1"/>
                    <a:pt x="0" y="1"/>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6" name="Freeform 156">
              <a:extLst>
                <a:ext uri="{FF2B5EF4-FFF2-40B4-BE49-F238E27FC236}">
                  <a16:creationId xmlns:a16="http://schemas.microsoft.com/office/drawing/2014/main" id="{DE687BED-F65C-92C6-949A-AE43CC062432}"/>
                </a:ext>
              </a:extLst>
            </p:cNvPr>
            <p:cNvSpPr>
              <a:spLocks/>
            </p:cNvSpPr>
            <p:nvPr userDrawn="1"/>
          </p:nvSpPr>
          <p:spPr bwMode="auto">
            <a:xfrm>
              <a:off x="7612063" y="4378325"/>
              <a:ext cx="838200" cy="500063"/>
            </a:xfrm>
            <a:custGeom>
              <a:avLst/>
              <a:gdLst>
                <a:gd name="T0" fmla="*/ 2147483646 w 528"/>
                <a:gd name="T1" fmla="*/ 2147483646 h 315"/>
                <a:gd name="T2" fmla="*/ 2147483646 w 528"/>
                <a:gd name="T3" fmla="*/ 2147483646 h 315"/>
                <a:gd name="T4" fmla="*/ 2147483646 w 528"/>
                <a:gd name="T5" fmla="*/ 2147483646 h 315"/>
                <a:gd name="T6" fmla="*/ 2147483646 w 528"/>
                <a:gd name="T7" fmla="*/ 2147483646 h 315"/>
                <a:gd name="T8" fmla="*/ 2147483646 w 528"/>
                <a:gd name="T9" fmla="*/ 2147483646 h 315"/>
                <a:gd name="T10" fmla="*/ 2147483646 w 528"/>
                <a:gd name="T11" fmla="*/ 2147483646 h 315"/>
                <a:gd name="T12" fmla="*/ 2147483646 w 528"/>
                <a:gd name="T13" fmla="*/ 2147483646 h 315"/>
                <a:gd name="T14" fmla="*/ 2147483646 w 528"/>
                <a:gd name="T15" fmla="*/ 2147483646 h 315"/>
                <a:gd name="T16" fmla="*/ 2147483646 w 528"/>
                <a:gd name="T17" fmla="*/ 2147483646 h 315"/>
                <a:gd name="T18" fmla="*/ 2147483646 w 528"/>
                <a:gd name="T19" fmla="*/ 2147483646 h 315"/>
                <a:gd name="T20" fmla="*/ 0 w 528"/>
                <a:gd name="T21" fmla="*/ 0 h 315"/>
                <a:gd name="T22" fmla="*/ 2147483646 w 528"/>
                <a:gd name="T23" fmla="*/ 2147483646 h 3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8" h="315">
                  <a:moveTo>
                    <a:pt x="5" y="7"/>
                  </a:moveTo>
                  <a:cubicBezTo>
                    <a:pt x="502" y="296"/>
                    <a:pt x="502" y="296"/>
                    <a:pt x="502" y="296"/>
                  </a:cubicBezTo>
                  <a:cubicBezTo>
                    <a:pt x="505" y="298"/>
                    <a:pt x="509" y="299"/>
                    <a:pt x="514" y="299"/>
                  </a:cubicBezTo>
                  <a:cubicBezTo>
                    <a:pt x="518" y="299"/>
                    <a:pt x="523" y="298"/>
                    <a:pt x="526" y="296"/>
                  </a:cubicBezTo>
                  <a:cubicBezTo>
                    <a:pt x="526" y="296"/>
                    <a:pt x="526" y="296"/>
                    <a:pt x="526" y="296"/>
                  </a:cubicBezTo>
                  <a:cubicBezTo>
                    <a:pt x="526" y="296"/>
                    <a:pt x="526" y="296"/>
                    <a:pt x="526" y="296"/>
                  </a:cubicBezTo>
                  <a:cubicBezTo>
                    <a:pt x="528" y="311"/>
                    <a:pt x="528" y="311"/>
                    <a:pt x="528" y="311"/>
                  </a:cubicBezTo>
                  <a:cubicBezTo>
                    <a:pt x="521" y="315"/>
                    <a:pt x="510" y="315"/>
                    <a:pt x="504" y="311"/>
                  </a:cubicBezTo>
                  <a:cubicBezTo>
                    <a:pt x="7" y="23"/>
                    <a:pt x="7" y="23"/>
                    <a:pt x="7" y="23"/>
                  </a:cubicBezTo>
                  <a:cubicBezTo>
                    <a:pt x="4" y="21"/>
                    <a:pt x="2" y="18"/>
                    <a:pt x="2" y="16"/>
                  </a:cubicBezTo>
                  <a:cubicBezTo>
                    <a:pt x="0" y="0"/>
                    <a:pt x="0" y="0"/>
                    <a:pt x="0" y="0"/>
                  </a:cubicBezTo>
                  <a:cubicBezTo>
                    <a:pt x="0" y="3"/>
                    <a:pt x="2" y="5"/>
                    <a:pt x="5" y="7"/>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7" name="Freeform 157">
              <a:extLst>
                <a:ext uri="{FF2B5EF4-FFF2-40B4-BE49-F238E27FC236}">
                  <a16:creationId xmlns:a16="http://schemas.microsoft.com/office/drawing/2014/main" id="{C2075881-5FFD-B536-D7FB-89C989227101}"/>
                </a:ext>
              </a:extLst>
            </p:cNvPr>
            <p:cNvSpPr>
              <a:spLocks/>
            </p:cNvSpPr>
            <p:nvPr userDrawn="1"/>
          </p:nvSpPr>
          <p:spPr bwMode="auto">
            <a:xfrm>
              <a:off x="7608888" y="3998913"/>
              <a:ext cx="1476375" cy="855663"/>
            </a:xfrm>
            <a:custGeom>
              <a:avLst/>
              <a:gdLst>
                <a:gd name="T0" fmla="*/ 2147483646 w 930"/>
                <a:gd name="T1" fmla="*/ 2147483646 h 539"/>
                <a:gd name="T2" fmla="*/ 2147483646 w 930"/>
                <a:gd name="T3" fmla="*/ 2147483646 h 539"/>
                <a:gd name="T4" fmla="*/ 2147483646 w 930"/>
                <a:gd name="T5" fmla="*/ 2147483646 h 539"/>
                <a:gd name="T6" fmla="*/ 2147483646 w 930"/>
                <a:gd name="T7" fmla="*/ 2147483646 h 539"/>
                <a:gd name="T8" fmla="*/ 2147483646 w 930"/>
                <a:gd name="T9" fmla="*/ 2147483646 h 539"/>
                <a:gd name="T10" fmla="*/ 2147483646 w 930"/>
                <a:gd name="T11" fmla="*/ 0 h 539"/>
                <a:gd name="T12" fmla="*/ 2147483646 w 930"/>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0" h="539">
                  <a:moveTo>
                    <a:pt x="7" y="232"/>
                  </a:moveTo>
                  <a:cubicBezTo>
                    <a:pt x="0" y="236"/>
                    <a:pt x="0" y="242"/>
                    <a:pt x="7" y="246"/>
                  </a:cubicBezTo>
                  <a:cubicBezTo>
                    <a:pt x="504" y="535"/>
                    <a:pt x="504" y="535"/>
                    <a:pt x="504" y="535"/>
                  </a:cubicBezTo>
                  <a:cubicBezTo>
                    <a:pt x="510" y="539"/>
                    <a:pt x="521" y="539"/>
                    <a:pt x="528" y="535"/>
                  </a:cubicBezTo>
                  <a:cubicBezTo>
                    <a:pt x="930" y="303"/>
                    <a:pt x="930" y="303"/>
                    <a:pt x="930" y="303"/>
                  </a:cubicBezTo>
                  <a:cubicBezTo>
                    <a:pt x="409" y="0"/>
                    <a:pt x="409" y="0"/>
                    <a:pt x="409" y="0"/>
                  </a:cubicBezTo>
                  <a:lnTo>
                    <a:pt x="7" y="232"/>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8" name="Freeform 158">
              <a:extLst>
                <a:ext uri="{FF2B5EF4-FFF2-40B4-BE49-F238E27FC236}">
                  <a16:creationId xmlns:a16="http://schemas.microsoft.com/office/drawing/2014/main" id="{CDFC4CF8-BC41-EBFB-C1ED-5F1E266DCBB3}"/>
                </a:ext>
              </a:extLst>
            </p:cNvPr>
            <p:cNvSpPr>
              <a:spLocks/>
            </p:cNvSpPr>
            <p:nvPr userDrawn="1"/>
          </p:nvSpPr>
          <p:spPr bwMode="auto">
            <a:xfrm>
              <a:off x="8431213" y="4335463"/>
              <a:ext cx="633413" cy="501650"/>
            </a:xfrm>
            <a:custGeom>
              <a:avLst/>
              <a:gdLst>
                <a:gd name="T0" fmla="*/ 0 w 399"/>
                <a:gd name="T1" fmla="*/ 2147483646 h 316"/>
                <a:gd name="T2" fmla="*/ 0 w 399"/>
                <a:gd name="T3" fmla="*/ 2147483646 h 316"/>
                <a:gd name="T4" fmla="*/ 2147483646 w 399"/>
                <a:gd name="T5" fmla="*/ 2147483646 h 316"/>
                <a:gd name="T6" fmla="*/ 2147483646 w 399"/>
                <a:gd name="T7" fmla="*/ 0 h 316"/>
                <a:gd name="T8" fmla="*/ 0 w 399"/>
                <a:gd name="T9" fmla="*/ 2147483646 h 3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9" h="316">
                  <a:moveTo>
                    <a:pt x="0" y="233"/>
                  </a:moveTo>
                  <a:lnTo>
                    <a:pt x="0" y="316"/>
                  </a:lnTo>
                  <a:lnTo>
                    <a:pt x="399" y="83"/>
                  </a:lnTo>
                  <a:lnTo>
                    <a:pt x="399" y="0"/>
                  </a:lnTo>
                  <a:lnTo>
                    <a:pt x="0" y="233"/>
                  </a:lnTo>
                  <a:close/>
                </a:path>
              </a:pathLst>
            </a:custGeom>
            <a:solidFill>
              <a:srgbClr val="BE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9" name="Freeform 159">
              <a:extLst>
                <a:ext uri="{FF2B5EF4-FFF2-40B4-BE49-F238E27FC236}">
                  <a16:creationId xmlns:a16="http://schemas.microsoft.com/office/drawing/2014/main" id="{28BDFFA9-46AE-05F9-A88C-63BF830F6B73}"/>
                </a:ext>
              </a:extLst>
            </p:cNvPr>
            <p:cNvSpPr>
              <a:spLocks/>
            </p:cNvSpPr>
            <p:nvPr userDrawn="1"/>
          </p:nvSpPr>
          <p:spPr bwMode="auto">
            <a:xfrm>
              <a:off x="7654926" y="4270375"/>
              <a:ext cx="776288" cy="566738"/>
            </a:xfrm>
            <a:custGeom>
              <a:avLst/>
              <a:gdLst>
                <a:gd name="T0" fmla="*/ 0 w 489"/>
                <a:gd name="T1" fmla="*/ 0 h 357"/>
                <a:gd name="T2" fmla="*/ 0 w 489"/>
                <a:gd name="T3" fmla="*/ 2147483646 h 357"/>
                <a:gd name="T4" fmla="*/ 2147483646 w 489"/>
                <a:gd name="T5" fmla="*/ 2147483646 h 357"/>
                <a:gd name="T6" fmla="*/ 2147483646 w 489"/>
                <a:gd name="T7" fmla="*/ 2147483646 h 357"/>
                <a:gd name="T8" fmla="*/ 0 w 489"/>
                <a:gd name="T9" fmla="*/ 0 h 3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9" h="357">
                  <a:moveTo>
                    <a:pt x="0" y="0"/>
                  </a:moveTo>
                  <a:lnTo>
                    <a:pt x="0" y="74"/>
                  </a:lnTo>
                  <a:lnTo>
                    <a:pt x="489" y="357"/>
                  </a:lnTo>
                  <a:lnTo>
                    <a:pt x="489" y="274"/>
                  </a:lnTo>
                  <a:lnTo>
                    <a:pt x="0" y="0"/>
                  </a:lnTo>
                  <a:close/>
                </a:path>
              </a:pathLst>
            </a:custGeom>
            <a:solidFill>
              <a:srgbClr val="D7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0" name="Freeform 160">
              <a:extLst>
                <a:ext uri="{FF2B5EF4-FFF2-40B4-BE49-F238E27FC236}">
                  <a16:creationId xmlns:a16="http://schemas.microsoft.com/office/drawing/2014/main" id="{A6DCA0E0-F6F9-F975-1EDE-DF7508A8BB74}"/>
                </a:ext>
              </a:extLst>
            </p:cNvPr>
            <p:cNvSpPr>
              <a:spLocks/>
            </p:cNvSpPr>
            <p:nvPr userDrawn="1"/>
          </p:nvSpPr>
          <p:spPr bwMode="auto">
            <a:xfrm>
              <a:off x="8447088" y="4327525"/>
              <a:ext cx="693738" cy="544513"/>
            </a:xfrm>
            <a:custGeom>
              <a:avLst/>
              <a:gdLst>
                <a:gd name="T0" fmla="*/ 2147483646 w 437"/>
                <a:gd name="T1" fmla="*/ 2147483646 h 343"/>
                <a:gd name="T2" fmla="*/ 2147483646 w 437"/>
                <a:gd name="T3" fmla="*/ 2147483646 h 343"/>
                <a:gd name="T4" fmla="*/ 0 w 437"/>
                <a:gd name="T5" fmla="*/ 2147483646 h 343"/>
                <a:gd name="T6" fmla="*/ 0 w 437"/>
                <a:gd name="T7" fmla="*/ 2147483646 h 343"/>
                <a:gd name="T8" fmla="*/ 2147483646 w 437"/>
                <a:gd name="T9" fmla="*/ 2147483646 h 343"/>
                <a:gd name="T10" fmla="*/ 2147483646 w 437"/>
                <a:gd name="T11" fmla="*/ 2147483646 h 343"/>
                <a:gd name="T12" fmla="*/ 2147483646 w 437"/>
                <a:gd name="T13" fmla="*/ 2147483646 h 343"/>
                <a:gd name="T14" fmla="*/ 2147483646 w 437"/>
                <a:gd name="T15" fmla="*/ 2147483646 h 343"/>
                <a:gd name="T16" fmla="*/ 0 w 437"/>
                <a:gd name="T17" fmla="*/ 2147483646 h 343"/>
                <a:gd name="T18" fmla="*/ 2147483646 w 437"/>
                <a:gd name="T19" fmla="*/ 2147483646 h 343"/>
                <a:gd name="T20" fmla="*/ 2147483646 w 437"/>
                <a:gd name="T21" fmla="*/ 2147483646 h 343"/>
                <a:gd name="T22" fmla="*/ 2147483646 w 437"/>
                <a:gd name="T23" fmla="*/ 2147483646 h 343"/>
                <a:gd name="T24" fmla="*/ 2147483646 w 437"/>
                <a:gd name="T25" fmla="*/ 2147483646 h 343"/>
                <a:gd name="T26" fmla="*/ 2147483646 w 437"/>
                <a:gd name="T27" fmla="*/ 2147483646 h 3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37" h="343">
                  <a:moveTo>
                    <a:pt x="426" y="6"/>
                  </a:moveTo>
                  <a:cubicBezTo>
                    <a:pt x="416" y="0"/>
                    <a:pt x="402" y="9"/>
                    <a:pt x="402" y="10"/>
                  </a:cubicBezTo>
                  <a:cubicBezTo>
                    <a:pt x="0" y="242"/>
                    <a:pt x="0" y="242"/>
                    <a:pt x="0" y="242"/>
                  </a:cubicBezTo>
                  <a:cubicBezTo>
                    <a:pt x="0" y="257"/>
                    <a:pt x="0" y="257"/>
                    <a:pt x="0" y="257"/>
                  </a:cubicBezTo>
                  <a:cubicBezTo>
                    <a:pt x="387" y="32"/>
                    <a:pt x="387" y="32"/>
                    <a:pt x="387" y="32"/>
                  </a:cubicBezTo>
                  <a:cubicBezTo>
                    <a:pt x="390" y="31"/>
                    <a:pt x="409" y="20"/>
                    <a:pt x="409" y="41"/>
                  </a:cubicBezTo>
                  <a:cubicBezTo>
                    <a:pt x="409" y="78"/>
                    <a:pt x="409" y="78"/>
                    <a:pt x="409" y="78"/>
                  </a:cubicBezTo>
                  <a:cubicBezTo>
                    <a:pt x="409" y="80"/>
                    <a:pt x="406" y="94"/>
                    <a:pt x="396" y="100"/>
                  </a:cubicBezTo>
                  <a:cubicBezTo>
                    <a:pt x="0" y="328"/>
                    <a:pt x="0" y="328"/>
                    <a:pt x="0" y="328"/>
                  </a:cubicBezTo>
                  <a:cubicBezTo>
                    <a:pt x="2" y="343"/>
                    <a:pt x="2" y="343"/>
                    <a:pt x="2" y="343"/>
                  </a:cubicBezTo>
                  <a:cubicBezTo>
                    <a:pt x="403" y="112"/>
                    <a:pt x="403" y="112"/>
                    <a:pt x="403" y="112"/>
                  </a:cubicBezTo>
                  <a:cubicBezTo>
                    <a:pt x="415" y="106"/>
                    <a:pt x="436" y="97"/>
                    <a:pt x="436" y="63"/>
                  </a:cubicBezTo>
                  <a:cubicBezTo>
                    <a:pt x="436" y="28"/>
                    <a:pt x="436" y="28"/>
                    <a:pt x="436" y="28"/>
                  </a:cubicBezTo>
                  <a:cubicBezTo>
                    <a:pt x="436" y="28"/>
                    <a:pt x="437" y="13"/>
                    <a:pt x="426" y="6"/>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1" name="Freeform 161">
              <a:extLst>
                <a:ext uri="{FF2B5EF4-FFF2-40B4-BE49-F238E27FC236}">
                  <a16:creationId xmlns:a16="http://schemas.microsoft.com/office/drawing/2014/main" id="{C8F86E47-CAB4-1B95-755F-E8D3A12791C3}"/>
                </a:ext>
              </a:extLst>
            </p:cNvPr>
            <p:cNvSpPr>
              <a:spLocks/>
            </p:cNvSpPr>
            <p:nvPr userDrawn="1"/>
          </p:nvSpPr>
          <p:spPr bwMode="auto">
            <a:xfrm>
              <a:off x="7612063" y="4241800"/>
              <a:ext cx="835025" cy="498475"/>
            </a:xfrm>
            <a:custGeom>
              <a:avLst/>
              <a:gdLst>
                <a:gd name="T0" fmla="*/ 2147483646 w 526"/>
                <a:gd name="T1" fmla="*/ 2147483646 h 314"/>
                <a:gd name="T2" fmla="*/ 2147483646 w 526"/>
                <a:gd name="T3" fmla="*/ 2147483646 h 314"/>
                <a:gd name="T4" fmla="*/ 2147483646 w 526"/>
                <a:gd name="T5" fmla="*/ 2147483646 h 314"/>
                <a:gd name="T6" fmla="*/ 2147483646 w 526"/>
                <a:gd name="T7" fmla="*/ 2147483646 h 314"/>
                <a:gd name="T8" fmla="*/ 2147483646 w 526"/>
                <a:gd name="T9" fmla="*/ 2147483646 h 314"/>
                <a:gd name="T10" fmla="*/ 2147483646 w 526"/>
                <a:gd name="T11" fmla="*/ 2147483646 h 314"/>
                <a:gd name="T12" fmla="*/ 2147483646 w 526"/>
                <a:gd name="T13" fmla="*/ 2147483646 h 314"/>
                <a:gd name="T14" fmla="*/ 2147483646 w 526"/>
                <a:gd name="T15" fmla="*/ 2147483646 h 314"/>
                <a:gd name="T16" fmla="*/ 2147483646 w 526"/>
                <a:gd name="T17" fmla="*/ 2147483646 h 314"/>
                <a:gd name="T18" fmla="*/ 0 w 526"/>
                <a:gd name="T19" fmla="*/ 2147483646 h 314"/>
                <a:gd name="T20" fmla="*/ 0 w 526"/>
                <a:gd name="T21" fmla="*/ 0 h 314"/>
                <a:gd name="T22" fmla="*/ 2147483646 w 526"/>
                <a:gd name="T23" fmla="*/ 2147483646 h 3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6" h="314">
                  <a:moveTo>
                    <a:pt x="5" y="7"/>
                  </a:moveTo>
                  <a:cubicBezTo>
                    <a:pt x="502" y="296"/>
                    <a:pt x="502" y="296"/>
                    <a:pt x="502" y="296"/>
                  </a:cubicBezTo>
                  <a:cubicBezTo>
                    <a:pt x="502" y="295"/>
                    <a:pt x="502" y="295"/>
                    <a:pt x="502" y="295"/>
                  </a:cubicBezTo>
                  <a:cubicBezTo>
                    <a:pt x="508" y="299"/>
                    <a:pt x="519" y="299"/>
                    <a:pt x="526" y="295"/>
                  </a:cubicBezTo>
                  <a:cubicBezTo>
                    <a:pt x="526" y="311"/>
                    <a:pt x="526" y="311"/>
                    <a:pt x="526" y="311"/>
                  </a:cubicBezTo>
                  <a:cubicBezTo>
                    <a:pt x="523" y="313"/>
                    <a:pt x="518" y="314"/>
                    <a:pt x="514" y="314"/>
                  </a:cubicBezTo>
                  <a:cubicBezTo>
                    <a:pt x="510" y="314"/>
                    <a:pt x="505" y="313"/>
                    <a:pt x="502" y="311"/>
                  </a:cubicBezTo>
                  <a:cubicBezTo>
                    <a:pt x="502" y="311"/>
                    <a:pt x="502" y="311"/>
                    <a:pt x="502" y="311"/>
                  </a:cubicBezTo>
                  <a:cubicBezTo>
                    <a:pt x="5" y="23"/>
                    <a:pt x="5" y="23"/>
                    <a:pt x="5" y="23"/>
                  </a:cubicBezTo>
                  <a:cubicBezTo>
                    <a:pt x="2" y="21"/>
                    <a:pt x="0" y="18"/>
                    <a:pt x="0" y="16"/>
                  </a:cubicBezTo>
                  <a:cubicBezTo>
                    <a:pt x="0" y="0"/>
                    <a:pt x="0" y="0"/>
                    <a:pt x="0" y="0"/>
                  </a:cubicBezTo>
                  <a:cubicBezTo>
                    <a:pt x="0" y="3"/>
                    <a:pt x="2" y="5"/>
                    <a:pt x="5" y="7"/>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2" name="Freeform 162">
              <a:extLst>
                <a:ext uri="{FF2B5EF4-FFF2-40B4-BE49-F238E27FC236}">
                  <a16:creationId xmlns:a16="http://schemas.microsoft.com/office/drawing/2014/main" id="{5E5A260D-2AE5-C5F9-EFCB-E1024E8316E4}"/>
                </a:ext>
              </a:extLst>
            </p:cNvPr>
            <p:cNvSpPr>
              <a:spLocks/>
            </p:cNvSpPr>
            <p:nvPr userDrawn="1"/>
          </p:nvSpPr>
          <p:spPr bwMode="auto">
            <a:xfrm>
              <a:off x="7608888" y="3862388"/>
              <a:ext cx="1481138" cy="854075"/>
            </a:xfrm>
            <a:custGeom>
              <a:avLst/>
              <a:gdLst>
                <a:gd name="T0" fmla="*/ 2147483646 w 933"/>
                <a:gd name="T1" fmla="*/ 2147483646 h 538"/>
                <a:gd name="T2" fmla="*/ 2147483646 w 933"/>
                <a:gd name="T3" fmla="*/ 2147483646 h 538"/>
                <a:gd name="T4" fmla="*/ 2147483646 w 933"/>
                <a:gd name="T5" fmla="*/ 2147483646 h 538"/>
                <a:gd name="T6" fmla="*/ 2147483646 w 933"/>
                <a:gd name="T7" fmla="*/ 2147483646 h 538"/>
                <a:gd name="T8" fmla="*/ 2147483646 w 933"/>
                <a:gd name="T9" fmla="*/ 2147483646 h 538"/>
                <a:gd name="T10" fmla="*/ 2147483646 w 933"/>
                <a:gd name="T11" fmla="*/ 0 h 538"/>
                <a:gd name="T12" fmla="*/ 2147483646 w 933"/>
                <a:gd name="T13" fmla="*/ 2147483646 h 5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538">
                  <a:moveTo>
                    <a:pt x="7" y="232"/>
                  </a:moveTo>
                  <a:cubicBezTo>
                    <a:pt x="0" y="236"/>
                    <a:pt x="0" y="242"/>
                    <a:pt x="7" y="246"/>
                  </a:cubicBezTo>
                  <a:cubicBezTo>
                    <a:pt x="504" y="535"/>
                    <a:pt x="504" y="535"/>
                    <a:pt x="504" y="535"/>
                  </a:cubicBezTo>
                  <a:cubicBezTo>
                    <a:pt x="510" y="538"/>
                    <a:pt x="521" y="538"/>
                    <a:pt x="528" y="535"/>
                  </a:cubicBezTo>
                  <a:cubicBezTo>
                    <a:pt x="933" y="301"/>
                    <a:pt x="933" y="301"/>
                    <a:pt x="933" y="301"/>
                  </a:cubicBezTo>
                  <a:cubicBezTo>
                    <a:pt x="409" y="0"/>
                    <a:pt x="409" y="0"/>
                    <a:pt x="409" y="0"/>
                  </a:cubicBezTo>
                  <a:lnTo>
                    <a:pt x="7" y="232"/>
                  </a:lnTo>
                  <a:close/>
                </a:path>
              </a:pathLst>
            </a:custGeom>
            <a:solidFill>
              <a:srgbClr val="2C85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3" name="Freeform 163">
              <a:extLst>
                <a:ext uri="{FF2B5EF4-FFF2-40B4-BE49-F238E27FC236}">
                  <a16:creationId xmlns:a16="http://schemas.microsoft.com/office/drawing/2014/main" id="{A5FC5DD1-7621-9DA6-D21E-7F070F5FB9CF}"/>
                </a:ext>
              </a:extLst>
            </p:cNvPr>
            <p:cNvSpPr>
              <a:spLocks/>
            </p:cNvSpPr>
            <p:nvPr userDrawn="1"/>
          </p:nvSpPr>
          <p:spPr bwMode="auto">
            <a:xfrm>
              <a:off x="8261351" y="3694113"/>
              <a:ext cx="846138" cy="639763"/>
            </a:xfrm>
            <a:custGeom>
              <a:avLst/>
              <a:gdLst>
                <a:gd name="T0" fmla="*/ 0 w 533"/>
                <a:gd name="T1" fmla="*/ 0 h 403"/>
                <a:gd name="T2" fmla="*/ 0 w 533"/>
                <a:gd name="T3" fmla="*/ 2147483646 h 403"/>
                <a:gd name="T4" fmla="*/ 2147483646 w 533"/>
                <a:gd name="T5" fmla="*/ 2147483646 h 403"/>
                <a:gd name="T6" fmla="*/ 2147483646 w 533"/>
                <a:gd name="T7" fmla="*/ 2147483646 h 403"/>
                <a:gd name="T8" fmla="*/ 2147483646 w 533"/>
                <a:gd name="T9" fmla="*/ 2147483646 h 403"/>
                <a:gd name="T10" fmla="*/ 0 w 533"/>
                <a:gd name="T11" fmla="*/ 0 h 4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3" h="403">
                  <a:moveTo>
                    <a:pt x="0" y="0"/>
                  </a:moveTo>
                  <a:lnTo>
                    <a:pt x="0" y="109"/>
                  </a:lnTo>
                  <a:lnTo>
                    <a:pt x="525" y="403"/>
                  </a:lnTo>
                  <a:lnTo>
                    <a:pt x="533" y="353"/>
                  </a:lnTo>
                  <a:lnTo>
                    <a:pt x="523" y="302"/>
                  </a:lnTo>
                  <a:lnTo>
                    <a:pt x="0" y="0"/>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4" name="Freeform 164">
              <a:extLst>
                <a:ext uri="{FF2B5EF4-FFF2-40B4-BE49-F238E27FC236}">
                  <a16:creationId xmlns:a16="http://schemas.microsoft.com/office/drawing/2014/main" id="{A3A0191F-B727-2F43-7751-BCEAF9A8D59A}"/>
                </a:ext>
              </a:extLst>
            </p:cNvPr>
            <p:cNvSpPr>
              <a:spLocks/>
            </p:cNvSpPr>
            <p:nvPr userDrawn="1"/>
          </p:nvSpPr>
          <p:spPr bwMode="auto">
            <a:xfrm>
              <a:off x="8261351" y="3683000"/>
              <a:ext cx="865188" cy="492125"/>
            </a:xfrm>
            <a:custGeom>
              <a:avLst/>
              <a:gdLst>
                <a:gd name="T0" fmla="*/ 0 w 545"/>
                <a:gd name="T1" fmla="*/ 2147483646 h 310"/>
                <a:gd name="T2" fmla="*/ 2147483646 w 545"/>
                <a:gd name="T3" fmla="*/ 2147483646 h 310"/>
                <a:gd name="T4" fmla="*/ 2147483646 w 545"/>
                <a:gd name="T5" fmla="*/ 2147483646 h 310"/>
                <a:gd name="T6" fmla="*/ 2147483646 w 545"/>
                <a:gd name="T7" fmla="*/ 2147483646 h 310"/>
                <a:gd name="T8" fmla="*/ 2147483646 w 545"/>
                <a:gd name="T9" fmla="*/ 2147483646 h 310"/>
                <a:gd name="T10" fmla="*/ 2147483646 w 545"/>
                <a:gd name="T11" fmla="*/ 2147483646 h 310"/>
                <a:gd name="T12" fmla="*/ 0 w 545"/>
                <a:gd name="T13" fmla="*/ 2147483646 h 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5" h="310">
                  <a:moveTo>
                    <a:pt x="0" y="6"/>
                  </a:moveTo>
                  <a:cubicBezTo>
                    <a:pt x="522" y="310"/>
                    <a:pt x="522" y="310"/>
                    <a:pt x="522" y="310"/>
                  </a:cubicBezTo>
                  <a:cubicBezTo>
                    <a:pt x="539" y="305"/>
                    <a:pt x="539" y="305"/>
                    <a:pt x="539" y="305"/>
                  </a:cubicBezTo>
                  <a:cubicBezTo>
                    <a:pt x="540" y="305"/>
                    <a:pt x="545" y="306"/>
                    <a:pt x="545" y="306"/>
                  </a:cubicBezTo>
                  <a:cubicBezTo>
                    <a:pt x="26" y="3"/>
                    <a:pt x="26" y="3"/>
                    <a:pt x="26" y="3"/>
                  </a:cubicBezTo>
                  <a:cubicBezTo>
                    <a:pt x="19" y="0"/>
                    <a:pt x="11" y="0"/>
                    <a:pt x="5" y="3"/>
                  </a:cubicBezTo>
                  <a:lnTo>
                    <a:pt x="0" y="6"/>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5" name="Freeform 165">
              <a:extLst>
                <a:ext uri="{FF2B5EF4-FFF2-40B4-BE49-F238E27FC236}">
                  <a16:creationId xmlns:a16="http://schemas.microsoft.com/office/drawing/2014/main" id="{543530C6-3B25-8ED2-80CB-22288749BE15}"/>
                </a:ext>
              </a:extLst>
            </p:cNvPr>
            <p:cNvSpPr>
              <a:spLocks/>
            </p:cNvSpPr>
            <p:nvPr userDrawn="1"/>
          </p:nvSpPr>
          <p:spPr bwMode="auto">
            <a:xfrm>
              <a:off x="8801101" y="4672013"/>
              <a:ext cx="4763" cy="1588"/>
            </a:xfrm>
            <a:custGeom>
              <a:avLst/>
              <a:gdLst>
                <a:gd name="T0" fmla="*/ 2147483646 w 3"/>
                <a:gd name="T1" fmla="*/ 0 h 1"/>
                <a:gd name="T2" fmla="*/ 2147483646 w 3"/>
                <a:gd name="T3" fmla="*/ 0 h 1"/>
                <a:gd name="T4" fmla="*/ 0 w 3"/>
                <a:gd name="T5" fmla="*/ 2147483646 h 1"/>
                <a:gd name="T6" fmla="*/ 0 w 3"/>
                <a:gd name="T7" fmla="*/ 2147483646 h 1"/>
                <a:gd name="T8" fmla="*/ 2147483646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3" y="0"/>
                  </a:moveTo>
                  <a:cubicBezTo>
                    <a:pt x="2" y="0"/>
                    <a:pt x="2" y="0"/>
                    <a:pt x="2" y="0"/>
                  </a:cubicBezTo>
                  <a:cubicBezTo>
                    <a:pt x="0" y="1"/>
                    <a:pt x="0" y="1"/>
                    <a:pt x="0" y="1"/>
                  </a:cubicBezTo>
                  <a:cubicBezTo>
                    <a:pt x="0" y="1"/>
                    <a:pt x="0" y="1"/>
                    <a:pt x="0" y="1"/>
                  </a:cubicBezTo>
                  <a:cubicBezTo>
                    <a:pt x="1" y="1"/>
                    <a:pt x="2" y="0"/>
                    <a:pt x="3"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6" name="Freeform 166">
              <a:extLst>
                <a:ext uri="{FF2B5EF4-FFF2-40B4-BE49-F238E27FC236}">
                  <a16:creationId xmlns:a16="http://schemas.microsoft.com/office/drawing/2014/main" id="{6F11F00B-23F5-01E4-8ABF-210E7E5653F0}"/>
                </a:ext>
              </a:extLst>
            </p:cNvPr>
            <p:cNvSpPr>
              <a:spLocks/>
            </p:cNvSpPr>
            <p:nvPr userDrawn="1"/>
          </p:nvSpPr>
          <p:spPr bwMode="auto">
            <a:xfrm>
              <a:off x="8801101" y="4672013"/>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7" name="Freeform 167">
              <a:extLst>
                <a:ext uri="{FF2B5EF4-FFF2-40B4-BE49-F238E27FC236}">
                  <a16:creationId xmlns:a16="http://schemas.microsoft.com/office/drawing/2014/main" id="{45DEE440-713D-4852-3DB9-297B117EA348}"/>
                </a:ext>
              </a:extLst>
            </p:cNvPr>
            <p:cNvSpPr>
              <a:spLocks/>
            </p:cNvSpPr>
            <p:nvPr userDrawn="1"/>
          </p:nvSpPr>
          <p:spPr bwMode="auto">
            <a:xfrm>
              <a:off x="8802688" y="4468813"/>
              <a:ext cx="1588" cy="1588"/>
            </a:xfrm>
            <a:custGeom>
              <a:avLst/>
              <a:gdLst>
                <a:gd name="T0" fmla="*/ 0 w 1"/>
                <a:gd name="T1" fmla="*/ 2147483646 h 1"/>
                <a:gd name="T2" fmla="*/ 0 w 1"/>
                <a:gd name="T3" fmla="*/ 2147483646 h 1"/>
                <a:gd name="T4" fmla="*/ 2147483646 w 1"/>
                <a:gd name="T5" fmla="*/ 0 h 1"/>
                <a:gd name="T6" fmla="*/ 0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1"/>
                    <a:pt x="0" y="1"/>
                  </a:cubicBezTo>
                  <a:cubicBezTo>
                    <a:pt x="1" y="0"/>
                    <a:pt x="1" y="0"/>
                    <a:pt x="1" y="0"/>
                  </a:cubicBezTo>
                  <a:cubicBezTo>
                    <a:pt x="1" y="0"/>
                    <a:pt x="0" y="1"/>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8" name="Freeform 168">
              <a:extLst>
                <a:ext uri="{FF2B5EF4-FFF2-40B4-BE49-F238E27FC236}">
                  <a16:creationId xmlns:a16="http://schemas.microsoft.com/office/drawing/2014/main" id="{1B75ABF3-BBFA-3C65-8B4E-B41C5E914977}"/>
                </a:ext>
              </a:extLst>
            </p:cNvPr>
            <p:cNvSpPr>
              <a:spLocks/>
            </p:cNvSpPr>
            <p:nvPr userDrawn="1"/>
          </p:nvSpPr>
          <p:spPr bwMode="auto">
            <a:xfrm>
              <a:off x="7615238" y="4210050"/>
              <a:ext cx="838200" cy="500063"/>
            </a:xfrm>
            <a:custGeom>
              <a:avLst/>
              <a:gdLst>
                <a:gd name="T0" fmla="*/ 2147483646 w 528"/>
                <a:gd name="T1" fmla="*/ 2147483646 h 315"/>
                <a:gd name="T2" fmla="*/ 2147483646 w 528"/>
                <a:gd name="T3" fmla="*/ 2147483646 h 315"/>
                <a:gd name="T4" fmla="*/ 2147483646 w 528"/>
                <a:gd name="T5" fmla="*/ 2147483646 h 315"/>
                <a:gd name="T6" fmla="*/ 2147483646 w 528"/>
                <a:gd name="T7" fmla="*/ 2147483646 h 315"/>
                <a:gd name="T8" fmla="*/ 2147483646 w 528"/>
                <a:gd name="T9" fmla="*/ 2147483646 h 315"/>
                <a:gd name="T10" fmla="*/ 2147483646 w 528"/>
                <a:gd name="T11" fmla="*/ 2147483646 h 315"/>
                <a:gd name="T12" fmla="*/ 2147483646 w 528"/>
                <a:gd name="T13" fmla="*/ 2147483646 h 315"/>
                <a:gd name="T14" fmla="*/ 2147483646 w 528"/>
                <a:gd name="T15" fmla="*/ 2147483646 h 315"/>
                <a:gd name="T16" fmla="*/ 2147483646 w 528"/>
                <a:gd name="T17" fmla="*/ 2147483646 h 315"/>
                <a:gd name="T18" fmla="*/ 2147483646 w 528"/>
                <a:gd name="T19" fmla="*/ 2147483646 h 315"/>
                <a:gd name="T20" fmla="*/ 0 w 528"/>
                <a:gd name="T21" fmla="*/ 0 h 315"/>
                <a:gd name="T22" fmla="*/ 2147483646 w 528"/>
                <a:gd name="T23" fmla="*/ 2147483646 h 3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8" h="315">
                  <a:moveTo>
                    <a:pt x="5" y="7"/>
                  </a:moveTo>
                  <a:cubicBezTo>
                    <a:pt x="501" y="295"/>
                    <a:pt x="501" y="295"/>
                    <a:pt x="501" y="295"/>
                  </a:cubicBezTo>
                  <a:cubicBezTo>
                    <a:pt x="505" y="297"/>
                    <a:pt x="509" y="298"/>
                    <a:pt x="514" y="298"/>
                  </a:cubicBezTo>
                  <a:cubicBezTo>
                    <a:pt x="518" y="298"/>
                    <a:pt x="523" y="297"/>
                    <a:pt x="526" y="295"/>
                  </a:cubicBezTo>
                  <a:cubicBezTo>
                    <a:pt x="526" y="295"/>
                    <a:pt x="526" y="295"/>
                    <a:pt x="526" y="295"/>
                  </a:cubicBezTo>
                  <a:cubicBezTo>
                    <a:pt x="526" y="295"/>
                    <a:pt x="526" y="295"/>
                    <a:pt x="526" y="295"/>
                  </a:cubicBezTo>
                  <a:cubicBezTo>
                    <a:pt x="528" y="311"/>
                    <a:pt x="528" y="311"/>
                    <a:pt x="528" y="311"/>
                  </a:cubicBezTo>
                  <a:cubicBezTo>
                    <a:pt x="521" y="315"/>
                    <a:pt x="510" y="315"/>
                    <a:pt x="503" y="311"/>
                  </a:cubicBezTo>
                  <a:cubicBezTo>
                    <a:pt x="7" y="22"/>
                    <a:pt x="7" y="22"/>
                    <a:pt x="7" y="22"/>
                  </a:cubicBezTo>
                  <a:cubicBezTo>
                    <a:pt x="4" y="20"/>
                    <a:pt x="2" y="18"/>
                    <a:pt x="2" y="15"/>
                  </a:cubicBezTo>
                  <a:cubicBezTo>
                    <a:pt x="0" y="0"/>
                    <a:pt x="0" y="0"/>
                    <a:pt x="0" y="0"/>
                  </a:cubicBezTo>
                  <a:cubicBezTo>
                    <a:pt x="0" y="2"/>
                    <a:pt x="2" y="5"/>
                    <a:pt x="5" y="7"/>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9" name="Freeform 169">
              <a:extLst>
                <a:ext uri="{FF2B5EF4-FFF2-40B4-BE49-F238E27FC236}">
                  <a16:creationId xmlns:a16="http://schemas.microsoft.com/office/drawing/2014/main" id="{25200476-6D89-39BE-4BA0-339973A2673D}"/>
                </a:ext>
              </a:extLst>
            </p:cNvPr>
            <p:cNvSpPr>
              <a:spLocks/>
            </p:cNvSpPr>
            <p:nvPr userDrawn="1"/>
          </p:nvSpPr>
          <p:spPr bwMode="auto">
            <a:xfrm>
              <a:off x="7612063" y="3829050"/>
              <a:ext cx="1476375" cy="855663"/>
            </a:xfrm>
            <a:custGeom>
              <a:avLst/>
              <a:gdLst>
                <a:gd name="T0" fmla="*/ 2147483646 w 930"/>
                <a:gd name="T1" fmla="*/ 2147483646 h 539"/>
                <a:gd name="T2" fmla="*/ 2147483646 w 930"/>
                <a:gd name="T3" fmla="*/ 2147483646 h 539"/>
                <a:gd name="T4" fmla="*/ 2147483646 w 930"/>
                <a:gd name="T5" fmla="*/ 2147483646 h 539"/>
                <a:gd name="T6" fmla="*/ 2147483646 w 930"/>
                <a:gd name="T7" fmla="*/ 2147483646 h 539"/>
                <a:gd name="T8" fmla="*/ 2147483646 w 930"/>
                <a:gd name="T9" fmla="*/ 2147483646 h 539"/>
                <a:gd name="T10" fmla="*/ 2147483646 w 930"/>
                <a:gd name="T11" fmla="*/ 0 h 539"/>
                <a:gd name="T12" fmla="*/ 2147483646 w 930"/>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0" h="539">
                  <a:moveTo>
                    <a:pt x="7" y="232"/>
                  </a:moveTo>
                  <a:cubicBezTo>
                    <a:pt x="0" y="236"/>
                    <a:pt x="0" y="243"/>
                    <a:pt x="7" y="247"/>
                  </a:cubicBezTo>
                  <a:cubicBezTo>
                    <a:pt x="503" y="535"/>
                    <a:pt x="503" y="535"/>
                    <a:pt x="503" y="535"/>
                  </a:cubicBezTo>
                  <a:cubicBezTo>
                    <a:pt x="510" y="539"/>
                    <a:pt x="521" y="539"/>
                    <a:pt x="528" y="535"/>
                  </a:cubicBezTo>
                  <a:cubicBezTo>
                    <a:pt x="930" y="303"/>
                    <a:pt x="930" y="303"/>
                    <a:pt x="930" y="303"/>
                  </a:cubicBezTo>
                  <a:cubicBezTo>
                    <a:pt x="409" y="0"/>
                    <a:pt x="409" y="0"/>
                    <a:pt x="409" y="0"/>
                  </a:cubicBezTo>
                  <a:lnTo>
                    <a:pt x="7" y="232"/>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0" name="Freeform 170">
              <a:extLst>
                <a:ext uri="{FF2B5EF4-FFF2-40B4-BE49-F238E27FC236}">
                  <a16:creationId xmlns:a16="http://schemas.microsoft.com/office/drawing/2014/main" id="{D1D1D579-0C8A-A596-CB06-B345BF277CB0}"/>
                </a:ext>
              </a:extLst>
            </p:cNvPr>
            <p:cNvSpPr>
              <a:spLocks/>
            </p:cNvSpPr>
            <p:nvPr userDrawn="1"/>
          </p:nvSpPr>
          <p:spPr bwMode="auto">
            <a:xfrm>
              <a:off x="8434388" y="4165600"/>
              <a:ext cx="633413" cy="503238"/>
            </a:xfrm>
            <a:custGeom>
              <a:avLst/>
              <a:gdLst>
                <a:gd name="T0" fmla="*/ 0 w 399"/>
                <a:gd name="T1" fmla="*/ 2147483646 h 317"/>
                <a:gd name="T2" fmla="*/ 0 w 399"/>
                <a:gd name="T3" fmla="*/ 2147483646 h 317"/>
                <a:gd name="T4" fmla="*/ 2147483646 w 399"/>
                <a:gd name="T5" fmla="*/ 2147483646 h 317"/>
                <a:gd name="T6" fmla="*/ 2147483646 w 399"/>
                <a:gd name="T7" fmla="*/ 0 h 317"/>
                <a:gd name="T8" fmla="*/ 0 w 399"/>
                <a:gd name="T9" fmla="*/ 2147483646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9" h="317">
                  <a:moveTo>
                    <a:pt x="0" y="234"/>
                  </a:moveTo>
                  <a:lnTo>
                    <a:pt x="0" y="317"/>
                  </a:lnTo>
                  <a:lnTo>
                    <a:pt x="399" y="84"/>
                  </a:lnTo>
                  <a:lnTo>
                    <a:pt x="399" y="0"/>
                  </a:lnTo>
                  <a:lnTo>
                    <a:pt x="0" y="234"/>
                  </a:lnTo>
                  <a:close/>
                </a:path>
              </a:pathLst>
            </a:custGeom>
            <a:solidFill>
              <a:srgbClr val="EA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1" name="Freeform 171">
              <a:extLst>
                <a:ext uri="{FF2B5EF4-FFF2-40B4-BE49-F238E27FC236}">
                  <a16:creationId xmlns:a16="http://schemas.microsoft.com/office/drawing/2014/main" id="{A1ADF3BD-7762-1A63-18DA-1CDBAE0CF47F}"/>
                </a:ext>
              </a:extLst>
            </p:cNvPr>
            <p:cNvSpPr>
              <a:spLocks/>
            </p:cNvSpPr>
            <p:nvPr userDrawn="1"/>
          </p:nvSpPr>
          <p:spPr bwMode="auto">
            <a:xfrm>
              <a:off x="7658101" y="4100513"/>
              <a:ext cx="776288" cy="568325"/>
            </a:xfrm>
            <a:custGeom>
              <a:avLst/>
              <a:gdLst>
                <a:gd name="T0" fmla="*/ 0 w 489"/>
                <a:gd name="T1" fmla="*/ 0 h 358"/>
                <a:gd name="T2" fmla="*/ 0 w 489"/>
                <a:gd name="T3" fmla="*/ 2147483646 h 358"/>
                <a:gd name="T4" fmla="*/ 2147483646 w 489"/>
                <a:gd name="T5" fmla="*/ 2147483646 h 358"/>
                <a:gd name="T6" fmla="*/ 2147483646 w 489"/>
                <a:gd name="T7" fmla="*/ 2147483646 h 358"/>
                <a:gd name="T8" fmla="*/ 0 w 489"/>
                <a:gd name="T9" fmla="*/ 0 h 3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9" h="358">
                  <a:moveTo>
                    <a:pt x="0" y="0"/>
                  </a:moveTo>
                  <a:lnTo>
                    <a:pt x="0" y="75"/>
                  </a:lnTo>
                  <a:lnTo>
                    <a:pt x="489" y="358"/>
                  </a:lnTo>
                  <a:lnTo>
                    <a:pt x="489" y="275"/>
                  </a:lnTo>
                  <a:lnTo>
                    <a:pt x="0" y="0"/>
                  </a:lnTo>
                  <a:close/>
                </a:path>
              </a:pathLst>
            </a:custGeom>
            <a:solidFill>
              <a:srgbClr val="F9F5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2" name="Freeform 172">
              <a:extLst>
                <a:ext uri="{FF2B5EF4-FFF2-40B4-BE49-F238E27FC236}">
                  <a16:creationId xmlns:a16="http://schemas.microsoft.com/office/drawing/2014/main" id="{E62A357D-9717-1458-DECA-DD4795DAA7D7}"/>
                </a:ext>
              </a:extLst>
            </p:cNvPr>
            <p:cNvSpPr>
              <a:spLocks/>
            </p:cNvSpPr>
            <p:nvPr userDrawn="1"/>
          </p:nvSpPr>
          <p:spPr bwMode="auto">
            <a:xfrm>
              <a:off x="8450263" y="4159250"/>
              <a:ext cx="693738" cy="544513"/>
            </a:xfrm>
            <a:custGeom>
              <a:avLst/>
              <a:gdLst>
                <a:gd name="T0" fmla="*/ 2147483646 w 437"/>
                <a:gd name="T1" fmla="*/ 2147483646 h 343"/>
                <a:gd name="T2" fmla="*/ 2147483646 w 437"/>
                <a:gd name="T3" fmla="*/ 2147483646 h 343"/>
                <a:gd name="T4" fmla="*/ 0 w 437"/>
                <a:gd name="T5" fmla="*/ 2147483646 h 343"/>
                <a:gd name="T6" fmla="*/ 0 w 437"/>
                <a:gd name="T7" fmla="*/ 2147483646 h 343"/>
                <a:gd name="T8" fmla="*/ 2147483646 w 437"/>
                <a:gd name="T9" fmla="*/ 2147483646 h 343"/>
                <a:gd name="T10" fmla="*/ 2147483646 w 437"/>
                <a:gd name="T11" fmla="*/ 2147483646 h 343"/>
                <a:gd name="T12" fmla="*/ 2147483646 w 437"/>
                <a:gd name="T13" fmla="*/ 2147483646 h 343"/>
                <a:gd name="T14" fmla="*/ 2147483646 w 437"/>
                <a:gd name="T15" fmla="*/ 2147483646 h 343"/>
                <a:gd name="T16" fmla="*/ 0 w 437"/>
                <a:gd name="T17" fmla="*/ 2147483646 h 343"/>
                <a:gd name="T18" fmla="*/ 2147483646 w 437"/>
                <a:gd name="T19" fmla="*/ 2147483646 h 343"/>
                <a:gd name="T20" fmla="*/ 2147483646 w 437"/>
                <a:gd name="T21" fmla="*/ 2147483646 h 343"/>
                <a:gd name="T22" fmla="*/ 2147483646 w 437"/>
                <a:gd name="T23" fmla="*/ 2147483646 h 343"/>
                <a:gd name="T24" fmla="*/ 2147483646 w 437"/>
                <a:gd name="T25" fmla="*/ 2147483646 h 343"/>
                <a:gd name="T26" fmla="*/ 2147483646 w 437"/>
                <a:gd name="T27" fmla="*/ 2147483646 h 3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37" h="343">
                  <a:moveTo>
                    <a:pt x="426" y="6"/>
                  </a:moveTo>
                  <a:cubicBezTo>
                    <a:pt x="416" y="0"/>
                    <a:pt x="402" y="9"/>
                    <a:pt x="401" y="9"/>
                  </a:cubicBezTo>
                  <a:cubicBezTo>
                    <a:pt x="0" y="241"/>
                    <a:pt x="0" y="241"/>
                    <a:pt x="0" y="241"/>
                  </a:cubicBezTo>
                  <a:cubicBezTo>
                    <a:pt x="0" y="257"/>
                    <a:pt x="0" y="257"/>
                    <a:pt x="0" y="257"/>
                  </a:cubicBezTo>
                  <a:cubicBezTo>
                    <a:pt x="387" y="32"/>
                    <a:pt x="387" y="32"/>
                    <a:pt x="387" y="32"/>
                  </a:cubicBezTo>
                  <a:cubicBezTo>
                    <a:pt x="390" y="30"/>
                    <a:pt x="409" y="20"/>
                    <a:pt x="409" y="40"/>
                  </a:cubicBezTo>
                  <a:cubicBezTo>
                    <a:pt x="409" y="77"/>
                    <a:pt x="409" y="77"/>
                    <a:pt x="409" y="77"/>
                  </a:cubicBezTo>
                  <a:cubicBezTo>
                    <a:pt x="409" y="80"/>
                    <a:pt x="406" y="93"/>
                    <a:pt x="395" y="99"/>
                  </a:cubicBezTo>
                  <a:cubicBezTo>
                    <a:pt x="0" y="327"/>
                    <a:pt x="0" y="327"/>
                    <a:pt x="0" y="327"/>
                  </a:cubicBezTo>
                  <a:cubicBezTo>
                    <a:pt x="2" y="343"/>
                    <a:pt x="2" y="343"/>
                    <a:pt x="2" y="343"/>
                  </a:cubicBezTo>
                  <a:cubicBezTo>
                    <a:pt x="402" y="112"/>
                    <a:pt x="402" y="112"/>
                    <a:pt x="402" y="112"/>
                  </a:cubicBezTo>
                  <a:cubicBezTo>
                    <a:pt x="415" y="105"/>
                    <a:pt x="435" y="97"/>
                    <a:pt x="435" y="62"/>
                  </a:cubicBezTo>
                  <a:cubicBezTo>
                    <a:pt x="435" y="28"/>
                    <a:pt x="435" y="28"/>
                    <a:pt x="435" y="28"/>
                  </a:cubicBezTo>
                  <a:cubicBezTo>
                    <a:pt x="435" y="28"/>
                    <a:pt x="437" y="13"/>
                    <a:pt x="426" y="6"/>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3" name="Freeform 173">
              <a:extLst>
                <a:ext uri="{FF2B5EF4-FFF2-40B4-BE49-F238E27FC236}">
                  <a16:creationId xmlns:a16="http://schemas.microsoft.com/office/drawing/2014/main" id="{CF9BAE55-6875-6F88-FFFD-DE213688E6D1}"/>
                </a:ext>
              </a:extLst>
            </p:cNvPr>
            <p:cNvSpPr>
              <a:spLocks/>
            </p:cNvSpPr>
            <p:nvPr userDrawn="1"/>
          </p:nvSpPr>
          <p:spPr bwMode="auto">
            <a:xfrm>
              <a:off x="7615238" y="4071938"/>
              <a:ext cx="835025" cy="498475"/>
            </a:xfrm>
            <a:custGeom>
              <a:avLst/>
              <a:gdLst>
                <a:gd name="T0" fmla="*/ 2147483646 w 526"/>
                <a:gd name="T1" fmla="*/ 2147483646 h 314"/>
                <a:gd name="T2" fmla="*/ 2147483646 w 526"/>
                <a:gd name="T3" fmla="*/ 2147483646 h 314"/>
                <a:gd name="T4" fmla="*/ 2147483646 w 526"/>
                <a:gd name="T5" fmla="*/ 2147483646 h 314"/>
                <a:gd name="T6" fmla="*/ 2147483646 w 526"/>
                <a:gd name="T7" fmla="*/ 2147483646 h 314"/>
                <a:gd name="T8" fmla="*/ 2147483646 w 526"/>
                <a:gd name="T9" fmla="*/ 2147483646 h 314"/>
                <a:gd name="T10" fmla="*/ 2147483646 w 526"/>
                <a:gd name="T11" fmla="*/ 2147483646 h 314"/>
                <a:gd name="T12" fmla="*/ 2147483646 w 526"/>
                <a:gd name="T13" fmla="*/ 2147483646 h 314"/>
                <a:gd name="T14" fmla="*/ 2147483646 w 526"/>
                <a:gd name="T15" fmla="*/ 2147483646 h 314"/>
                <a:gd name="T16" fmla="*/ 2147483646 w 526"/>
                <a:gd name="T17" fmla="*/ 2147483646 h 314"/>
                <a:gd name="T18" fmla="*/ 0 w 526"/>
                <a:gd name="T19" fmla="*/ 2147483646 h 314"/>
                <a:gd name="T20" fmla="*/ 0 w 526"/>
                <a:gd name="T21" fmla="*/ 0 h 314"/>
                <a:gd name="T22" fmla="*/ 2147483646 w 526"/>
                <a:gd name="T23" fmla="*/ 2147483646 h 3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6" h="314">
                  <a:moveTo>
                    <a:pt x="5" y="8"/>
                  </a:moveTo>
                  <a:cubicBezTo>
                    <a:pt x="501" y="296"/>
                    <a:pt x="501" y="296"/>
                    <a:pt x="501" y="296"/>
                  </a:cubicBezTo>
                  <a:cubicBezTo>
                    <a:pt x="501" y="296"/>
                    <a:pt x="501" y="296"/>
                    <a:pt x="501" y="296"/>
                  </a:cubicBezTo>
                  <a:cubicBezTo>
                    <a:pt x="508" y="300"/>
                    <a:pt x="519" y="300"/>
                    <a:pt x="526" y="296"/>
                  </a:cubicBezTo>
                  <a:cubicBezTo>
                    <a:pt x="526" y="311"/>
                    <a:pt x="526" y="311"/>
                    <a:pt x="526" y="311"/>
                  </a:cubicBezTo>
                  <a:cubicBezTo>
                    <a:pt x="523" y="313"/>
                    <a:pt x="518" y="314"/>
                    <a:pt x="514" y="314"/>
                  </a:cubicBezTo>
                  <a:cubicBezTo>
                    <a:pt x="509" y="314"/>
                    <a:pt x="505" y="313"/>
                    <a:pt x="502" y="312"/>
                  </a:cubicBezTo>
                  <a:cubicBezTo>
                    <a:pt x="501" y="312"/>
                    <a:pt x="501" y="312"/>
                    <a:pt x="501" y="312"/>
                  </a:cubicBezTo>
                  <a:cubicBezTo>
                    <a:pt x="5" y="23"/>
                    <a:pt x="5" y="23"/>
                    <a:pt x="5" y="23"/>
                  </a:cubicBezTo>
                  <a:cubicBezTo>
                    <a:pt x="2" y="21"/>
                    <a:pt x="0" y="19"/>
                    <a:pt x="0" y="16"/>
                  </a:cubicBezTo>
                  <a:cubicBezTo>
                    <a:pt x="0" y="0"/>
                    <a:pt x="0" y="0"/>
                    <a:pt x="0" y="0"/>
                  </a:cubicBezTo>
                  <a:cubicBezTo>
                    <a:pt x="0" y="3"/>
                    <a:pt x="2" y="6"/>
                    <a:pt x="5" y="8"/>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4" name="Freeform 174">
              <a:extLst>
                <a:ext uri="{FF2B5EF4-FFF2-40B4-BE49-F238E27FC236}">
                  <a16:creationId xmlns:a16="http://schemas.microsoft.com/office/drawing/2014/main" id="{D9B09471-CD61-1D49-8590-1768F6EA0433}"/>
                </a:ext>
              </a:extLst>
            </p:cNvPr>
            <p:cNvSpPr>
              <a:spLocks/>
            </p:cNvSpPr>
            <p:nvPr userDrawn="1"/>
          </p:nvSpPr>
          <p:spPr bwMode="auto">
            <a:xfrm>
              <a:off x="7612063" y="3692525"/>
              <a:ext cx="1481138" cy="855663"/>
            </a:xfrm>
            <a:custGeom>
              <a:avLst/>
              <a:gdLst>
                <a:gd name="T0" fmla="*/ 2147483646 w 933"/>
                <a:gd name="T1" fmla="*/ 2147483646 h 539"/>
                <a:gd name="T2" fmla="*/ 2147483646 w 933"/>
                <a:gd name="T3" fmla="*/ 2147483646 h 539"/>
                <a:gd name="T4" fmla="*/ 2147483646 w 933"/>
                <a:gd name="T5" fmla="*/ 2147483646 h 539"/>
                <a:gd name="T6" fmla="*/ 2147483646 w 933"/>
                <a:gd name="T7" fmla="*/ 2147483646 h 539"/>
                <a:gd name="T8" fmla="*/ 2147483646 w 933"/>
                <a:gd name="T9" fmla="*/ 2147483646 h 539"/>
                <a:gd name="T10" fmla="*/ 2147483646 w 933"/>
                <a:gd name="T11" fmla="*/ 0 h 539"/>
                <a:gd name="T12" fmla="*/ 2147483646 w 933"/>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539">
                  <a:moveTo>
                    <a:pt x="7" y="232"/>
                  </a:moveTo>
                  <a:cubicBezTo>
                    <a:pt x="0" y="236"/>
                    <a:pt x="0" y="243"/>
                    <a:pt x="7" y="247"/>
                  </a:cubicBezTo>
                  <a:cubicBezTo>
                    <a:pt x="503" y="535"/>
                    <a:pt x="503" y="535"/>
                    <a:pt x="503" y="535"/>
                  </a:cubicBezTo>
                  <a:cubicBezTo>
                    <a:pt x="510" y="539"/>
                    <a:pt x="521" y="539"/>
                    <a:pt x="528" y="535"/>
                  </a:cubicBezTo>
                  <a:cubicBezTo>
                    <a:pt x="933" y="301"/>
                    <a:pt x="933" y="301"/>
                    <a:pt x="933" y="301"/>
                  </a:cubicBezTo>
                  <a:cubicBezTo>
                    <a:pt x="409" y="0"/>
                    <a:pt x="409" y="0"/>
                    <a:pt x="409" y="0"/>
                  </a:cubicBezTo>
                  <a:lnTo>
                    <a:pt x="7" y="232"/>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5" name="Freeform 175">
              <a:extLst>
                <a:ext uri="{FF2B5EF4-FFF2-40B4-BE49-F238E27FC236}">
                  <a16:creationId xmlns:a16="http://schemas.microsoft.com/office/drawing/2014/main" id="{BE92C3B8-F3C9-C83B-9F78-B7F8EDE50C39}"/>
                </a:ext>
              </a:extLst>
            </p:cNvPr>
            <p:cNvSpPr>
              <a:spLocks/>
            </p:cNvSpPr>
            <p:nvPr userDrawn="1"/>
          </p:nvSpPr>
          <p:spPr bwMode="auto">
            <a:xfrm>
              <a:off x="7458076" y="4335463"/>
              <a:ext cx="846138" cy="641350"/>
            </a:xfrm>
            <a:custGeom>
              <a:avLst/>
              <a:gdLst>
                <a:gd name="T0" fmla="*/ 0 w 533"/>
                <a:gd name="T1" fmla="*/ 0 h 404"/>
                <a:gd name="T2" fmla="*/ 0 w 533"/>
                <a:gd name="T3" fmla="*/ 2147483646 h 404"/>
                <a:gd name="T4" fmla="*/ 2147483646 w 533"/>
                <a:gd name="T5" fmla="*/ 2147483646 h 404"/>
                <a:gd name="T6" fmla="*/ 2147483646 w 533"/>
                <a:gd name="T7" fmla="*/ 2147483646 h 404"/>
                <a:gd name="T8" fmla="*/ 2147483646 w 533"/>
                <a:gd name="T9" fmla="*/ 2147483646 h 404"/>
                <a:gd name="T10" fmla="*/ 0 w 533"/>
                <a:gd name="T11" fmla="*/ 0 h 4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3" h="404">
                  <a:moveTo>
                    <a:pt x="0" y="0"/>
                  </a:moveTo>
                  <a:lnTo>
                    <a:pt x="0" y="110"/>
                  </a:lnTo>
                  <a:lnTo>
                    <a:pt x="525" y="404"/>
                  </a:lnTo>
                  <a:lnTo>
                    <a:pt x="533" y="354"/>
                  </a:lnTo>
                  <a:lnTo>
                    <a:pt x="523" y="303"/>
                  </a:lnTo>
                  <a:lnTo>
                    <a:pt x="0"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6" name="Freeform 176">
              <a:extLst>
                <a:ext uri="{FF2B5EF4-FFF2-40B4-BE49-F238E27FC236}">
                  <a16:creationId xmlns:a16="http://schemas.microsoft.com/office/drawing/2014/main" id="{47A9C662-BEC5-79F7-7764-DAEDB0D07CC0}"/>
                </a:ext>
              </a:extLst>
            </p:cNvPr>
            <p:cNvSpPr>
              <a:spLocks/>
            </p:cNvSpPr>
            <p:nvPr userDrawn="1"/>
          </p:nvSpPr>
          <p:spPr bwMode="auto">
            <a:xfrm>
              <a:off x="7458076" y="4324350"/>
              <a:ext cx="865188" cy="493713"/>
            </a:xfrm>
            <a:custGeom>
              <a:avLst/>
              <a:gdLst>
                <a:gd name="T0" fmla="*/ 0 w 545"/>
                <a:gd name="T1" fmla="*/ 2147483646 h 311"/>
                <a:gd name="T2" fmla="*/ 2147483646 w 545"/>
                <a:gd name="T3" fmla="*/ 2147483646 h 311"/>
                <a:gd name="T4" fmla="*/ 2147483646 w 545"/>
                <a:gd name="T5" fmla="*/ 2147483646 h 311"/>
                <a:gd name="T6" fmla="*/ 2147483646 w 545"/>
                <a:gd name="T7" fmla="*/ 2147483646 h 311"/>
                <a:gd name="T8" fmla="*/ 2147483646 w 545"/>
                <a:gd name="T9" fmla="*/ 2147483646 h 311"/>
                <a:gd name="T10" fmla="*/ 2147483646 w 545"/>
                <a:gd name="T11" fmla="*/ 2147483646 h 311"/>
                <a:gd name="T12" fmla="*/ 0 w 545"/>
                <a:gd name="T13" fmla="*/ 2147483646 h 3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5" h="311">
                  <a:moveTo>
                    <a:pt x="0" y="7"/>
                  </a:moveTo>
                  <a:cubicBezTo>
                    <a:pt x="523" y="311"/>
                    <a:pt x="523" y="311"/>
                    <a:pt x="523" y="311"/>
                  </a:cubicBezTo>
                  <a:cubicBezTo>
                    <a:pt x="539" y="306"/>
                    <a:pt x="539" y="306"/>
                    <a:pt x="539" y="306"/>
                  </a:cubicBezTo>
                  <a:cubicBezTo>
                    <a:pt x="541" y="306"/>
                    <a:pt x="545" y="307"/>
                    <a:pt x="545" y="307"/>
                  </a:cubicBezTo>
                  <a:cubicBezTo>
                    <a:pt x="26" y="4"/>
                    <a:pt x="26" y="4"/>
                    <a:pt x="26" y="4"/>
                  </a:cubicBezTo>
                  <a:cubicBezTo>
                    <a:pt x="20" y="0"/>
                    <a:pt x="11" y="0"/>
                    <a:pt x="5" y="4"/>
                  </a:cubicBezTo>
                  <a:lnTo>
                    <a:pt x="0" y="7"/>
                  </a:lnTo>
                  <a:close/>
                </a:path>
              </a:pathLst>
            </a:custGeom>
            <a:solidFill>
              <a:srgbClr val="145A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7" name="Freeform 177">
              <a:extLst>
                <a:ext uri="{FF2B5EF4-FFF2-40B4-BE49-F238E27FC236}">
                  <a16:creationId xmlns:a16="http://schemas.microsoft.com/office/drawing/2014/main" id="{28792B8D-EA77-1E20-1FFB-8FC77BE361D6}"/>
                </a:ext>
              </a:extLst>
            </p:cNvPr>
            <p:cNvSpPr>
              <a:spLocks/>
            </p:cNvSpPr>
            <p:nvPr userDrawn="1"/>
          </p:nvSpPr>
          <p:spPr bwMode="auto">
            <a:xfrm>
              <a:off x="7999413" y="5111750"/>
              <a:ext cx="1588" cy="1588"/>
            </a:xfrm>
            <a:custGeom>
              <a:avLst/>
              <a:gdLst>
                <a:gd name="T0" fmla="*/ 0 w 1"/>
                <a:gd name="T1" fmla="*/ 2147483646 h 1"/>
                <a:gd name="T2" fmla="*/ 0 w 1"/>
                <a:gd name="T3" fmla="*/ 2147483646 h 1"/>
                <a:gd name="T4" fmla="*/ 2147483646 w 1"/>
                <a:gd name="T5" fmla="*/ 0 h 1"/>
                <a:gd name="T6" fmla="*/ 0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1"/>
                    <a:pt x="0" y="1"/>
                  </a:cubicBezTo>
                  <a:cubicBezTo>
                    <a:pt x="1" y="0"/>
                    <a:pt x="1" y="0"/>
                    <a:pt x="1" y="0"/>
                  </a:cubicBezTo>
                  <a:cubicBezTo>
                    <a:pt x="1" y="0"/>
                    <a:pt x="0" y="0"/>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8" name="Freeform 178">
              <a:extLst>
                <a:ext uri="{FF2B5EF4-FFF2-40B4-BE49-F238E27FC236}">
                  <a16:creationId xmlns:a16="http://schemas.microsoft.com/office/drawing/2014/main" id="{77F77564-2956-8192-171C-B30E632554DF}"/>
                </a:ext>
              </a:extLst>
            </p:cNvPr>
            <p:cNvSpPr>
              <a:spLocks/>
            </p:cNvSpPr>
            <p:nvPr userDrawn="1"/>
          </p:nvSpPr>
          <p:spPr bwMode="auto">
            <a:xfrm>
              <a:off x="6811963" y="4851400"/>
              <a:ext cx="838200" cy="501650"/>
            </a:xfrm>
            <a:custGeom>
              <a:avLst/>
              <a:gdLst>
                <a:gd name="T0" fmla="*/ 2147483646 w 528"/>
                <a:gd name="T1" fmla="*/ 2147483646 h 316"/>
                <a:gd name="T2" fmla="*/ 2147483646 w 528"/>
                <a:gd name="T3" fmla="*/ 2147483646 h 316"/>
                <a:gd name="T4" fmla="*/ 2147483646 w 528"/>
                <a:gd name="T5" fmla="*/ 2147483646 h 316"/>
                <a:gd name="T6" fmla="*/ 2147483646 w 528"/>
                <a:gd name="T7" fmla="*/ 2147483646 h 316"/>
                <a:gd name="T8" fmla="*/ 2147483646 w 528"/>
                <a:gd name="T9" fmla="*/ 2147483646 h 316"/>
                <a:gd name="T10" fmla="*/ 2147483646 w 528"/>
                <a:gd name="T11" fmla="*/ 2147483646 h 316"/>
                <a:gd name="T12" fmla="*/ 2147483646 w 528"/>
                <a:gd name="T13" fmla="*/ 2147483646 h 316"/>
                <a:gd name="T14" fmla="*/ 2147483646 w 528"/>
                <a:gd name="T15" fmla="*/ 2147483646 h 316"/>
                <a:gd name="T16" fmla="*/ 2147483646 w 528"/>
                <a:gd name="T17" fmla="*/ 2147483646 h 316"/>
                <a:gd name="T18" fmla="*/ 2147483646 w 528"/>
                <a:gd name="T19" fmla="*/ 2147483646 h 316"/>
                <a:gd name="T20" fmla="*/ 0 w 528"/>
                <a:gd name="T21" fmla="*/ 0 h 316"/>
                <a:gd name="T22" fmla="*/ 2147483646 w 528"/>
                <a:gd name="T23" fmla="*/ 2147483646 h 3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8" h="316">
                  <a:moveTo>
                    <a:pt x="5" y="7"/>
                  </a:moveTo>
                  <a:cubicBezTo>
                    <a:pt x="501" y="296"/>
                    <a:pt x="501" y="296"/>
                    <a:pt x="501" y="296"/>
                  </a:cubicBezTo>
                  <a:cubicBezTo>
                    <a:pt x="505" y="298"/>
                    <a:pt x="509" y="299"/>
                    <a:pt x="514" y="299"/>
                  </a:cubicBezTo>
                  <a:cubicBezTo>
                    <a:pt x="518" y="299"/>
                    <a:pt x="523" y="298"/>
                    <a:pt x="526" y="296"/>
                  </a:cubicBezTo>
                  <a:cubicBezTo>
                    <a:pt x="526" y="296"/>
                    <a:pt x="526" y="296"/>
                    <a:pt x="526" y="296"/>
                  </a:cubicBezTo>
                  <a:cubicBezTo>
                    <a:pt x="526" y="296"/>
                    <a:pt x="526" y="296"/>
                    <a:pt x="526" y="296"/>
                  </a:cubicBezTo>
                  <a:cubicBezTo>
                    <a:pt x="528" y="312"/>
                    <a:pt x="528" y="312"/>
                    <a:pt x="528" y="312"/>
                  </a:cubicBezTo>
                  <a:cubicBezTo>
                    <a:pt x="521" y="316"/>
                    <a:pt x="510" y="316"/>
                    <a:pt x="503" y="312"/>
                  </a:cubicBezTo>
                  <a:cubicBezTo>
                    <a:pt x="7" y="23"/>
                    <a:pt x="7" y="23"/>
                    <a:pt x="7" y="23"/>
                  </a:cubicBezTo>
                  <a:cubicBezTo>
                    <a:pt x="4" y="21"/>
                    <a:pt x="2" y="19"/>
                    <a:pt x="2" y="16"/>
                  </a:cubicBezTo>
                  <a:cubicBezTo>
                    <a:pt x="0" y="0"/>
                    <a:pt x="0" y="0"/>
                    <a:pt x="0" y="0"/>
                  </a:cubicBezTo>
                  <a:cubicBezTo>
                    <a:pt x="0" y="3"/>
                    <a:pt x="2" y="6"/>
                    <a:pt x="5" y="7"/>
                  </a:cubicBez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9" name="Freeform 179">
              <a:extLst>
                <a:ext uri="{FF2B5EF4-FFF2-40B4-BE49-F238E27FC236}">
                  <a16:creationId xmlns:a16="http://schemas.microsoft.com/office/drawing/2014/main" id="{1B42E768-AFB2-8D76-61D6-FB66ECF5B5DC}"/>
                </a:ext>
              </a:extLst>
            </p:cNvPr>
            <p:cNvSpPr>
              <a:spLocks/>
            </p:cNvSpPr>
            <p:nvPr userDrawn="1"/>
          </p:nvSpPr>
          <p:spPr bwMode="auto">
            <a:xfrm>
              <a:off x="6808788" y="4471988"/>
              <a:ext cx="1476375" cy="855663"/>
            </a:xfrm>
            <a:custGeom>
              <a:avLst/>
              <a:gdLst>
                <a:gd name="T0" fmla="*/ 2147483646 w 930"/>
                <a:gd name="T1" fmla="*/ 2147483646 h 539"/>
                <a:gd name="T2" fmla="*/ 2147483646 w 930"/>
                <a:gd name="T3" fmla="*/ 2147483646 h 539"/>
                <a:gd name="T4" fmla="*/ 2147483646 w 930"/>
                <a:gd name="T5" fmla="*/ 2147483646 h 539"/>
                <a:gd name="T6" fmla="*/ 2147483646 w 930"/>
                <a:gd name="T7" fmla="*/ 2147483646 h 539"/>
                <a:gd name="T8" fmla="*/ 2147483646 w 930"/>
                <a:gd name="T9" fmla="*/ 2147483646 h 539"/>
                <a:gd name="T10" fmla="*/ 2147483646 w 930"/>
                <a:gd name="T11" fmla="*/ 0 h 539"/>
                <a:gd name="T12" fmla="*/ 2147483646 w 930"/>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0" h="539">
                  <a:moveTo>
                    <a:pt x="7" y="232"/>
                  </a:moveTo>
                  <a:cubicBezTo>
                    <a:pt x="0" y="236"/>
                    <a:pt x="0" y="243"/>
                    <a:pt x="7" y="246"/>
                  </a:cubicBezTo>
                  <a:cubicBezTo>
                    <a:pt x="503" y="535"/>
                    <a:pt x="503" y="535"/>
                    <a:pt x="503" y="535"/>
                  </a:cubicBezTo>
                  <a:cubicBezTo>
                    <a:pt x="510" y="539"/>
                    <a:pt x="521" y="539"/>
                    <a:pt x="528" y="535"/>
                  </a:cubicBezTo>
                  <a:cubicBezTo>
                    <a:pt x="930" y="303"/>
                    <a:pt x="930" y="303"/>
                    <a:pt x="930" y="303"/>
                  </a:cubicBezTo>
                  <a:cubicBezTo>
                    <a:pt x="409" y="0"/>
                    <a:pt x="409" y="0"/>
                    <a:pt x="409" y="0"/>
                  </a:cubicBezTo>
                  <a:lnTo>
                    <a:pt x="7" y="232"/>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0" name="Freeform 180">
              <a:extLst>
                <a:ext uri="{FF2B5EF4-FFF2-40B4-BE49-F238E27FC236}">
                  <a16:creationId xmlns:a16="http://schemas.microsoft.com/office/drawing/2014/main" id="{286288A0-5A6C-2E7A-E7D2-A9B46690808A}"/>
                </a:ext>
              </a:extLst>
            </p:cNvPr>
            <p:cNvSpPr>
              <a:spLocks/>
            </p:cNvSpPr>
            <p:nvPr userDrawn="1"/>
          </p:nvSpPr>
          <p:spPr bwMode="auto">
            <a:xfrm>
              <a:off x="7631113" y="4808538"/>
              <a:ext cx="633413" cy="503238"/>
            </a:xfrm>
            <a:custGeom>
              <a:avLst/>
              <a:gdLst>
                <a:gd name="T0" fmla="*/ 0 w 399"/>
                <a:gd name="T1" fmla="*/ 2147483646 h 317"/>
                <a:gd name="T2" fmla="*/ 0 w 399"/>
                <a:gd name="T3" fmla="*/ 2147483646 h 317"/>
                <a:gd name="T4" fmla="*/ 2147483646 w 399"/>
                <a:gd name="T5" fmla="*/ 2147483646 h 317"/>
                <a:gd name="T6" fmla="*/ 2147483646 w 399"/>
                <a:gd name="T7" fmla="*/ 0 h 317"/>
                <a:gd name="T8" fmla="*/ 0 w 399"/>
                <a:gd name="T9" fmla="*/ 2147483646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9" h="317">
                  <a:moveTo>
                    <a:pt x="0" y="233"/>
                  </a:moveTo>
                  <a:lnTo>
                    <a:pt x="0" y="317"/>
                  </a:lnTo>
                  <a:lnTo>
                    <a:pt x="399" y="83"/>
                  </a:lnTo>
                  <a:lnTo>
                    <a:pt x="399" y="0"/>
                  </a:lnTo>
                  <a:lnTo>
                    <a:pt x="0" y="233"/>
                  </a:lnTo>
                  <a:close/>
                </a:path>
              </a:pathLst>
            </a:custGeom>
            <a:solidFill>
              <a:srgbClr val="F7D6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1" name="Freeform 181">
              <a:extLst>
                <a:ext uri="{FF2B5EF4-FFF2-40B4-BE49-F238E27FC236}">
                  <a16:creationId xmlns:a16="http://schemas.microsoft.com/office/drawing/2014/main" id="{FB4046A1-42BA-B9AA-F19A-253877EF031E}"/>
                </a:ext>
              </a:extLst>
            </p:cNvPr>
            <p:cNvSpPr>
              <a:spLocks/>
            </p:cNvSpPr>
            <p:nvPr userDrawn="1"/>
          </p:nvSpPr>
          <p:spPr bwMode="auto">
            <a:xfrm>
              <a:off x="6854826" y="4743450"/>
              <a:ext cx="776288" cy="568325"/>
            </a:xfrm>
            <a:custGeom>
              <a:avLst/>
              <a:gdLst>
                <a:gd name="T0" fmla="*/ 0 w 489"/>
                <a:gd name="T1" fmla="*/ 0 h 358"/>
                <a:gd name="T2" fmla="*/ 0 w 489"/>
                <a:gd name="T3" fmla="*/ 2147483646 h 358"/>
                <a:gd name="T4" fmla="*/ 2147483646 w 489"/>
                <a:gd name="T5" fmla="*/ 2147483646 h 358"/>
                <a:gd name="T6" fmla="*/ 2147483646 w 489"/>
                <a:gd name="T7" fmla="*/ 2147483646 h 358"/>
                <a:gd name="T8" fmla="*/ 0 w 489"/>
                <a:gd name="T9" fmla="*/ 0 h 3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9" h="358">
                  <a:moveTo>
                    <a:pt x="0" y="0"/>
                  </a:moveTo>
                  <a:lnTo>
                    <a:pt x="0" y="75"/>
                  </a:lnTo>
                  <a:lnTo>
                    <a:pt x="489" y="358"/>
                  </a:lnTo>
                  <a:lnTo>
                    <a:pt x="489" y="274"/>
                  </a:lnTo>
                  <a:lnTo>
                    <a:pt x="0" y="0"/>
                  </a:lnTo>
                  <a:close/>
                </a:path>
              </a:pathLst>
            </a:custGeom>
            <a:solidFill>
              <a:srgbClr val="FCF1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2" name="Freeform 182">
              <a:extLst>
                <a:ext uri="{FF2B5EF4-FFF2-40B4-BE49-F238E27FC236}">
                  <a16:creationId xmlns:a16="http://schemas.microsoft.com/office/drawing/2014/main" id="{0615C015-D7AB-3AA4-D58D-53E606986370}"/>
                </a:ext>
              </a:extLst>
            </p:cNvPr>
            <p:cNvSpPr>
              <a:spLocks/>
            </p:cNvSpPr>
            <p:nvPr userDrawn="1"/>
          </p:nvSpPr>
          <p:spPr bwMode="auto">
            <a:xfrm>
              <a:off x="7646988" y="4800600"/>
              <a:ext cx="693738" cy="546100"/>
            </a:xfrm>
            <a:custGeom>
              <a:avLst/>
              <a:gdLst>
                <a:gd name="T0" fmla="*/ 2147483646 w 437"/>
                <a:gd name="T1" fmla="*/ 2147483646 h 344"/>
                <a:gd name="T2" fmla="*/ 2147483646 w 437"/>
                <a:gd name="T3" fmla="*/ 2147483646 h 344"/>
                <a:gd name="T4" fmla="*/ 0 w 437"/>
                <a:gd name="T5" fmla="*/ 2147483646 h 344"/>
                <a:gd name="T6" fmla="*/ 0 w 437"/>
                <a:gd name="T7" fmla="*/ 2147483646 h 344"/>
                <a:gd name="T8" fmla="*/ 2147483646 w 437"/>
                <a:gd name="T9" fmla="*/ 2147483646 h 344"/>
                <a:gd name="T10" fmla="*/ 2147483646 w 437"/>
                <a:gd name="T11" fmla="*/ 2147483646 h 344"/>
                <a:gd name="T12" fmla="*/ 2147483646 w 437"/>
                <a:gd name="T13" fmla="*/ 2147483646 h 344"/>
                <a:gd name="T14" fmla="*/ 2147483646 w 437"/>
                <a:gd name="T15" fmla="*/ 2147483646 h 344"/>
                <a:gd name="T16" fmla="*/ 0 w 437"/>
                <a:gd name="T17" fmla="*/ 2147483646 h 344"/>
                <a:gd name="T18" fmla="*/ 2147483646 w 437"/>
                <a:gd name="T19" fmla="*/ 2147483646 h 344"/>
                <a:gd name="T20" fmla="*/ 2147483646 w 437"/>
                <a:gd name="T21" fmla="*/ 2147483646 h 344"/>
                <a:gd name="T22" fmla="*/ 2147483646 w 437"/>
                <a:gd name="T23" fmla="*/ 2147483646 h 344"/>
                <a:gd name="T24" fmla="*/ 2147483646 w 437"/>
                <a:gd name="T25" fmla="*/ 2147483646 h 344"/>
                <a:gd name="T26" fmla="*/ 2147483646 w 437"/>
                <a:gd name="T27" fmla="*/ 2147483646 h 3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37" h="344">
                  <a:moveTo>
                    <a:pt x="426" y="6"/>
                  </a:moveTo>
                  <a:cubicBezTo>
                    <a:pt x="416" y="0"/>
                    <a:pt x="402" y="10"/>
                    <a:pt x="402" y="10"/>
                  </a:cubicBezTo>
                  <a:cubicBezTo>
                    <a:pt x="0" y="242"/>
                    <a:pt x="0" y="242"/>
                    <a:pt x="0" y="242"/>
                  </a:cubicBezTo>
                  <a:cubicBezTo>
                    <a:pt x="0" y="257"/>
                    <a:pt x="0" y="257"/>
                    <a:pt x="0" y="257"/>
                  </a:cubicBezTo>
                  <a:cubicBezTo>
                    <a:pt x="387" y="33"/>
                    <a:pt x="387" y="33"/>
                    <a:pt x="387" y="33"/>
                  </a:cubicBezTo>
                  <a:cubicBezTo>
                    <a:pt x="390" y="31"/>
                    <a:pt x="409" y="20"/>
                    <a:pt x="409" y="41"/>
                  </a:cubicBezTo>
                  <a:cubicBezTo>
                    <a:pt x="409" y="78"/>
                    <a:pt x="409" y="78"/>
                    <a:pt x="409" y="78"/>
                  </a:cubicBezTo>
                  <a:cubicBezTo>
                    <a:pt x="409" y="80"/>
                    <a:pt x="406" y="94"/>
                    <a:pt x="396" y="100"/>
                  </a:cubicBezTo>
                  <a:cubicBezTo>
                    <a:pt x="0" y="328"/>
                    <a:pt x="0" y="328"/>
                    <a:pt x="0" y="328"/>
                  </a:cubicBezTo>
                  <a:cubicBezTo>
                    <a:pt x="2" y="344"/>
                    <a:pt x="2" y="344"/>
                    <a:pt x="2" y="344"/>
                  </a:cubicBezTo>
                  <a:cubicBezTo>
                    <a:pt x="403" y="112"/>
                    <a:pt x="403" y="112"/>
                    <a:pt x="403" y="112"/>
                  </a:cubicBezTo>
                  <a:cubicBezTo>
                    <a:pt x="415" y="106"/>
                    <a:pt x="436" y="97"/>
                    <a:pt x="436" y="63"/>
                  </a:cubicBezTo>
                  <a:cubicBezTo>
                    <a:pt x="436" y="28"/>
                    <a:pt x="436" y="28"/>
                    <a:pt x="436" y="28"/>
                  </a:cubicBezTo>
                  <a:cubicBezTo>
                    <a:pt x="436" y="28"/>
                    <a:pt x="437" y="13"/>
                    <a:pt x="426" y="6"/>
                  </a:cubicBez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3" name="Freeform 183">
              <a:extLst>
                <a:ext uri="{FF2B5EF4-FFF2-40B4-BE49-F238E27FC236}">
                  <a16:creationId xmlns:a16="http://schemas.microsoft.com/office/drawing/2014/main" id="{64EB8F92-26C6-8C2F-D033-0F24785ED2BF}"/>
                </a:ext>
              </a:extLst>
            </p:cNvPr>
            <p:cNvSpPr>
              <a:spLocks/>
            </p:cNvSpPr>
            <p:nvPr userDrawn="1"/>
          </p:nvSpPr>
          <p:spPr bwMode="auto">
            <a:xfrm>
              <a:off x="6811963" y="4714875"/>
              <a:ext cx="835025" cy="498475"/>
            </a:xfrm>
            <a:custGeom>
              <a:avLst/>
              <a:gdLst>
                <a:gd name="T0" fmla="*/ 2147483646 w 526"/>
                <a:gd name="T1" fmla="*/ 2147483646 h 314"/>
                <a:gd name="T2" fmla="*/ 2147483646 w 526"/>
                <a:gd name="T3" fmla="*/ 2147483646 h 314"/>
                <a:gd name="T4" fmla="*/ 2147483646 w 526"/>
                <a:gd name="T5" fmla="*/ 2147483646 h 314"/>
                <a:gd name="T6" fmla="*/ 2147483646 w 526"/>
                <a:gd name="T7" fmla="*/ 2147483646 h 314"/>
                <a:gd name="T8" fmla="*/ 2147483646 w 526"/>
                <a:gd name="T9" fmla="*/ 2147483646 h 314"/>
                <a:gd name="T10" fmla="*/ 2147483646 w 526"/>
                <a:gd name="T11" fmla="*/ 2147483646 h 314"/>
                <a:gd name="T12" fmla="*/ 2147483646 w 526"/>
                <a:gd name="T13" fmla="*/ 2147483646 h 314"/>
                <a:gd name="T14" fmla="*/ 2147483646 w 526"/>
                <a:gd name="T15" fmla="*/ 2147483646 h 314"/>
                <a:gd name="T16" fmla="*/ 2147483646 w 526"/>
                <a:gd name="T17" fmla="*/ 2147483646 h 314"/>
                <a:gd name="T18" fmla="*/ 0 w 526"/>
                <a:gd name="T19" fmla="*/ 2147483646 h 314"/>
                <a:gd name="T20" fmla="*/ 0 w 526"/>
                <a:gd name="T21" fmla="*/ 0 h 314"/>
                <a:gd name="T22" fmla="*/ 2147483646 w 526"/>
                <a:gd name="T23" fmla="*/ 2147483646 h 3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6" h="314">
                  <a:moveTo>
                    <a:pt x="5" y="7"/>
                  </a:moveTo>
                  <a:cubicBezTo>
                    <a:pt x="501" y="296"/>
                    <a:pt x="501" y="296"/>
                    <a:pt x="501" y="296"/>
                  </a:cubicBezTo>
                  <a:cubicBezTo>
                    <a:pt x="501" y="296"/>
                    <a:pt x="501" y="296"/>
                    <a:pt x="501" y="296"/>
                  </a:cubicBezTo>
                  <a:cubicBezTo>
                    <a:pt x="508" y="300"/>
                    <a:pt x="519" y="300"/>
                    <a:pt x="526" y="296"/>
                  </a:cubicBezTo>
                  <a:cubicBezTo>
                    <a:pt x="526" y="311"/>
                    <a:pt x="526" y="311"/>
                    <a:pt x="526" y="311"/>
                  </a:cubicBezTo>
                  <a:cubicBezTo>
                    <a:pt x="523" y="313"/>
                    <a:pt x="518" y="314"/>
                    <a:pt x="514" y="314"/>
                  </a:cubicBezTo>
                  <a:cubicBezTo>
                    <a:pt x="509" y="314"/>
                    <a:pt x="505" y="313"/>
                    <a:pt x="502" y="311"/>
                  </a:cubicBezTo>
                  <a:cubicBezTo>
                    <a:pt x="502" y="311"/>
                    <a:pt x="502" y="311"/>
                    <a:pt x="502" y="311"/>
                  </a:cubicBezTo>
                  <a:cubicBezTo>
                    <a:pt x="5" y="23"/>
                    <a:pt x="5" y="23"/>
                    <a:pt x="5" y="23"/>
                  </a:cubicBezTo>
                  <a:cubicBezTo>
                    <a:pt x="2" y="21"/>
                    <a:pt x="0" y="18"/>
                    <a:pt x="0" y="16"/>
                  </a:cubicBezTo>
                  <a:cubicBezTo>
                    <a:pt x="0" y="0"/>
                    <a:pt x="0" y="0"/>
                    <a:pt x="0" y="0"/>
                  </a:cubicBezTo>
                  <a:cubicBezTo>
                    <a:pt x="0" y="3"/>
                    <a:pt x="2" y="5"/>
                    <a:pt x="5" y="7"/>
                  </a:cubicBez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4" name="Freeform 184">
              <a:extLst>
                <a:ext uri="{FF2B5EF4-FFF2-40B4-BE49-F238E27FC236}">
                  <a16:creationId xmlns:a16="http://schemas.microsoft.com/office/drawing/2014/main" id="{D7E85568-22E8-0DA6-6B33-92C146F0DA36}"/>
                </a:ext>
              </a:extLst>
            </p:cNvPr>
            <p:cNvSpPr>
              <a:spLocks/>
            </p:cNvSpPr>
            <p:nvPr userDrawn="1"/>
          </p:nvSpPr>
          <p:spPr bwMode="auto">
            <a:xfrm>
              <a:off x="6808788" y="4335463"/>
              <a:ext cx="1481138" cy="855663"/>
            </a:xfrm>
            <a:custGeom>
              <a:avLst/>
              <a:gdLst>
                <a:gd name="T0" fmla="*/ 2147483646 w 933"/>
                <a:gd name="T1" fmla="*/ 2147483646 h 539"/>
                <a:gd name="T2" fmla="*/ 2147483646 w 933"/>
                <a:gd name="T3" fmla="*/ 2147483646 h 539"/>
                <a:gd name="T4" fmla="*/ 2147483646 w 933"/>
                <a:gd name="T5" fmla="*/ 2147483646 h 539"/>
                <a:gd name="T6" fmla="*/ 2147483646 w 933"/>
                <a:gd name="T7" fmla="*/ 2147483646 h 539"/>
                <a:gd name="T8" fmla="*/ 2147483646 w 933"/>
                <a:gd name="T9" fmla="*/ 2147483646 h 539"/>
                <a:gd name="T10" fmla="*/ 2147483646 w 933"/>
                <a:gd name="T11" fmla="*/ 0 h 539"/>
                <a:gd name="T12" fmla="*/ 2147483646 w 933"/>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539">
                  <a:moveTo>
                    <a:pt x="7" y="232"/>
                  </a:moveTo>
                  <a:cubicBezTo>
                    <a:pt x="0" y="236"/>
                    <a:pt x="0" y="242"/>
                    <a:pt x="7" y="246"/>
                  </a:cubicBezTo>
                  <a:cubicBezTo>
                    <a:pt x="503" y="535"/>
                    <a:pt x="503" y="535"/>
                    <a:pt x="503" y="535"/>
                  </a:cubicBezTo>
                  <a:cubicBezTo>
                    <a:pt x="510" y="539"/>
                    <a:pt x="521" y="539"/>
                    <a:pt x="528" y="535"/>
                  </a:cubicBezTo>
                  <a:cubicBezTo>
                    <a:pt x="933" y="301"/>
                    <a:pt x="933" y="301"/>
                    <a:pt x="933" y="301"/>
                  </a:cubicBezTo>
                  <a:cubicBezTo>
                    <a:pt x="409" y="0"/>
                    <a:pt x="409" y="0"/>
                    <a:pt x="409" y="0"/>
                  </a:cubicBezTo>
                  <a:lnTo>
                    <a:pt x="7" y="232"/>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5" name="Freeform 185">
              <a:extLst>
                <a:ext uri="{FF2B5EF4-FFF2-40B4-BE49-F238E27FC236}">
                  <a16:creationId xmlns:a16="http://schemas.microsoft.com/office/drawing/2014/main" id="{EB0E3BB6-E606-C81D-423C-650B5F1C299E}"/>
                </a:ext>
              </a:extLst>
            </p:cNvPr>
            <p:cNvSpPr>
              <a:spLocks/>
            </p:cNvSpPr>
            <p:nvPr userDrawn="1"/>
          </p:nvSpPr>
          <p:spPr bwMode="auto">
            <a:xfrm>
              <a:off x="8142288" y="3576638"/>
              <a:ext cx="873125" cy="609600"/>
            </a:xfrm>
            <a:custGeom>
              <a:avLst/>
              <a:gdLst>
                <a:gd name="T0" fmla="*/ 2147483646 w 550"/>
                <a:gd name="T1" fmla="*/ 2147483646 h 384"/>
                <a:gd name="T2" fmla="*/ 0 w 550"/>
                <a:gd name="T3" fmla="*/ 2147483646 h 384"/>
                <a:gd name="T4" fmla="*/ 2147483646 w 550"/>
                <a:gd name="T5" fmla="*/ 0 h 384"/>
                <a:gd name="T6" fmla="*/ 2147483646 w 550"/>
                <a:gd name="T7" fmla="*/ 2147483646 h 384"/>
                <a:gd name="T8" fmla="*/ 2147483646 w 550"/>
                <a:gd name="T9" fmla="*/ 2147483646 h 3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0" h="384">
                  <a:moveTo>
                    <a:pt x="534" y="384"/>
                  </a:moveTo>
                  <a:lnTo>
                    <a:pt x="0" y="9"/>
                  </a:lnTo>
                  <a:lnTo>
                    <a:pt x="16" y="0"/>
                  </a:lnTo>
                  <a:lnTo>
                    <a:pt x="550" y="375"/>
                  </a:lnTo>
                  <a:lnTo>
                    <a:pt x="534" y="384"/>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6" name="Freeform 186">
              <a:extLst>
                <a:ext uri="{FF2B5EF4-FFF2-40B4-BE49-F238E27FC236}">
                  <a16:creationId xmlns:a16="http://schemas.microsoft.com/office/drawing/2014/main" id="{EE787510-8B86-1309-55AE-686F7BBBD0BB}"/>
                </a:ext>
              </a:extLst>
            </p:cNvPr>
            <p:cNvSpPr>
              <a:spLocks/>
            </p:cNvSpPr>
            <p:nvPr userDrawn="1"/>
          </p:nvSpPr>
          <p:spPr bwMode="auto">
            <a:xfrm>
              <a:off x="7804151" y="4525963"/>
              <a:ext cx="3175" cy="1588"/>
            </a:xfrm>
            <a:custGeom>
              <a:avLst/>
              <a:gdLst>
                <a:gd name="T0" fmla="*/ 0 w 2"/>
                <a:gd name="T1" fmla="*/ 0 h 1"/>
                <a:gd name="T2" fmla="*/ 0 w 2"/>
                <a:gd name="T3" fmla="*/ 0 h 1"/>
                <a:gd name="T4" fmla="*/ 2147483646 w 2"/>
                <a:gd name="T5" fmla="*/ 2147483646 h 1"/>
                <a:gd name="T6" fmla="*/ 2147483646 w 2"/>
                <a:gd name="T7" fmla="*/ 2147483646 h 1"/>
                <a:gd name="T8" fmla="*/ 0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cubicBezTo>
                    <a:pt x="0" y="0"/>
                    <a:pt x="0" y="0"/>
                    <a:pt x="0" y="0"/>
                  </a:cubicBezTo>
                  <a:cubicBezTo>
                    <a:pt x="2" y="1"/>
                    <a:pt x="2" y="1"/>
                    <a:pt x="2" y="1"/>
                  </a:cubicBezTo>
                  <a:cubicBezTo>
                    <a:pt x="2" y="1"/>
                    <a:pt x="2" y="1"/>
                    <a:pt x="2" y="1"/>
                  </a:cubicBezTo>
                  <a:cubicBezTo>
                    <a:pt x="1" y="0"/>
                    <a:pt x="1" y="0"/>
                    <a:pt x="0"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7" name="Freeform 187">
              <a:extLst>
                <a:ext uri="{FF2B5EF4-FFF2-40B4-BE49-F238E27FC236}">
                  <a16:creationId xmlns:a16="http://schemas.microsoft.com/office/drawing/2014/main" id="{219AEEAE-5240-2A21-2491-D5641C11352E}"/>
                </a:ext>
              </a:extLst>
            </p:cNvPr>
            <p:cNvSpPr>
              <a:spLocks/>
            </p:cNvSpPr>
            <p:nvPr userDrawn="1"/>
          </p:nvSpPr>
          <p:spPr bwMode="auto">
            <a:xfrm>
              <a:off x="7804151" y="4525963"/>
              <a:ext cx="3175" cy="1588"/>
            </a:xfrm>
            <a:custGeom>
              <a:avLst/>
              <a:gdLst>
                <a:gd name="T0" fmla="*/ 0 w 2"/>
                <a:gd name="T1" fmla="*/ 0 h 1"/>
                <a:gd name="T2" fmla="*/ 2147483646 w 2"/>
                <a:gd name="T3" fmla="*/ 2147483646 h 1"/>
                <a:gd name="T4" fmla="*/ 2147483646 w 2"/>
                <a:gd name="T5" fmla="*/ 2147483646 h 1"/>
                <a:gd name="T6" fmla="*/ 0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0"/>
                  </a:moveTo>
                  <a:lnTo>
                    <a:pt x="2" y="1"/>
                  </a:lnTo>
                  <a:lnTo>
                    <a:pt x="0"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8" name="Rectangle 188">
              <a:extLst>
                <a:ext uri="{FF2B5EF4-FFF2-40B4-BE49-F238E27FC236}">
                  <a16:creationId xmlns:a16="http://schemas.microsoft.com/office/drawing/2014/main" id="{F062FE95-7B22-1F1D-5CE1-A7DF9D324CC7}"/>
                </a:ext>
              </a:extLst>
            </p:cNvPr>
            <p:cNvSpPr>
              <a:spLocks noChangeArrowheads="1"/>
            </p:cNvSpPr>
            <p:nvPr userDrawn="1"/>
          </p:nvSpPr>
          <p:spPr bwMode="auto">
            <a:xfrm>
              <a:off x="9010650" y="4211638"/>
              <a:ext cx="1588" cy="1587"/>
            </a:xfrm>
            <a:prstGeom prst="rect">
              <a:avLst/>
            </a:prstGeom>
            <a:solidFill>
              <a:srgbClr val="4F1B13"/>
            </a:solidFill>
            <a:ln>
              <a:noFill/>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defRPr/>
              </a:pPr>
              <a:endParaRPr lang="zh-CN" altLang="en-US"/>
            </a:p>
          </p:txBody>
        </p:sp>
        <p:sp>
          <p:nvSpPr>
            <p:cNvPr id="9919" name="Freeform 189">
              <a:extLst>
                <a:ext uri="{FF2B5EF4-FFF2-40B4-BE49-F238E27FC236}">
                  <a16:creationId xmlns:a16="http://schemas.microsoft.com/office/drawing/2014/main" id="{CCF17998-F904-90B7-35E2-2943BC703537}"/>
                </a:ext>
              </a:extLst>
            </p:cNvPr>
            <p:cNvSpPr>
              <a:spLocks/>
            </p:cNvSpPr>
            <p:nvPr userDrawn="1"/>
          </p:nvSpPr>
          <p:spPr bwMode="auto">
            <a:xfrm>
              <a:off x="8882063" y="4237038"/>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2"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20" name="Freeform 190">
              <a:extLst>
                <a:ext uri="{FF2B5EF4-FFF2-40B4-BE49-F238E27FC236}">
                  <a16:creationId xmlns:a16="http://schemas.microsoft.com/office/drawing/2014/main" id="{E5B2008C-4AA4-8415-147C-190D8690EA37}"/>
                </a:ext>
              </a:extLst>
            </p:cNvPr>
            <p:cNvSpPr>
              <a:spLocks/>
            </p:cNvSpPr>
            <p:nvPr userDrawn="1"/>
          </p:nvSpPr>
          <p:spPr bwMode="auto">
            <a:xfrm>
              <a:off x="8882063" y="4237038"/>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21" name="Freeform 191">
              <a:extLst>
                <a:ext uri="{FF2B5EF4-FFF2-40B4-BE49-F238E27FC236}">
                  <a16:creationId xmlns:a16="http://schemas.microsoft.com/office/drawing/2014/main" id="{59952A40-C71C-E122-CCA8-A5690365BA9A}"/>
                </a:ext>
              </a:extLst>
            </p:cNvPr>
            <p:cNvSpPr>
              <a:spLocks/>
            </p:cNvSpPr>
            <p:nvPr userDrawn="1"/>
          </p:nvSpPr>
          <p:spPr bwMode="auto">
            <a:xfrm>
              <a:off x="8380413" y="3968750"/>
              <a:ext cx="604838" cy="520700"/>
            </a:xfrm>
            <a:custGeom>
              <a:avLst/>
              <a:gdLst>
                <a:gd name="T0" fmla="*/ 2147483646 w 381"/>
                <a:gd name="T1" fmla="*/ 2147483646 h 328"/>
                <a:gd name="T2" fmla="*/ 2147483646 w 381"/>
                <a:gd name="T3" fmla="*/ 0 h 328"/>
                <a:gd name="T4" fmla="*/ 2147483646 w 381"/>
                <a:gd name="T5" fmla="*/ 2147483646 h 328"/>
                <a:gd name="T6" fmla="*/ 2147483646 w 381"/>
                <a:gd name="T7" fmla="*/ 2147483646 h 328"/>
                <a:gd name="T8" fmla="*/ 2147483646 w 381"/>
                <a:gd name="T9" fmla="*/ 2147483646 h 328"/>
                <a:gd name="T10" fmla="*/ 2147483646 w 381"/>
                <a:gd name="T11" fmla="*/ 2147483646 h 328"/>
                <a:gd name="T12" fmla="*/ 2147483646 w 381"/>
                <a:gd name="T13" fmla="*/ 2147483646 h 328"/>
                <a:gd name="T14" fmla="*/ 2147483646 w 381"/>
                <a:gd name="T15" fmla="*/ 2147483646 h 328"/>
                <a:gd name="T16" fmla="*/ 2147483646 w 381"/>
                <a:gd name="T17" fmla="*/ 2147483646 h 3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1" h="328">
                  <a:moveTo>
                    <a:pt x="369" y="106"/>
                  </a:moveTo>
                  <a:cubicBezTo>
                    <a:pt x="367" y="88"/>
                    <a:pt x="368" y="18"/>
                    <a:pt x="381" y="0"/>
                  </a:cubicBezTo>
                  <a:cubicBezTo>
                    <a:pt x="318" y="36"/>
                    <a:pt x="318" y="36"/>
                    <a:pt x="318" y="36"/>
                  </a:cubicBezTo>
                  <a:cubicBezTo>
                    <a:pt x="318" y="36"/>
                    <a:pt x="58" y="188"/>
                    <a:pt x="58" y="188"/>
                  </a:cubicBezTo>
                  <a:cubicBezTo>
                    <a:pt x="0" y="202"/>
                    <a:pt x="29" y="284"/>
                    <a:pt x="29" y="303"/>
                  </a:cubicBezTo>
                  <a:cubicBezTo>
                    <a:pt x="30" y="321"/>
                    <a:pt x="42" y="328"/>
                    <a:pt x="57" y="321"/>
                  </a:cubicBezTo>
                  <a:cubicBezTo>
                    <a:pt x="58" y="320"/>
                    <a:pt x="318" y="169"/>
                    <a:pt x="318" y="169"/>
                  </a:cubicBezTo>
                  <a:cubicBezTo>
                    <a:pt x="381" y="133"/>
                    <a:pt x="381" y="133"/>
                    <a:pt x="381" y="133"/>
                  </a:cubicBezTo>
                  <a:cubicBezTo>
                    <a:pt x="374" y="128"/>
                    <a:pt x="371" y="119"/>
                    <a:pt x="369" y="106"/>
                  </a:cubicBezTo>
                  <a:close/>
                </a:path>
              </a:pathLst>
            </a:custGeom>
            <a:solidFill>
              <a:srgbClr val="D8F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22" name="Freeform 192">
              <a:extLst>
                <a:ext uri="{FF2B5EF4-FFF2-40B4-BE49-F238E27FC236}">
                  <a16:creationId xmlns:a16="http://schemas.microsoft.com/office/drawing/2014/main" id="{BD4CB2EA-CEF9-6AF9-3586-FC1B83E3B26C}"/>
                </a:ext>
              </a:extLst>
            </p:cNvPr>
            <p:cNvSpPr>
              <a:spLocks/>
            </p:cNvSpPr>
            <p:nvPr userDrawn="1"/>
          </p:nvSpPr>
          <p:spPr bwMode="auto">
            <a:xfrm>
              <a:off x="7637463" y="3443288"/>
              <a:ext cx="1379538" cy="788988"/>
            </a:xfrm>
            <a:custGeom>
              <a:avLst/>
              <a:gdLst>
                <a:gd name="T0" fmla="*/ 2147483646 w 869"/>
                <a:gd name="T1" fmla="*/ 2147483646 h 497"/>
                <a:gd name="T2" fmla="*/ 2147483646 w 869"/>
                <a:gd name="T3" fmla="*/ 2147483646 h 497"/>
                <a:gd name="T4" fmla="*/ 2147483646 w 869"/>
                <a:gd name="T5" fmla="*/ 2147483646 h 497"/>
                <a:gd name="T6" fmla="*/ 0 w 869"/>
                <a:gd name="T7" fmla="*/ 2147483646 h 497"/>
                <a:gd name="T8" fmla="*/ 2147483646 w 869"/>
                <a:gd name="T9" fmla="*/ 2147483646 h 497"/>
                <a:gd name="T10" fmla="*/ 2147483646 w 869"/>
                <a:gd name="T11" fmla="*/ 2147483646 h 497"/>
                <a:gd name="T12" fmla="*/ 2147483646 w 869"/>
                <a:gd name="T13" fmla="*/ 2147483646 h 497"/>
                <a:gd name="T14" fmla="*/ 2147483646 w 869"/>
                <a:gd name="T15" fmla="*/ 2147483646 h 497"/>
                <a:gd name="T16" fmla="*/ 2147483646 w 869"/>
                <a:gd name="T17" fmla="*/ 2147483646 h 497"/>
                <a:gd name="T18" fmla="*/ 2147483646 w 869"/>
                <a:gd name="T19" fmla="*/ 2147483646 h 497"/>
                <a:gd name="T20" fmla="*/ 2147483646 w 869"/>
                <a:gd name="T21" fmla="*/ 2147483646 h 497"/>
                <a:gd name="T22" fmla="*/ 2147483646 w 869"/>
                <a:gd name="T23" fmla="*/ 2147483646 h 4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69" h="497">
                  <a:moveTo>
                    <a:pt x="351" y="5"/>
                  </a:moveTo>
                  <a:cubicBezTo>
                    <a:pt x="342" y="0"/>
                    <a:pt x="325" y="0"/>
                    <a:pt x="312" y="7"/>
                  </a:cubicBezTo>
                  <a:cubicBezTo>
                    <a:pt x="45" y="161"/>
                    <a:pt x="45" y="161"/>
                    <a:pt x="45" y="161"/>
                  </a:cubicBezTo>
                  <a:cubicBezTo>
                    <a:pt x="0" y="187"/>
                    <a:pt x="0" y="187"/>
                    <a:pt x="0" y="187"/>
                  </a:cubicBezTo>
                  <a:cubicBezTo>
                    <a:pt x="534" y="497"/>
                    <a:pt x="534" y="497"/>
                    <a:pt x="534" y="497"/>
                  </a:cubicBezTo>
                  <a:cubicBezTo>
                    <a:pt x="580" y="471"/>
                    <a:pt x="580" y="471"/>
                    <a:pt x="580" y="471"/>
                  </a:cubicBezTo>
                  <a:cubicBezTo>
                    <a:pt x="817" y="335"/>
                    <a:pt x="817" y="335"/>
                    <a:pt x="817" y="335"/>
                  </a:cubicBezTo>
                  <a:cubicBezTo>
                    <a:pt x="817" y="334"/>
                    <a:pt x="817" y="334"/>
                    <a:pt x="817" y="334"/>
                  </a:cubicBezTo>
                  <a:cubicBezTo>
                    <a:pt x="840" y="321"/>
                    <a:pt x="840" y="321"/>
                    <a:pt x="840" y="321"/>
                  </a:cubicBezTo>
                  <a:cubicBezTo>
                    <a:pt x="864" y="307"/>
                    <a:pt x="864" y="307"/>
                    <a:pt x="864" y="307"/>
                  </a:cubicBezTo>
                  <a:cubicBezTo>
                    <a:pt x="866" y="306"/>
                    <a:pt x="868" y="306"/>
                    <a:pt x="869" y="306"/>
                  </a:cubicBezTo>
                  <a:lnTo>
                    <a:pt x="351" y="5"/>
                  </a:lnTo>
                  <a:close/>
                </a:path>
              </a:pathLst>
            </a:custGeom>
            <a:solidFill>
              <a:srgbClr val="ADD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23" name="Freeform 193">
              <a:extLst>
                <a:ext uri="{FF2B5EF4-FFF2-40B4-BE49-F238E27FC236}">
                  <a16:creationId xmlns:a16="http://schemas.microsoft.com/office/drawing/2014/main" id="{DC404E0A-0E38-0475-D715-68E9D8901290}"/>
                </a:ext>
              </a:extLst>
            </p:cNvPr>
            <p:cNvSpPr>
              <a:spLocks/>
            </p:cNvSpPr>
            <p:nvPr userDrawn="1"/>
          </p:nvSpPr>
          <p:spPr bwMode="auto">
            <a:xfrm>
              <a:off x="7566026" y="3740150"/>
              <a:ext cx="919163" cy="757238"/>
            </a:xfrm>
            <a:custGeom>
              <a:avLst/>
              <a:gdLst>
                <a:gd name="T0" fmla="*/ 2147483646 w 579"/>
                <a:gd name="T1" fmla="*/ 2147483646 h 477"/>
                <a:gd name="T2" fmla="*/ 2147483646 w 579"/>
                <a:gd name="T3" fmla="*/ 2147483646 h 477"/>
                <a:gd name="T4" fmla="*/ 0 w 579"/>
                <a:gd name="T5" fmla="*/ 2147483646 h 477"/>
                <a:gd name="T6" fmla="*/ 0 w 579"/>
                <a:gd name="T7" fmla="*/ 2147483646 h 477"/>
                <a:gd name="T8" fmla="*/ 2147483646 w 579"/>
                <a:gd name="T9" fmla="*/ 0 h 477"/>
                <a:gd name="T10" fmla="*/ 2147483646 w 579"/>
                <a:gd name="T11" fmla="*/ 2147483646 h 477"/>
                <a:gd name="T12" fmla="*/ 2147483646 w 579"/>
                <a:gd name="T13" fmla="*/ 2147483646 h 477"/>
                <a:gd name="T14" fmla="*/ 2147483646 w 579"/>
                <a:gd name="T15" fmla="*/ 2147483646 h 477"/>
                <a:gd name="T16" fmla="*/ 2147483646 w 579"/>
                <a:gd name="T17" fmla="*/ 2147483646 h 4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9" h="477">
                  <a:moveTo>
                    <a:pt x="547" y="477"/>
                  </a:moveTo>
                  <a:cubicBezTo>
                    <a:pt x="29" y="176"/>
                    <a:pt x="29" y="176"/>
                    <a:pt x="29" y="176"/>
                  </a:cubicBezTo>
                  <a:cubicBezTo>
                    <a:pt x="4" y="162"/>
                    <a:pt x="0" y="138"/>
                    <a:pt x="0" y="124"/>
                  </a:cubicBezTo>
                  <a:cubicBezTo>
                    <a:pt x="0" y="77"/>
                    <a:pt x="0" y="87"/>
                    <a:pt x="0" y="61"/>
                  </a:cubicBezTo>
                  <a:cubicBezTo>
                    <a:pt x="0" y="18"/>
                    <a:pt x="32" y="8"/>
                    <a:pt x="45" y="0"/>
                  </a:cubicBezTo>
                  <a:cubicBezTo>
                    <a:pt x="579" y="310"/>
                    <a:pt x="579" y="310"/>
                    <a:pt x="579" y="310"/>
                  </a:cubicBezTo>
                  <a:cubicBezTo>
                    <a:pt x="569" y="316"/>
                    <a:pt x="542" y="331"/>
                    <a:pt x="535" y="362"/>
                  </a:cubicBezTo>
                  <a:cubicBezTo>
                    <a:pt x="527" y="395"/>
                    <a:pt x="534" y="435"/>
                    <a:pt x="534" y="450"/>
                  </a:cubicBezTo>
                  <a:cubicBezTo>
                    <a:pt x="535" y="464"/>
                    <a:pt x="539" y="473"/>
                    <a:pt x="547" y="477"/>
                  </a:cubicBez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24" name="Freeform 194">
              <a:extLst>
                <a:ext uri="{FF2B5EF4-FFF2-40B4-BE49-F238E27FC236}">
                  <a16:creationId xmlns:a16="http://schemas.microsoft.com/office/drawing/2014/main" id="{9DDC805E-D8AC-2F98-E352-54CC007408F5}"/>
                </a:ext>
              </a:extLst>
            </p:cNvPr>
            <p:cNvSpPr>
              <a:spLocks/>
            </p:cNvSpPr>
            <p:nvPr userDrawn="1"/>
          </p:nvSpPr>
          <p:spPr bwMode="auto">
            <a:xfrm>
              <a:off x="8407401" y="3927475"/>
              <a:ext cx="612775" cy="585788"/>
            </a:xfrm>
            <a:custGeom>
              <a:avLst/>
              <a:gdLst>
                <a:gd name="T0" fmla="*/ 2147483646 w 386"/>
                <a:gd name="T1" fmla="*/ 2147483646 h 369"/>
                <a:gd name="T2" fmla="*/ 2147483646 w 386"/>
                <a:gd name="T3" fmla="*/ 2147483646 h 369"/>
                <a:gd name="T4" fmla="*/ 2147483646 w 386"/>
                <a:gd name="T5" fmla="*/ 2147483646 h 369"/>
                <a:gd name="T6" fmla="*/ 2147483646 w 386"/>
                <a:gd name="T7" fmla="*/ 2147483646 h 369"/>
                <a:gd name="T8" fmla="*/ 2147483646 w 386"/>
                <a:gd name="T9" fmla="*/ 2147483646 h 369"/>
                <a:gd name="T10" fmla="*/ 2147483646 w 386"/>
                <a:gd name="T11" fmla="*/ 2147483646 h 369"/>
                <a:gd name="T12" fmla="*/ 2147483646 w 386"/>
                <a:gd name="T13" fmla="*/ 2147483646 h 369"/>
                <a:gd name="T14" fmla="*/ 2147483646 w 386"/>
                <a:gd name="T15" fmla="*/ 2147483646 h 369"/>
                <a:gd name="T16" fmla="*/ 2147483646 w 386"/>
                <a:gd name="T17" fmla="*/ 2147483646 h 369"/>
                <a:gd name="T18" fmla="*/ 2147483646 w 386"/>
                <a:gd name="T19" fmla="*/ 2147483646 h 369"/>
                <a:gd name="T20" fmla="*/ 2147483646 w 386"/>
                <a:gd name="T21" fmla="*/ 2147483646 h 369"/>
                <a:gd name="T22" fmla="*/ 2147483646 w 386"/>
                <a:gd name="T23" fmla="*/ 2147483646 h 369"/>
                <a:gd name="T24" fmla="*/ 2147483646 w 386"/>
                <a:gd name="T25" fmla="*/ 2147483646 h 369"/>
                <a:gd name="T26" fmla="*/ 2147483646 w 386"/>
                <a:gd name="T27" fmla="*/ 2147483646 h 369"/>
                <a:gd name="T28" fmla="*/ 2147483646 w 386"/>
                <a:gd name="T29" fmla="*/ 2147483646 h 369"/>
                <a:gd name="T30" fmla="*/ 2147483646 w 386"/>
                <a:gd name="T31" fmla="*/ 2147483646 h 369"/>
                <a:gd name="T32" fmla="*/ 2147483646 w 386"/>
                <a:gd name="T33" fmla="*/ 2147483646 h 369"/>
                <a:gd name="T34" fmla="*/ 2147483646 w 386"/>
                <a:gd name="T35" fmla="*/ 2147483646 h 369"/>
                <a:gd name="T36" fmla="*/ 0 w 386"/>
                <a:gd name="T37" fmla="*/ 2147483646 h 369"/>
                <a:gd name="T38" fmla="*/ 2147483646 w 386"/>
                <a:gd name="T39" fmla="*/ 2147483646 h 369"/>
                <a:gd name="T40" fmla="*/ 2147483646 w 386"/>
                <a:gd name="T41" fmla="*/ 2147483646 h 3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6" h="369">
                  <a:moveTo>
                    <a:pt x="379" y="2"/>
                  </a:moveTo>
                  <a:cubicBezTo>
                    <a:pt x="383" y="0"/>
                    <a:pt x="386" y="1"/>
                    <a:pt x="386" y="6"/>
                  </a:cubicBezTo>
                  <a:cubicBezTo>
                    <a:pt x="386" y="10"/>
                    <a:pt x="383" y="15"/>
                    <a:pt x="379" y="17"/>
                  </a:cubicBezTo>
                  <a:cubicBezTo>
                    <a:pt x="364" y="26"/>
                    <a:pt x="364" y="26"/>
                    <a:pt x="364" y="26"/>
                  </a:cubicBezTo>
                  <a:cubicBezTo>
                    <a:pt x="48" y="210"/>
                    <a:pt x="48" y="210"/>
                    <a:pt x="48" y="210"/>
                  </a:cubicBezTo>
                  <a:cubicBezTo>
                    <a:pt x="46" y="211"/>
                    <a:pt x="46" y="211"/>
                    <a:pt x="46" y="211"/>
                  </a:cubicBezTo>
                  <a:cubicBezTo>
                    <a:pt x="42" y="214"/>
                    <a:pt x="15" y="225"/>
                    <a:pt x="15" y="260"/>
                  </a:cubicBezTo>
                  <a:cubicBezTo>
                    <a:pt x="15" y="287"/>
                    <a:pt x="16" y="314"/>
                    <a:pt x="16" y="327"/>
                  </a:cubicBezTo>
                  <a:cubicBezTo>
                    <a:pt x="16" y="345"/>
                    <a:pt x="28" y="354"/>
                    <a:pt x="53" y="339"/>
                  </a:cubicBezTo>
                  <a:cubicBezTo>
                    <a:pt x="364" y="159"/>
                    <a:pt x="364" y="159"/>
                    <a:pt x="364" y="159"/>
                  </a:cubicBezTo>
                  <a:cubicBezTo>
                    <a:pt x="379" y="150"/>
                    <a:pt x="379" y="150"/>
                    <a:pt x="379" y="150"/>
                  </a:cubicBezTo>
                  <a:cubicBezTo>
                    <a:pt x="383" y="148"/>
                    <a:pt x="386" y="150"/>
                    <a:pt x="386" y="154"/>
                  </a:cubicBezTo>
                  <a:cubicBezTo>
                    <a:pt x="386" y="158"/>
                    <a:pt x="383" y="163"/>
                    <a:pt x="380" y="165"/>
                  </a:cubicBezTo>
                  <a:cubicBezTo>
                    <a:pt x="324" y="198"/>
                    <a:pt x="324" y="198"/>
                    <a:pt x="324" y="198"/>
                  </a:cubicBezTo>
                  <a:cubicBezTo>
                    <a:pt x="95" y="330"/>
                    <a:pt x="95" y="330"/>
                    <a:pt x="95" y="330"/>
                  </a:cubicBezTo>
                  <a:cubicBezTo>
                    <a:pt x="50" y="356"/>
                    <a:pt x="50" y="356"/>
                    <a:pt x="50" y="356"/>
                  </a:cubicBezTo>
                  <a:cubicBezTo>
                    <a:pt x="48" y="357"/>
                    <a:pt x="47" y="357"/>
                    <a:pt x="45" y="357"/>
                  </a:cubicBezTo>
                  <a:cubicBezTo>
                    <a:pt x="23" y="369"/>
                    <a:pt x="3" y="360"/>
                    <a:pt x="2" y="333"/>
                  </a:cubicBezTo>
                  <a:cubicBezTo>
                    <a:pt x="0" y="311"/>
                    <a:pt x="0" y="281"/>
                    <a:pt x="0" y="255"/>
                  </a:cubicBezTo>
                  <a:cubicBezTo>
                    <a:pt x="0" y="214"/>
                    <a:pt x="43" y="195"/>
                    <a:pt x="56" y="188"/>
                  </a:cubicBezTo>
                  <a:lnTo>
                    <a:pt x="379" y="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25" name="Freeform 195">
              <a:extLst>
                <a:ext uri="{FF2B5EF4-FFF2-40B4-BE49-F238E27FC236}">
                  <a16:creationId xmlns:a16="http://schemas.microsoft.com/office/drawing/2014/main" id="{A340ADE3-CFC7-7934-1BEA-9109EB09EBCB}"/>
                </a:ext>
              </a:extLst>
            </p:cNvPr>
            <p:cNvSpPr>
              <a:spLocks/>
            </p:cNvSpPr>
            <p:nvPr userDrawn="1"/>
          </p:nvSpPr>
          <p:spPr bwMode="auto">
            <a:xfrm>
              <a:off x="8250238" y="4137025"/>
              <a:ext cx="127000" cy="307975"/>
            </a:xfrm>
            <a:custGeom>
              <a:avLst/>
              <a:gdLst>
                <a:gd name="T0" fmla="*/ 2147483646 w 80"/>
                <a:gd name="T1" fmla="*/ 2147483646 h 194"/>
                <a:gd name="T2" fmla="*/ 2147483646 w 80"/>
                <a:gd name="T3" fmla="*/ 2147483646 h 194"/>
                <a:gd name="T4" fmla="*/ 2147483646 w 80"/>
                <a:gd name="T5" fmla="*/ 2147483646 h 194"/>
                <a:gd name="T6" fmla="*/ 2147483646 w 80"/>
                <a:gd name="T7" fmla="*/ 0 h 194"/>
                <a:gd name="T8" fmla="*/ 0 w 80"/>
                <a:gd name="T9" fmla="*/ 2147483646 h 194"/>
                <a:gd name="T10" fmla="*/ 0 w 80"/>
                <a:gd name="T11" fmla="*/ 2147483646 h 194"/>
                <a:gd name="T12" fmla="*/ 2147483646 w 80"/>
                <a:gd name="T13" fmla="*/ 2147483646 h 194"/>
                <a:gd name="T14" fmla="*/ 2147483646 w 80"/>
                <a:gd name="T15" fmla="*/ 2147483646 h 194"/>
                <a:gd name="T16" fmla="*/ 2147483646 w 80"/>
                <a:gd name="T17" fmla="*/ 2147483646 h 1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94">
                  <a:moveTo>
                    <a:pt x="35" y="145"/>
                  </a:moveTo>
                  <a:cubicBezTo>
                    <a:pt x="35" y="98"/>
                    <a:pt x="35" y="107"/>
                    <a:pt x="35" y="81"/>
                  </a:cubicBezTo>
                  <a:cubicBezTo>
                    <a:pt x="35" y="39"/>
                    <a:pt x="66" y="28"/>
                    <a:pt x="80" y="20"/>
                  </a:cubicBezTo>
                  <a:cubicBezTo>
                    <a:pt x="45" y="0"/>
                    <a:pt x="45" y="0"/>
                    <a:pt x="45" y="0"/>
                  </a:cubicBezTo>
                  <a:cubicBezTo>
                    <a:pt x="31" y="7"/>
                    <a:pt x="0" y="18"/>
                    <a:pt x="0" y="61"/>
                  </a:cubicBezTo>
                  <a:cubicBezTo>
                    <a:pt x="0" y="87"/>
                    <a:pt x="0" y="77"/>
                    <a:pt x="0" y="124"/>
                  </a:cubicBezTo>
                  <a:cubicBezTo>
                    <a:pt x="0" y="138"/>
                    <a:pt x="3" y="161"/>
                    <a:pt x="29" y="176"/>
                  </a:cubicBezTo>
                  <a:cubicBezTo>
                    <a:pt x="60" y="194"/>
                    <a:pt x="60" y="194"/>
                    <a:pt x="60" y="194"/>
                  </a:cubicBezTo>
                  <a:cubicBezTo>
                    <a:pt x="38" y="180"/>
                    <a:pt x="35" y="157"/>
                    <a:pt x="35" y="145"/>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26" name="Freeform 196">
              <a:extLst>
                <a:ext uri="{FF2B5EF4-FFF2-40B4-BE49-F238E27FC236}">
                  <a16:creationId xmlns:a16="http://schemas.microsoft.com/office/drawing/2014/main" id="{C45D80AF-93DF-445D-DB55-D99543617528}"/>
                </a:ext>
              </a:extLst>
            </p:cNvPr>
            <p:cNvSpPr>
              <a:spLocks/>
            </p:cNvSpPr>
            <p:nvPr userDrawn="1"/>
          </p:nvSpPr>
          <p:spPr bwMode="auto">
            <a:xfrm>
              <a:off x="7461251" y="4167188"/>
              <a:ext cx="846138" cy="639763"/>
            </a:xfrm>
            <a:custGeom>
              <a:avLst/>
              <a:gdLst>
                <a:gd name="T0" fmla="*/ 0 w 533"/>
                <a:gd name="T1" fmla="*/ 0 h 403"/>
                <a:gd name="T2" fmla="*/ 0 w 533"/>
                <a:gd name="T3" fmla="*/ 2147483646 h 403"/>
                <a:gd name="T4" fmla="*/ 2147483646 w 533"/>
                <a:gd name="T5" fmla="*/ 2147483646 h 403"/>
                <a:gd name="T6" fmla="*/ 2147483646 w 533"/>
                <a:gd name="T7" fmla="*/ 2147483646 h 403"/>
                <a:gd name="T8" fmla="*/ 2147483646 w 533"/>
                <a:gd name="T9" fmla="*/ 2147483646 h 403"/>
                <a:gd name="T10" fmla="*/ 0 w 533"/>
                <a:gd name="T11" fmla="*/ 0 h 4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3" h="403">
                  <a:moveTo>
                    <a:pt x="0" y="0"/>
                  </a:moveTo>
                  <a:lnTo>
                    <a:pt x="0" y="109"/>
                  </a:lnTo>
                  <a:lnTo>
                    <a:pt x="524" y="403"/>
                  </a:lnTo>
                  <a:lnTo>
                    <a:pt x="533" y="353"/>
                  </a:lnTo>
                  <a:lnTo>
                    <a:pt x="522" y="302"/>
                  </a:lnTo>
                  <a:lnTo>
                    <a:pt x="0" y="0"/>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27" name="Freeform 197">
              <a:extLst>
                <a:ext uri="{FF2B5EF4-FFF2-40B4-BE49-F238E27FC236}">
                  <a16:creationId xmlns:a16="http://schemas.microsoft.com/office/drawing/2014/main" id="{C480F7AC-9B58-8A50-AF3F-874C43318F84}"/>
                </a:ext>
              </a:extLst>
            </p:cNvPr>
            <p:cNvSpPr>
              <a:spLocks/>
            </p:cNvSpPr>
            <p:nvPr userDrawn="1"/>
          </p:nvSpPr>
          <p:spPr bwMode="auto">
            <a:xfrm>
              <a:off x="7461251" y="4156075"/>
              <a:ext cx="865188" cy="492125"/>
            </a:xfrm>
            <a:custGeom>
              <a:avLst/>
              <a:gdLst>
                <a:gd name="T0" fmla="*/ 0 w 545"/>
                <a:gd name="T1" fmla="*/ 2147483646 h 310"/>
                <a:gd name="T2" fmla="*/ 2147483646 w 545"/>
                <a:gd name="T3" fmla="*/ 2147483646 h 310"/>
                <a:gd name="T4" fmla="*/ 2147483646 w 545"/>
                <a:gd name="T5" fmla="*/ 2147483646 h 310"/>
                <a:gd name="T6" fmla="*/ 2147483646 w 545"/>
                <a:gd name="T7" fmla="*/ 2147483646 h 310"/>
                <a:gd name="T8" fmla="*/ 2147483646 w 545"/>
                <a:gd name="T9" fmla="*/ 2147483646 h 310"/>
                <a:gd name="T10" fmla="*/ 2147483646 w 545"/>
                <a:gd name="T11" fmla="*/ 2147483646 h 310"/>
                <a:gd name="T12" fmla="*/ 0 w 545"/>
                <a:gd name="T13" fmla="*/ 2147483646 h 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5" h="310">
                  <a:moveTo>
                    <a:pt x="0" y="6"/>
                  </a:moveTo>
                  <a:cubicBezTo>
                    <a:pt x="522" y="310"/>
                    <a:pt x="522" y="310"/>
                    <a:pt x="522" y="310"/>
                  </a:cubicBezTo>
                  <a:cubicBezTo>
                    <a:pt x="538" y="306"/>
                    <a:pt x="538" y="306"/>
                    <a:pt x="538" y="306"/>
                  </a:cubicBezTo>
                  <a:cubicBezTo>
                    <a:pt x="540" y="305"/>
                    <a:pt x="545" y="306"/>
                    <a:pt x="545" y="306"/>
                  </a:cubicBezTo>
                  <a:cubicBezTo>
                    <a:pt x="26" y="4"/>
                    <a:pt x="26" y="4"/>
                    <a:pt x="26" y="4"/>
                  </a:cubicBezTo>
                  <a:cubicBezTo>
                    <a:pt x="19" y="0"/>
                    <a:pt x="11" y="0"/>
                    <a:pt x="5" y="3"/>
                  </a:cubicBezTo>
                  <a:lnTo>
                    <a:pt x="0" y="6"/>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28" name="Freeform 198">
              <a:extLst>
                <a:ext uri="{FF2B5EF4-FFF2-40B4-BE49-F238E27FC236}">
                  <a16:creationId xmlns:a16="http://schemas.microsoft.com/office/drawing/2014/main" id="{7AB78617-DDC9-1EF8-F18D-6CECC4079E9B}"/>
                </a:ext>
              </a:extLst>
            </p:cNvPr>
            <p:cNvSpPr>
              <a:spLocks/>
            </p:cNvSpPr>
            <p:nvPr userDrawn="1"/>
          </p:nvSpPr>
          <p:spPr bwMode="auto">
            <a:xfrm>
              <a:off x="8001001" y="5145088"/>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2"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29" name="Freeform 199">
              <a:extLst>
                <a:ext uri="{FF2B5EF4-FFF2-40B4-BE49-F238E27FC236}">
                  <a16:creationId xmlns:a16="http://schemas.microsoft.com/office/drawing/2014/main" id="{CB963A0D-B133-E1B5-EE10-5C8EC0DE8F9B}"/>
                </a:ext>
              </a:extLst>
            </p:cNvPr>
            <p:cNvSpPr>
              <a:spLocks/>
            </p:cNvSpPr>
            <p:nvPr userDrawn="1"/>
          </p:nvSpPr>
          <p:spPr bwMode="auto">
            <a:xfrm>
              <a:off x="8001001" y="5145088"/>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0" name="Freeform 200">
              <a:extLst>
                <a:ext uri="{FF2B5EF4-FFF2-40B4-BE49-F238E27FC236}">
                  <a16:creationId xmlns:a16="http://schemas.microsoft.com/office/drawing/2014/main" id="{6C0EAEDF-CB35-E962-CF0F-65FDAB37289B}"/>
                </a:ext>
              </a:extLst>
            </p:cNvPr>
            <p:cNvSpPr>
              <a:spLocks/>
            </p:cNvSpPr>
            <p:nvPr userDrawn="1"/>
          </p:nvSpPr>
          <p:spPr bwMode="auto">
            <a:xfrm>
              <a:off x="8002588" y="4941888"/>
              <a:ext cx="1588" cy="1588"/>
            </a:xfrm>
            <a:custGeom>
              <a:avLst/>
              <a:gdLst>
                <a:gd name="T0" fmla="*/ 0 w 1"/>
                <a:gd name="T1" fmla="*/ 2147483646 h 1"/>
                <a:gd name="T2" fmla="*/ 0 w 1"/>
                <a:gd name="T3" fmla="*/ 2147483646 h 1"/>
                <a:gd name="T4" fmla="*/ 2147483646 w 1"/>
                <a:gd name="T5" fmla="*/ 0 h 1"/>
                <a:gd name="T6" fmla="*/ 0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1"/>
                    <a:pt x="0" y="1"/>
                  </a:cubicBezTo>
                  <a:cubicBezTo>
                    <a:pt x="1" y="0"/>
                    <a:pt x="1" y="0"/>
                    <a:pt x="1" y="0"/>
                  </a:cubicBezTo>
                  <a:cubicBezTo>
                    <a:pt x="1" y="0"/>
                    <a:pt x="0" y="1"/>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1" name="Freeform 201">
              <a:extLst>
                <a:ext uri="{FF2B5EF4-FFF2-40B4-BE49-F238E27FC236}">
                  <a16:creationId xmlns:a16="http://schemas.microsoft.com/office/drawing/2014/main" id="{76A4F8F5-4271-102C-0B94-B37E65C63B86}"/>
                </a:ext>
              </a:extLst>
            </p:cNvPr>
            <p:cNvSpPr>
              <a:spLocks/>
            </p:cNvSpPr>
            <p:nvPr userDrawn="1"/>
          </p:nvSpPr>
          <p:spPr bwMode="auto">
            <a:xfrm>
              <a:off x="6815138" y="4683125"/>
              <a:ext cx="838200" cy="500063"/>
            </a:xfrm>
            <a:custGeom>
              <a:avLst/>
              <a:gdLst>
                <a:gd name="T0" fmla="*/ 2147483646 w 528"/>
                <a:gd name="T1" fmla="*/ 2147483646 h 315"/>
                <a:gd name="T2" fmla="*/ 2147483646 w 528"/>
                <a:gd name="T3" fmla="*/ 2147483646 h 315"/>
                <a:gd name="T4" fmla="*/ 2147483646 w 528"/>
                <a:gd name="T5" fmla="*/ 2147483646 h 315"/>
                <a:gd name="T6" fmla="*/ 2147483646 w 528"/>
                <a:gd name="T7" fmla="*/ 2147483646 h 315"/>
                <a:gd name="T8" fmla="*/ 2147483646 w 528"/>
                <a:gd name="T9" fmla="*/ 2147483646 h 315"/>
                <a:gd name="T10" fmla="*/ 2147483646 w 528"/>
                <a:gd name="T11" fmla="*/ 2147483646 h 315"/>
                <a:gd name="T12" fmla="*/ 2147483646 w 528"/>
                <a:gd name="T13" fmla="*/ 2147483646 h 315"/>
                <a:gd name="T14" fmla="*/ 2147483646 w 528"/>
                <a:gd name="T15" fmla="*/ 2147483646 h 315"/>
                <a:gd name="T16" fmla="*/ 2147483646 w 528"/>
                <a:gd name="T17" fmla="*/ 2147483646 h 315"/>
                <a:gd name="T18" fmla="*/ 2147483646 w 528"/>
                <a:gd name="T19" fmla="*/ 2147483646 h 315"/>
                <a:gd name="T20" fmla="*/ 0 w 528"/>
                <a:gd name="T21" fmla="*/ 0 h 315"/>
                <a:gd name="T22" fmla="*/ 2147483646 w 528"/>
                <a:gd name="T23" fmla="*/ 2147483646 h 3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8" h="315">
                  <a:moveTo>
                    <a:pt x="5" y="7"/>
                  </a:moveTo>
                  <a:cubicBezTo>
                    <a:pt x="501" y="295"/>
                    <a:pt x="501" y="295"/>
                    <a:pt x="501" y="295"/>
                  </a:cubicBezTo>
                  <a:cubicBezTo>
                    <a:pt x="505" y="297"/>
                    <a:pt x="509" y="298"/>
                    <a:pt x="514" y="298"/>
                  </a:cubicBezTo>
                  <a:cubicBezTo>
                    <a:pt x="518" y="298"/>
                    <a:pt x="523" y="297"/>
                    <a:pt x="526" y="295"/>
                  </a:cubicBezTo>
                  <a:cubicBezTo>
                    <a:pt x="526" y="295"/>
                    <a:pt x="526" y="295"/>
                    <a:pt x="526" y="295"/>
                  </a:cubicBezTo>
                  <a:cubicBezTo>
                    <a:pt x="526" y="295"/>
                    <a:pt x="526" y="295"/>
                    <a:pt x="526" y="295"/>
                  </a:cubicBezTo>
                  <a:cubicBezTo>
                    <a:pt x="528" y="311"/>
                    <a:pt x="528" y="311"/>
                    <a:pt x="528" y="311"/>
                  </a:cubicBezTo>
                  <a:cubicBezTo>
                    <a:pt x="521" y="315"/>
                    <a:pt x="510" y="315"/>
                    <a:pt x="503" y="311"/>
                  </a:cubicBezTo>
                  <a:cubicBezTo>
                    <a:pt x="7" y="23"/>
                    <a:pt x="7" y="23"/>
                    <a:pt x="7" y="23"/>
                  </a:cubicBezTo>
                  <a:cubicBezTo>
                    <a:pt x="4" y="21"/>
                    <a:pt x="2" y="18"/>
                    <a:pt x="2" y="15"/>
                  </a:cubicBezTo>
                  <a:cubicBezTo>
                    <a:pt x="0" y="0"/>
                    <a:pt x="0" y="0"/>
                    <a:pt x="0" y="0"/>
                  </a:cubicBezTo>
                  <a:cubicBezTo>
                    <a:pt x="0" y="2"/>
                    <a:pt x="1" y="5"/>
                    <a:pt x="5" y="7"/>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2" name="Freeform 202">
              <a:extLst>
                <a:ext uri="{FF2B5EF4-FFF2-40B4-BE49-F238E27FC236}">
                  <a16:creationId xmlns:a16="http://schemas.microsoft.com/office/drawing/2014/main" id="{508F1CB5-1DAC-4F4E-499B-789812773DB7}"/>
                </a:ext>
              </a:extLst>
            </p:cNvPr>
            <p:cNvSpPr>
              <a:spLocks/>
            </p:cNvSpPr>
            <p:nvPr userDrawn="1"/>
          </p:nvSpPr>
          <p:spPr bwMode="auto">
            <a:xfrm>
              <a:off x="6811963" y="4302125"/>
              <a:ext cx="1476375" cy="855663"/>
            </a:xfrm>
            <a:custGeom>
              <a:avLst/>
              <a:gdLst>
                <a:gd name="T0" fmla="*/ 2147483646 w 930"/>
                <a:gd name="T1" fmla="*/ 2147483646 h 539"/>
                <a:gd name="T2" fmla="*/ 2147483646 w 930"/>
                <a:gd name="T3" fmla="*/ 2147483646 h 539"/>
                <a:gd name="T4" fmla="*/ 2147483646 w 930"/>
                <a:gd name="T5" fmla="*/ 2147483646 h 539"/>
                <a:gd name="T6" fmla="*/ 2147483646 w 930"/>
                <a:gd name="T7" fmla="*/ 2147483646 h 539"/>
                <a:gd name="T8" fmla="*/ 2147483646 w 930"/>
                <a:gd name="T9" fmla="*/ 2147483646 h 539"/>
                <a:gd name="T10" fmla="*/ 2147483646 w 930"/>
                <a:gd name="T11" fmla="*/ 0 h 539"/>
                <a:gd name="T12" fmla="*/ 2147483646 w 930"/>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0" h="539">
                  <a:moveTo>
                    <a:pt x="7" y="233"/>
                  </a:moveTo>
                  <a:cubicBezTo>
                    <a:pt x="0" y="237"/>
                    <a:pt x="0" y="243"/>
                    <a:pt x="7" y="247"/>
                  </a:cubicBezTo>
                  <a:cubicBezTo>
                    <a:pt x="503" y="535"/>
                    <a:pt x="503" y="535"/>
                    <a:pt x="503" y="535"/>
                  </a:cubicBezTo>
                  <a:cubicBezTo>
                    <a:pt x="510" y="539"/>
                    <a:pt x="521" y="539"/>
                    <a:pt x="528" y="535"/>
                  </a:cubicBezTo>
                  <a:cubicBezTo>
                    <a:pt x="930" y="303"/>
                    <a:pt x="930" y="303"/>
                    <a:pt x="930" y="303"/>
                  </a:cubicBezTo>
                  <a:cubicBezTo>
                    <a:pt x="409" y="0"/>
                    <a:pt x="409" y="0"/>
                    <a:pt x="409" y="0"/>
                  </a:cubicBezTo>
                  <a:lnTo>
                    <a:pt x="7" y="233"/>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3" name="Freeform 203">
              <a:extLst>
                <a:ext uri="{FF2B5EF4-FFF2-40B4-BE49-F238E27FC236}">
                  <a16:creationId xmlns:a16="http://schemas.microsoft.com/office/drawing/2014/main" id="{F7DF1345-78F5-F699-392F-B7D059644C58}"/>
                </a:ext>
              </a:extLst>
            </p:cNvPr>
            <p:cNvSpPr>
              <a:spLocks/>
            </p:cNvSpPr>
            <p:nvPr userDrawn="1"/>
          </p:nvSpPr>
          <p:spPr bwMode="auto">
            <a:xfrm>
              <a:off x="7634288" y="4640263"/>
              <a:ext cx="633413" cy="501650"/>
            </a:xfrm>
            <a:custGeom>
              <a:avLst/>
              <a:gdLst>
                <a:gd name="T0" fmla="*/ 0 w 399"/>
                <a:gd name="T1" fmla="*/ 2147483646 h 316"/>
                <a:gd name="T2" fmla="*/ 0 w 399"/>
                <a:gd name="T3" fmla="*/ 2147483646 h 316"/>
                <a:gd name="T4" fmla="*/ 2147483646 w 399"/>
                <a:gd name="T5" fmla="*/ 2147483646 h 316"/>
                <a:gd name="T6" fmla="*/ 2147483646 w 399"/>
                <a:gd name="T7" fmla="*/ 0 h 316"/>
                <a:gd name="T8" fmla="*/ 0 w 399"/>
                <a:gd name="T9" fmla="*/ 2147483646 h 3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9" h="316">
                  <a:moveTo>
                    <a:pt x="0" y="233"/>
                  </a:moveTo>
                  <a:lnTo>
                    <a:pt x="0" y="316"/>
                  </a:lnTo>
                  <a:lnTo>
                    <a:pt x="399" y="83"/>
                  </a:lnTo>
                  <a:lnTo>
                    <a:pt x="399" y="0"/>
                  </a:lnTo>
                  <a:lnTo>
                    <a:pt x="0" y="233"/>
                  </a:lnTo>
                  <a:close/>
                </a:path>
              </a:pathLst>
            </a:custGeom>
            <a:solidFill>
              <a:srgbClr val="BE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4" name="Freeform 204">
              <a:extLst>
                <a:ext uri="{FF2B5EF4-FFF2-40B4-BE49-F238E27FC236}">
                  <a16:creationId xmlns:a16="http://schemas.microsoft.com/office/drawing/2014/main" id="{9B2EDDDD-D575-1E14-F0A8-422F406BE8F3}"/>
                </a:ext>
              </a:extLst>
            </p:cNvPr>
            <p:cNvSpPr>
              <a:spLocks/>
            </p:cNvSpPr>
            <p:nvPr userDrawn="1"/>
          </p:nvSpPr>
          <p:spPr bwMode="auto">
            <a:xfrm>
              <a:off x="6858001" y="4573588"/>
              <a:ext cx="776288" cy="568325"/>
            </a:xfrm>
            <a:custGeom>
              <a:avLst/>
              <a:gdLst>
                <a:gd name="T0" fmla="*/ 0 w 489"/>
                <a:gd name="T1" fmla="*/ 0 h 358"/>
                <a:gd name="T2" fmla="*/ 0 w 489"/>
                <a:gd name="T3" fmla="*/ 2147483646 h 358"/>
                <a:gd name="T4" fmla="*/ 2147483646 w 489"/>
                <a:gd name="T5" fmla="*/ 2147483646 h 358"/>
                <a:gd name="T6" fmla="*/ 2147483646 w 489"/>
                <a:gd name="T7" fmla="*/ 2147483646 h 358"/>
                <a:gd name="T8" fmla="*/ 0 w 489"/>
                <a:gd name="T9" fmla="*/ 0 h 3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9" h="358">
                  <a:moveTo>
                    <a:pt x="0" y="0"/>
                  </a:moveTo>
                  <a:lnTo>
                    <a:pt x="0" y="75"/>
                  </a:lnTo>
                  <a:lnTo>
                    <a:pt x="489" y="358"/>
                  </a:lnTo>
                  <a:lnTo>
                    <a:pt x="489" y="275"/>
                  </a:lnTo>
                  <a:lnTo>
                    <a:pt x="0" y="0"/>
                  </a:lnTo>
                  <a:close/>
                </a:path>
              </a:pathLst>
            </a:custGeom>
            <a:solidFill>
              <a:srgbClr val="D7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5" name="Freeform 206">
              <a:extLst>
                <a:ext uri="{FF2B5EF4-FFF2-40B4-BE49-F238E27FC236}">
                  <a16:creationId xmlns:a16="http://schemas.microsoft.com/office/drawing/2014/main" id="{A84241C6-C127-750B-130B-8784FA83FCE7}"/>
                </a:ext>
              </a:extLst>
            </p:cNvPr>
            <p:cNvSpPr>
              <a:spLocks/>
            </p:cNvSpPr>
            <p:nvPr userDrawn="1"/>
          </p:nvSpPr>
          <p:spPr bwMode="auto">
            <a:xfrm>
              <a:off x="7650163" y="4632325"/>
              <a:ext cx="693738" cy="544513"/>
            </a:xfrm>
            <a:custGeom>
              <a:avLst/>
              <a:gdLst>
                <a:gd name="T0" fmla="*/ 2147483646 w 437"/>
                <a:gd name="T1" fmla="*/ 2147483646 h 343"/>
                <a:gd name="T2" fmla="*/ 2147483646 w 437"/>
                <a:gd name="T3" fmla="*/ 2147483646 h 343"/>
                <a:gd name="T4" fmla="*/ 0 w 437"/>
                <a:gd name="T5" fmla="*/ 2147483646 h 343"/>
                <a:gd name="T6" fmla="*/ 0 w 437"/>
                <a:gd name="T7" fmla="*/ 2147483646 h 343"/>
                <a:gd name="T8" fmla="*/ 2147483646 w 437"/>
                <a:gd name="T9" fmla="*/ 2147483646 h 343"/>
                <a:gd name="T10" fmla="*/ 2147483646 w 437"/>
                <a:gd name="T11" fmla="*/ 2147483646 h 343"/>
                <a:gd name="T12" fmla="*/ 2147483646 w 437"/>
                <a:gd name="T13" fmla="*/ 2147483646 h 343"/>
                <a:gd name="T14" fmla="*/ 2147483646 w 437"/>
                <a:gd name="T15" fmla="*/ 2147483646 h 343"/>
                <a:gd name="T16" fmla="*/ 0 w 437"/>
                <a:gd name="T17" fmla="*/ 2147483646 h 343"/>
                <a:gd name="T18" fmla="*/ 2147483646 w 437"/>
                <a:gd name="T19" fmla="*/ 2147483646 h 343"/>
                <a:gd name="T20" fmla="*/ 2147483646 w 437"/>
                <a:gd name="T21" fmla="*/ 2147483646 h 343"/>
                <a:gd name="T22" fmla="*/ 2147483646 w 437"/>
                <a:gd name="T23" fmla="*/ 2147483646 h 343"/>
                <a:gd name="T24" fmla="*/ 2147483646 w 437"/>
                <a:gd name="T25" fmla="*/ 2147483646 h 343"/>
                <a:gd name="T26" fmla="*/ 2147483646 w 437"/>
                <a:gd name="T27" fmla="*/ 2147483646 h 3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37" h="343">
                  <a:moveTo>
                    <a:pt x="426" y="6"/>
                  </a:moveTo>
                  <a:cubicBezTo>
                    <a:pt x="416" y="0"/>
                    <a:pt x="402" y="9"/>
                    <a:pt x="401" y="9"/>
                  </a:cubicBezTo>
                  <a:cubicBezTo>
                    <a:pt x="0" y="241"/>
                    <a:pt x="0" y="241"/>
                    <a:pt x="0" y="241"/>
                  </a:cubicBezTo>
                  <a:cubicBezTo>
                    <a:pt x="0" y="257"/>
                    <a:pt x="0" y="257"/>
                    <a:pt x="0" y="257"/>
                  </a:cubicBezTo>
                  <a:cubicBezTo>
                    <a:pt x="387" y="32"/>
                    <a:pt x="387" y="32"/>
                    <a:pt x="387" y="32"/>
                  </a:cubicBezTo>
                  <a:cubicBezTo>
                    <a:pt x="390" y="31"/>
                    <a:pt x="409" y="20"/>
                    <a:pt x="409" y="41"/>
                  </a:cubicBezTo>
                  <a:cubicBezTo>
                    <a:pt x="409" y="78"/>
                    <a:pt x="409" y="78"/>
                    <a:pt x="409" y="78"/>
                  </a:cubicBezTo>
                  <a:cubicBezTo>
                    <a:pt x="409" y="80"/>
                    <a:pt x="406" y="93"/>
                    <a:pt x="395" y="100"/>
                  </a:cubicBezTo>
                  <a:cubicBezTo>
                    <a:pt x="0" y="327"/>
                    <a:pt x="0" y="327"/>
                    <a:pt x="0" y="327"/>
                  </a:cubicBezTo>
                  <a:cubicBezTo>
                    <a:pt x="2" y="343"/>
                    <a:pt x="2" y="343"/>
                    <a:pt x="2" y="343"/>
                  </a:cubicBezTo>
                  <a:cubicBezTo>
                    <a:pt x="402" y="112"/>
                    <a:pt x="402" y="112"/>
                    <a:pt x="402" y="112"/>
                  </a:cubicBezTo>
                  <a:cubicBezTo>
                    <a:pt x="415" y="105"/>
                    <a:pt x="435" y="97"/>
                    <a:pt x="435" y="62"/>
                  </a:cubicBezTo>
                  <a:cubicBezTo>
                    <a:pt x="435" y="28"/>
                    <a:pt x="435" y="28"/>
                    <a:pt x="435" y="28"/>
                  </a:cubicBezTo>
                  <a:cubicBezTo>
                    <a:pt x="435" y="28"/>
                    <a:pt x="437" y="13"/>
                    <a:pt x="426" y="6"/>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6" name="Freeform 207">
              <a:extLst>
                <a:ext uri="{FF2B5EF4-FFF2-40B4-BE49-F238E27FC236}">
                  <a16:creationId xmlns:a16="http://schemas.microsoft.com/office/drawing/2014/main" id="{4A116BA9-D93A-C796-86B4-3EF5376930F7}"/>
                </a:ext>
              </a:extLst>
            </p:cNvPr>
            <p:cNvSpPr>
              <a:spLocks/>
            </p:cNvSpPr>
            <p:nvPr userDrawn="1"/>
          </p:nvSpPr>
          <p:spPr bwMode="auto">
            <a:xfrm>
              <a:off x="6815138" y="4546600"/>
              <a:ext cx="835025" cy="498475"/>
            </a:xfrm>
            <a:custGeom>
              <a:avLst/>
              <a:gdLst>
                <a:gd name="T0" fmla="*/ 2147483646 w 526"/>
                <a:gd name="T1" fmla="*/ 2147483646 h 314"/>
                <a:gd name="T2" fmla="*/ 2147483646 w 526"/>
                <a:gd name="T3" fmla="*/ 2147483646 h 314"/>
                <a:gd name="T4" fmla="*/ 2147483646 w 526"/>
                <a:gd name="T5" fmla="*/ 2147483646 h 314"/>
                <a:gd name="T6" fmla="*/ 2147483646 w 526"/>
                <a:gd name="T7" fmla="*/ 2147483646 h 314"/>
                <a:gd name="T8" fmla="*/ 2147483646 w 526"/>
                <a:gd name="T9" fmla="*/ 2147483646 h 314"/>
                <a:gd name="T10" fmla="*/ 2147483646 w 526"/>
                <a:gd name="T11" fmla="*/ 2147483646 h 314"/>
                <a:gd name="T12" fmla="*/ 2147483646 w 526"/>
                <a:gd name="T13" fmla="*/ 2147483646 h 314"/>
                <a:gd name="T14" fmla="*/ 2147483646 w 526"/>
                <a:gd name="T15" fmla="*/ 2147483646 h 314"/>
                <a:gd name="T16" fmla="*/ 2147483646 w 526"/>
                <a:gd name="T17" fmla="*/ 2147483646 h 314"/>
                <a:gd name="T18" fmla="*/ 0 w 526"/>
                <a:gd name="T19" fmla="*/ 2147483646 h 314"/>
                <a:gd name="T20" fmla="*/ 0 w 526"/>
                <a:gd name="T21" fmla="*/ 0 h 314"/>
                <a:gd name="T22" fmla="*/ 2147483646 w 526"/>
                <a:gd name="T23" fmla="*/ 2147483646 h 3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6" h="314">
                  <a:moveTo>
                    <a:pt x="5" y="7"/>
                  </a:moveTo>
                  <a:cubicBezTo>
                    <a:pt x="501" y="295"/>
                    <a:pt x="501" y="295"/>
                    <a:pt x="501" y="295"/>
                  </a:cubicBezTo>
                  <a:cubicBezTo>
                    <a:pt x="501" y="295"/>
                    <a:pt x="501" y="295"/>
                    <a:pt x="501" y="295"/>
                  </a:cubicBezTo>
                  <a:cubicBezTo>
                    <a:pt x="508" y="299"/>
                    <a:pt x="519" y="299"/>
                    <a:pt x="526" y="295"/>
                  </a:cubicBezTo>
                  <a:cubicBezTo>
                    <a:pt x="526" y="311"/>
                    <a:pt x="526" y="311"/>
                    <a:pt x="526" y="311"/>
                  </a:cubicBezTo>
                  <a:cubicBezTo>
                    <a:pt x="523" y="313"/>
                    <a:pt x="518" y="314"/>
                    <a:pt x="514" y="314"/>
                  </a:cubicBezTo>
                  <a:cubicBezTo>
                    <a:pt x="509" y="314"/>
                    <a:pt x="505" y="313"/>
                    <a:pt x="501" y="311"/>
                  </a:cubicBezTo>
                  <a:cubicBezTo>
                    <a:pt x="501" y="311"/>
                    <a:pt x="501" y="311"/>
                    <a:pt x="501" y="311"/>
                  </a:cubicBezTo>
                  <a:cubicBezTo>
                    <a:pt x="5" y="22"/>
                    <a:pt x="5" y="22"/>
                    <a:pt x="5" y="22"/>
                  </a:cubicBezTo>
                  <a:cubicBezTo>
                    <a:pt x="2" y="20"/>
                    <a:pt x="0" y="18"/>
                    <a:pt x="0" y="15"/>
                  </a:cubicBezTo>
                  <a:cubicBezTo>
                    <a:pt x="0" y="0"/>
                    <a:pt x="0" y="0"/>
                    <a:pt x="0" y="0"/>
                  </a:cubicBezTo>
                  <a:cubicBezTo>
                    <a:pt x="0" y="2"/>
                    <a:pt x="1" y="5"/>
                    <a:pt x="5" y="7"/>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 name="Freeform 208">
              <a:extLst>
                <a:ext uri="{FF2B5EF4-FFF2-40B4-BE49-F238E27FC236}">
                  <a16:creationId xmlns:a16="http://schemas.microsoft.com/office/drawing/2014/main" id="{B3FF9FF0-DB78-6BA2-73A3-69984B778198}"/>
                </a:ext>
              </a:extLst>
            </p:cNvPr>
            <p:cNvSpPr>
              <a:spLocks/>
            </p:cNvSpPr>
            <p:nvPr userDrawn="1"/>
          </p:nvSpPr>
          <p:spPr bwMode="auto">
            <a:xfrm>
              <a:off x="6811963" y="4165600"/>
              <a:ext cx="1481138" cy="855663"/>
            </a:xfrm>
            <a:custGeom>
              <a:avLst/>
              <a:gdLst>
                <a:gd name="T0" fmla="*/ 2147483646 w 933"/>
                <a:gd name="T1" fmla="*/ 2147483646 h 539"/>
                <a:gd name="T2" fmla="*/ 2147483646 w 933"/>
                <a:gd name="T3" fmla="*/ 2147483646 h 539"/>
                <a:gd name="T4" fmla="*/ 2147483646 w 933"/>
                <a:gd name="T5" fmla="*/ 2147483646 h 539"/>
                <a:gd name="T6" fmla="*/ 2147483646 w 933"/>
                <a:gd name="T7" fmla="*/ 2147483646 h 539"/>
                <a:gd name="T8" fmla="*/ 2147483646 w 933"/>
                <a:gd name="T9" fmla="*/ 2147483646 h 539"/>
                <a:gd name="T10" fmla="*/ 2147483646 w 933"/>
                <a:gd name="T11" fmla="*/ 0 h 539"/>
                <a:gd name="T12" fmla="*/ 2147483646 w 933"/>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539">
                  <a:moveTo>
                    <a:pt x="7" y="232"/>
                  </a:moveTo>
                  <a:cubicBezTo>
                    <a:pt x="0" y="236"/>
                    <a:pt x="0" y="243"/>
                    <a:pt x="7" y="247"/>
                  </a:cubicBezTo>
                  <a:cubicBezTo>
                    <a:pt x="503" y="535"/>
                    <a:pt x="503" y="535"/>
                    <a:pt x="503" y="535"/>
                  </a:cubicBezTo>
                  <a:cubicBezTo>
                    <a:pt x="510" y="539"/>
                    <a:pt x="521" y="539"/>
                    <a:pt x="528" y="535"/>
                  </a:cubicBezTo>
                  <a:cubicBezTo>
                    <a:pt x="933" y="301"/>
                    <a:pt x="933" y="301"/>
                    <a:pt x="933" y="301"/>
                  </a:cubicBezTo>
                  <a:cubicBezTo>
                    <a:pt x="409" y="0"/>
                    <a:pt x="409" y="0"/>
                    <a:pt x="409" y="0"/>
                  </a:cubicBezTo>
                  <a:lnTo>
                    <a:pt x="7" y="232"/>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 name="Freeform 209">
              <a:extLst>
                <a:ext uri="{FF2B5EF4-FFF2-40B4-BE49-F238E27FC236}">
                  <a16:creationId xmlns:a16="http://schemas.microsoft.com/office/drawing/2014/main" id="{F907ACCA-87DB-B7D8-79B0-278F2F6E47FC}"/>
                </a:ext>
              </a:extLst>
            </p:cNvPr>
            <p:cNvSpPr>
              <a:spLocks/>
            </p:cNvSpPr>
            <p:nvPr userDrawn="1"/>
          </p:nvSpPr>
          <p:spPr bwMode="auto">
            <a:xfrm>
              <a:off x="8993188" y="2847975"/>
              <a:ext cx="820738" cy="622300"/>
            </a:xfrm>
            <a:custGeom>
              <a:avLst/>
              <a:gdLst>
                <a:gd name="T0" fmla="*/ 0 w 517"/>
                <a:gd name="T1" fmla="*/ 0 h 392"/>
                <a:gd name="T2" fmla="*/ 0 w 517"/>
                <a:gd name="T3" fmla="*/ 2147483646 h 392"/>
                <a:gd name="T4" fmla="*/ 2147483646 w 517"/>
                <a:gd name="T5" fmla="*/ 2147483646 h 392"/>
                <a:gd name="T6" fmla="*/ 2147483646 w 517"/>
                <a:gd name="T7" fmla="*/ 2147483646 h 392"/>
                <a:gd name="T8" fmla="*/ 2147483646 w 517"/>
                <a:gd name="T9" fmla="*/ 2147483646 h 392"/>
                <a:gd name="T10" fmla="*/ 0 w 517"/>
                <a:gd name="T11" fmla="*/ 0 h 3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7" h="392">
                  <a:moveTo>
                    <a:pt x="0" y="0"/>
                  </a:moveTo>
                  <a:lnTo>
                    <a:pt x="0" y="106"/>
                  </a:lnTo>
                  <a:lnTo>
                    <a:pt x="509" y="392"/>
                  </a:lnTo>
                  <a:lnTo>
                    <a:pt x="517" y="343"/>
                  </a:lnTo>
                  <a:lnTo>
                    <a:pt x="507" y="294"/>
                  </a:lnTo>
                  <a:lnTo>
                    <a:pt x="0" y="0"/>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 name="Freeform 210">
              <a:extLst>
                <a:ext uri="{FF2B5EF4-FFF2-40B4-BE49-F238E27FC236}">
                  <a16:creationId xmlns:a16="http://schemas.microsoft.com/office/drawing/2014/main" id="{6DA71604-4AD4-D28D-F0B0-8C26E203DDCB}"/>
                </a:ext>
              </a:extLst>
            </p:cNvPr>
            <p:cNvSpPr>
              <a:spLocks/>
            </p:cNvSpPr>
            <p:nvPr userDrawn="1"/>
          </p:nvSpPr>
          <p:spPr bwMode="auto">
            <a:xfrm>
              <a:off x="8993188" y="2836863"/>
              <a:ext cx="839788" cy="479425"/>
            </a:xfrm>
            <a:custGeom>
              <a:avLst/>
              <a:gdLst>
                <a:gd name="T0" fmla="*/ 0 w 530"/>
                <a:gd name="T1" fmla="*/ 2147483646 h 302"/>
                <a:gd name="T2" fmla="*/ 2147483646 w 530"/>
                <a:gd name="T3" fmla="*/ 2147483646 h 302"/>
                <a:gd name="T4" fmla="*/ 2147483646 w 530"/>
                <a:gd name="T5" fmla="*/ 2147483646 h 302"/>
                <a:gd name="T6" fmla="*/ 2147483646 w 530"/>
                <a:gd name="T7" fmla="*/ 2147483646 h 302"/>
                <a:gd name="T8" fmla="*/ 2147483646 w 530"/>
                <a:gd name="T9" fmla="*/ 2147483646 h 302"/>
                <a:gd name="T10" fmla="*/ 2147483646 w 530"/>
                <a:gd name="T11" fmla="*/ 2147483646 h 302"/>
                <a:gd name="T12" fmla="*/ 0 w 530"/>
                <a:gd name="T13" fmla="*/ 2147483646 h 3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0" h="302">
                  <a:moveTo>
                    <a:pt x="0" y="6"/>
                  </a:moveTo>
                  <a:cubicBezTo>
                    <a:pt x="508" y="302"/>
                    <a:pt x="508" y="302"/>
                    <a:pt x="508" y="302"/>
                  </a:cubicBezTo>
                  <a:cubicBezTo>
                    <a:pt x="523" y="297"/>
                    <a:pt x="523" y="297"/>
                    <a:pt x="523" y="297"/>
                  </a:cubicBezTo>
                  <a:cubicBezTo>
                    <a:pt x="525" y="297"/>
                    <a:pt x="530" y="298"/>
                    <a:pt x="530" y="298"/>
                  </a:cubicBezTo>
                  <a:cubicBezTo>
                    <a:pt x="25" y="4"/>
                    <a:pt x="25" y="4"/>
                    <a:pt x="25" y="4"/>
                  </a:cubicBezTo>
                  <a:cubicBezTo>
                    <a:pt x="19" y="0"/>
                    <a:pt x="10" y="0"/>
                    <a:pt x="5" y="3"/>
                  </a:cubicBezTo>
                  <a:lnTo>
                    <a:pt x="0" y="6"/>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 name="Freeform 211">
              <a:extLst>
                <a:ext uri="{FF2B5EF4-FFF2-40B4-BE49-F238E27FC236}">
                  <a16:creationId xmlns:a16="http://schemas.microsoft.com/office/drawing/2014/main" id="{5B286475-0941-06F4-2DDB-6D9E6A4E0648}"/>
                </a:ext>
              </a:extLst>
            </p:cNvPr>
            <p:cNvSpPr>
              <a:spLocks/>
            </p:cNvSpPr>
            <p:nvPr userDrawn="1"/>
          </p:nvSpPr>
          <p:spPr bwMode="auto">
            <a:xfrm>
              <a:off x="9517063" y="3798888"/>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0" y="1"/>
                    <a:pt x="1"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 name="Freeform 212">
              <a:extLst>
                <a:ext uri="{FF2B5EF4-FFF2-40B4-BE49-F238E27FC236}">
                  <a16:creationId xmlns:a16="http://schemas.microsoft.com/office/drawing/2014/main" id="{4331EBA3-80D5-A6F2-1E97-C001BB41DFEA}"/>
                </a:ext>
              </a:extLst>
            </p:cNvPr>
            <p:cNvSpPr>
              <a:spLocks/>
            </p:cNvSpPr>
            <p:nvPr userDrawn="1"/>
          </p:nvSpPr>
          <p:spPr bwMode="auto">
            <a:xfrm>
              <a:off x="9517063" y="3798888"/>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2" name="Freeform 213">
              <a:extLst>
                <a:ext uri="{FF2B5EF4-FFF2-40B4-BE49-F238E27FC236}">
                  <a16:creationId xmlns:a16="http://schemas.microsoft.com/office/drawing/2014/main" id="{DC40C661-8C56-F9BB-847A-20E1BF3A987E}"/>
                </a:ext>
              </a:extLst>
            </p:cNvPr>
            <p:cNvSpPr>
              <a:spLocks/>
            </p:cNvSpPr>
            <p:nvPr userDrawn="1"/>
          </p:nvSpPr>
          <p:spPr bwMode="auto">
            <a:xfrm>
              <a:off x="9517063" y="3602038"/>
              <a:ext cx="3175" cy="1588"/>
            </a:xfrm>
            <a:custGeom>
              <a:avLst/>
              <a:gdLst>
                <a:gd name="T0" fmla="*/ 0 w 2"/>
                <a:gd name="T1" fmla="*/ 2147483646 h 1"/>
                <a:gd name="T2" fmla="*/ 0 w 2"/>
                <a:gd name="T3" fmla="*/ 2147483646 h 1"/>
                <a:gd name="T4" fmla="*/ 2147483646 w 2"/>
                <a:gd name="T5" fmla="*/ 0 h 1"/>
                <a:gd name="T6" fmla="*/ 0 w 2"/>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cubicBezTo>
                    <a:pt x="0" y="1"/>
                    <a:pt x="0" y="1"/>
                    <a:pt x="0" y="1"/>
                  </a:cubicBezTo>
                  <a:cubicBezTo>
                    <a:pt x="2" y="0"/>
                    <a:pt x="2" y="0"/>
                    <a:pt x="2" y="0"/>
                  </a:cubicBezTo>
                  <a:cubicBezTo>
                    <a:pt x="1" y="0"/>
                    <a:pt x="1" y="0"/>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3" name="Freeform 214">
              <a:extLst>
                <a:ext uri="{FF2B5EF4-FFF2-40B4-BE49-F238E27FC236}">
                  <a16:creationId xmlns:a16="http://schemas.microsoft.com/office/drawing/2014/main" id="{39613356-4611-4294-1082-0166506DBA85}"/>
                </a:ext>
              </a:extLst>
            </p:cNvPr>
            <p:cNvSpPr>
              <a:spLocks/>
            </p:cNvSpPr>
            <p:nvPr userDrawn="1"/>
          </p:nvSpPr>
          <p:spPr bwMode="auto">
            <a:xfrm>
              <a:off x="8364538" y="3349625"/>
              <a:ext cx="815975" cy="485775"/>
            </a:xfrm>
            <a:custGeom>
              <a:avLst/>
              <a:gdLst>
                <a:gd name="T0" fmla="*/ 2147483646 w 514"/>
                <a:gd name="T1" fmla="*/ 2147483646 h 306"/>
                <a:gd name="T2" fmla="*/ 2147483646 w 514"/>
                <a:gd name="T3" fmla="*/ 2147483646 h 306"/>
                <a:gd name="T4" fmla="*/ 2147483646 w 514"/>
                <a:gd name="T5" fmla="*/ 2147483646 h 306"/>
                <a:gd name="T6" fmla="*/ 2147483646 w 514"/>
                <a:gd name="T7" fmla="*/ 2147483646 h 306"/>
                <a:gd name="T8" fmla="*/ 2147483646 w 514"/>
                <a:gd name="T9" fmla="*/ 2147483646 h 306"/>
                <a:gd name="T10" fmla="*/ 2147483646 w 514"/>
                <a:gd name="T11" fmla="*/ 2147483646 h 306"/>
                <a:gd name="T12" fmla="*/ 2147483646 w 514"/>
                <a:gd name="T13" fmla="*/ 2147483646 h 306"/>
                <a:gd name="T14" fmla="*/ 2147483646 w 514"/>
                <a:gd name="T15" fmla="*/ 2147483646 h 306"/>
                <a:gd name="T16" fmla="*/ 2147483646 w 514"/>
                <a:gd name="T17" fmla="*/ 2147483646 h 306"/>
                <a:gd name="T18" fmla="*/ 2147483646 w 514"/>
                <a:gd name="T19" fmla="*/ 2147483646 h 306"/>
                <a:gd name="T20" fmla="*/ 0 w 514"/>
                <a:gd name="T21" fmla="*/ 0 h 306"/>
                <a:gd name="T22" fmla="*/ 2147483646 w 514"/>
                <a:gd name="T23" fmla="*/ 2147483646 h 3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4" h="306">
                  <a:moveTo>
                    <a:pt x="5" y="7"/>
                  </a:moveTo>
                  <a:cubicBezTo>
                    <a:pt x="488" y="287"/>
                    <a:pt x="488" y="287"/>
                    <a:pt x="488" y="287"/>
                  </a:cubicBezTo>
                  <a:cubicBezTo>
                    <a:pt x="491" y="289"/>
                    <a:pt x="495" y="290"/>
                    <a:pt x="500" y="290"/>
                  </a:cubicBezTo>
                  <a:cubicBezTo>
                    <a:pt x="504" y="290"/>
                    <a:pt x="508" y="289"/>
                    <a:pt x="512" y="287"/>
                  </a:cubicBezTo>
                  <a:cubicBezTo>
                    <a:pt x="512" y="287"/>
                    <a:pt x="512" y="287"/>
                    <a:pt x="512" y="287"/>
                  </a:cubicBezTo>
                  <a:cubicBezTo>
                    <a:pt x="512" y="287"/>
                    <a:pt x="512" y="287"/>
                    <a:pt x="512" y="287"/>
                  </a:cubicBezTo>
                  <a:cubicBezTo>
                    <a:pt x="514" y="303"/>
                    <a:pt x="514" y="303"/>
                    <a:pt x="514" y="303"/>
                  </a:cubicBezTo>
                  <a:cubicBezTo>
                    <a:pt x="507" y="306"/>
                    <a:pt x="496" y="306"/>
                    <a:pt x="490" y="303"/>
                  </a:cubicBezTo>
                  <a:cubicBezTo>
                    <a:pt x="7" y="22"/>
                    <a:pt x="7" y="22"/>
                    <a:pt x="7" y="22"/>
                  </a:cubicBezTo>
                  <a:cubicBezTo>
                    <a:pt x="4" y="20"/>
                    <a:pt x="2" y="18"/>
                    <a:pt x="2" y="15"/>
                  </a:cubicBezTo>
                  <a:cubicBezTo>
                    <a:pt x="0" y="0"/>
                    <a:pt x="0" y="0"/>
                    <a:pt x="0" y="0"/>
                  </a:cubicBezTo>
                  <a:cubicBezTo>
                    <a:pt x="0" y="2"/>
                    <a:pt x="2" y="5"/>
                    <a:pt x="5" y="7"/>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4" name="Freeform 215">
              <a:extLst>
                <a:ext uri="{FF2B5EF4-FFF2-40B4-BE49-F238E27FC236}">
                  <a16:creationId xmlns:a16="http://schemas.microsoft.com/office/drawing/2014/main" id="{5D7B10C4-5954-0F93-4EC8-BBE2945C18D8}"/>
                </a:ext>
              </a:extLst>
            </p:cNvPr>
            <p:cNvSpPr>
              <a:spLocks/>
            </p:cNvSpPr>
            <p:nvPr userDrawn="1"/>
          </p:nvSpPr>
          <p:spPr bwMode="auto">
            <a:xfrm>
              <a:off x="8361363" y="2979738"/>
              <a:ext cx="1436688" cy="831850"/>
            </a:xfrm>
            <a:custGeom>
              <a:avLst/>
              <a:gdLst>
                <a:gd name="T0" fmla="*/ 2147483646 w 906"/>
                <a:gd name="T1" fmla="*/ 2147483646 h 524"/>
                <a:gd name="T2" fmla="*/ 2147483646 w 906"/>
                <a:gd name="T3" fmla="*/ 2147483646 h 524"/>
                <a:gd name="T4" fmla="*/ 2147483646 w 906"/>
                <a:gd name="T5" fmla="*/ 2147483646 h 524"/>
                <a:gd name="T6" fmla="*/ 2147483646 w 906"/>
                <a:gd name="T7" fmla="*/ 2147483646 h 524"/>
                <a:gd name="T8" fmla="*/ 2147483646 w 906"/>
                <a:gd name="T9" fmla="*/ 2147483646 h 524"/>
                <a:gd name="T10" fmla="*/ 2147483646 w 906"/>
                <a:gd name="T11" fmla="*/ 0 h 524"/>
                <a:gd name="T12" fmla="*/ 2147483646 w 906"/>
                <a:gd name="T13" fmla="*/ 2147483646 h 5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6" h="524">
                  <a:moveTo>
                    <a:pt x="7" y="226"/>
                  </a:moveTo>
                  <a:cubicBezTo>
                    <a:pt x="0" y="230"/>
                    <a:pt x="0" y="236"/>
                    <a:pt x="7" y="240"/>
                  </a:cubicBezTo>
                  <a:cubicBezTo>
                    <a:pt x="490" y="520"/>
                    <a:pt x="490" y="520"/>
                    <a:pt x="490" y="520"/>
                  </a:cubicBezTo>
                  <a:cubicBezTo>
                    <a:pt x="496" y="524"/>
                    <a:pt x="507" y="524"/>
                    <a:pt x="514" y="520"/>
                  </a:cubicBezTo>
                  <a:cubicBezTo>
                    <a:pt x="906" y="298"/>
                    <a:pt x="906" y="298"/>
                    <a:pt x="906" y="298"/>
                  </a:cubicBezTo>
                  <a:cubicBezTo>
                    <a:pt x="398" y="0"/>
                    <a:pt x="398" y="0"/>
                    <a:pt x="398" y="0"/>
                  </a:cubicBezTo>
                  <a:lnTo>
                    <a:pt x="7" y="226"/>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5" name="Freeform 216">
              <a:extLst>
                <a:ext uri="{FF2B5EF4-FFF2-40B4-BE49-F238E27FC236}">
                  <a16:creationId xmlns:a16="http://schemas.microsoft.com/office/drawing/2014/main" id="{CC6DCA94-5CB1-C7FD-7683-FBEEFDB075A7}"/>
                </a:ext>
              </a:extLst>
            </p:cNvPr>
            <p:cNvSpPr>
              <a:spLocks/>
            </p:cNvSpPr>
            <p:nvPr userDrawn="1"/>
          </p:nvSpPr>
          <p:spPr bwMode="auto">
            <a:xfrm>
              <a:off x="9161463" y="3308350"/>
              <a:ext cx="612775" cy="487363"/>
            </a:xfrm>
            <a:custGeom>
              <a:avLst/>
              <a:gdLst>
                <a:gd name="T0" fmla="*/ 0 w 386"/>
                <a:gd name="T1" fmla="*/ 2147483646 h 307"/>
                <a:gd name="T2" fmla="*/ 0 w 386"/>
                <a:gd name="T3" fmla="*/ 2147483646 h 307"/>
                <a:gd name="T4" fmla="*/ 2147483646 w 386"/>
                <a:gd name="T5" fmla="*/ 2147483646 h 307"/>
                <a:gd name="T6" fmla="*/ 2147483646 w 386"/>
                <a:gd name="T7" fmla="*/ 0 h 307"/>
                <a:gd name="T8" fmla="*/ 0 w 386"/>
                <a:gd name="T9" fmla="*/ 2147483646 h 3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6" h="307">
                  <a:moveTo>
                    <a:pt x="0" y="226"/>
                  </a:moveTo>
                  <a:lnTo>
                    <a:pt x="0" y="307"/>
                  </a:lnTo>
                  <a:lnTo>
                    <a:pt x="386" y="80"/>
                  </a:lnTo>
                  <a:lnTo>
                    <a:pt x="386" y="0"/>
                  </a:lnTo>
                  <a:lnTo>
                    <a:pt x="0" y="226"/>
                  </a:lnTo>
                  <a:close/>
                </a:path>
              </a:pathLst>
            </a:custGeom>
            <a:solidFill>
              <a:srgbClr val="BE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6" name="Freeform 217">
              <a:extLst>
                <a:ext uri="{FF2B5EF4-FFF2-40B4-BE49-F238E27FC236}">
                  <a16:creationId xmlns:a16="http://schemas.microsoft.com/office/drawing/2014/main" id="{A706FD03-C99D-85F2-D2BD-F01A3D68B4CE}"/>
                </a:ext>
              </a:extLst>
            </p:cNvPr>
            <p:cNvSpPr>
              <a:spLocks/>
            </p:cNvSpPr>
            <p:nvPr userDrawn="1"/>
          </p:nvSpPr>
          <p:spPr bwMode="auto">
            <a:xfrm>
              <a:off x="8405813" y="3243263"/>
              <a:ext cx="755650" cy="552450"/>
            </a:xfrm>
            <a:custGeom>
              <a:avLst/>
              <a:gdLst>
                <a:gd name="T0" fmla="*/ 0 w 476"/>
                <a:gd name="T1" fmla="*/ 0 h 348"/>
                <a:gd name="T2" fmla="*/ 0 w 476"/>
                <a:gd name="T3" fmla="*/ 2147483646 h 348"/>
                <a:gd name="T4" fmla="*/ 2147483646 w 476"/>
                <a:gd name="T5" fmla="*/ 2147483646 h 348"/>
                <a:gd name="T6" fmla="*/ 2147483646 w 476"/>
                <a:gd name="T7" fmla="*/ 2147483646 h 348"/>
                <a:gd name="T8" fmla="*/ 0 w 476"/>
                <a:gd name="T9" fmla="*/ 0 h 3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 h="348">
                  <a:moveTo>
                    <a:pt x="0" y="0"/>
                  </a:moveTo>
                  <a:lnTo>
                    <a:pt x="0" y="73"/>
                  </a:lnTo>
                  <a:lnTo>
                    <a:pt x="476" y="348"/>
                  </a:lnTo>
                  <a:lnTo>
                    <a:pt x="476" y="267"/>
                  </a:lnTo>
                  <a:lnTo>
                    <a:pt x="0" y="0"/>
                  </a:lnTo>
                  <a:close/>
                </a:path>
              </a:pathLst>
            </a:custGeom>
            <a:solidFill>
              <a:srgbClr val="D7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7" name="Freeform 218">
              <a:extLst>
                <a:ext uri="{FF2B5EF4-FFF2-40B4-BE49-F238E27FC236}">
                  <a16:creationId xmlns:a16="http://schemas.microsoft.com/office/drawing/2014/main" id="{5D4B438A-F01C-1D7A-D6D0-BB56D4732E30}"/>
                </a:ext>
              </a:extLst>
            </p:cNvPr>
            <p:cNvSpPr>
              <a:spLocks/>
            </p:cNvSpPr>
            <p:nvPr userDrawn="1"/>
          </p:nvSpPr>
          <p:spPr bwMode="auto">
            <a:xfrm>
              <a:off x="9177338" y="3300413"/>
              <a:ext cx="673100" cy="530225"/>
            </a:xfrm>
            <a:custGeom>
              <a:avLst/>
              <a:gdLst>
                <a:gd name="T0" fmla="*/ 2147483646 w 425"/>
                <a:gd name="T1" fmla="*/ 2147483646 h 334"/>
                <a:gd name="T2" fmla="*/ 2147483646 w 425"/>
                <a:gd name="T3" fmla="*/ 2147483646 h 334"/>
                <a:gd name="T4" fmla="*/ 0 w 425"/>
                <a:gd name="T5" fmla="*/ 2147483646 h 334"/>
                <a:gd name="T6" fmla="*/ 0 w 425"/>
                <a:gd name="T7" fmla="*/ 2147483646 h 334"/>
                <a:gd name="T8" fmla="*/ 2147483646 w 425"/>
                <a:gd name="T9" fmla="*/ 2147483646 h 334"/>
                <a:gd name="T10" fmla="*/ 2147483646 w 425"/>
                <a:gd name="T11" fmla="*/ 2147483646 h 334"/>
                <a:gd name="T12" fmla="*/ 2147483646 w 425"/>
                <a:gd name="T13" fmla="*/ 2147483646 h 334"/>
                <a:gd name="T14" fmla="*/ 2147483646 w 425"/>
                <a:gd name="T15" fmla="*/ 2147483646 h 334"/>
                <a:gd name="T16" fmla="*/ 0 w 425"/>
                <a:gd name="T17" fmla="*/ 2147483646 h 334"/>
                <a:gd name="T18" fmla="*/ 2147483646 w 425"/>
                <a:gd name="T19" fmla="*/ 2147483646 h 334"/>
                <a:gd name="T20" fmla="*/ 2147483646 w 425"/>
                <a:gd name="T21" fmla="*/ 2147483646 h 334"/>
                <a:gd name="T22" fmla="*/ 2147483646 w 425"/>
                <a:gd name="T23" fmla="*/ 2147483646 h 334"/>
                <a:gd name="T24" fmla="*/ 2147483646 w 425"/>
                <a:gd name="T25" fmla="*/ 2147483646 h 334"/>
                <a:gd name="T26" fmla="*/ 2147483646 w 425"/>
                <a:gd name="T27" fmla="*/ 2147483646 h 3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25" h="334">
                  <a:moveTo>
                    <a:pt x="414" y="6"/>
                  </a:moveTo>
                  <a:cubicBezTo>
                    <a:pt x="404" y="0"/>
                    <a:pt x="390" y="9"/>
                    <a:pt x="390" y="9"/>
                  </a:cubicBezTo>
                  <a:cubicBezTo>
                    <a:pt x="0" y="234"/>
                    <a:pt x="0" y="234"/>
                    <a:pt x="0" y="234"/>
                  </a:cubicBezTo>
                  <a:cubicBezTo>
                    <a:pt x="0" y="250"/>
                    <a:pt x="0" y="250"/>
                    <a:pt x="0" y="250"/>
                  </a:cubicBezTo>
                  <a:cubicBezTo>
                    <a:pt x="376" y="31"/>
                    <a:pt x="376" y="31"/>
                    <a:pt x="376" y="31"/>
                  </a:cubicBezTo>
                  <a:cubicBezTo>
                    <a:pt x="379" y="30"/>
                    <a:pt x="397" y="19"/>
                    <a:pt x="397" y="39"/>
                  </a:cubicBezTo>
                  <a:cubicBezTo>
                    <a:pt x="397" y="75"/>
                    <a:pt x="397" y="75"/>
                    <a:pt x="397" y="75"/>
                  </a:cubicBezTo>
                  <a:cubicBezTo>
                    <a:pt x="397" y="78"/>
                    <a:pt x="394" y="91"/>
                    <a:pt x="384" y="97"/>
                  </a:cubicBezTo>
                  <a:cubicBezTo>
                    <a:pt x="0" y="318"/>
                    <a:pt x="0" y="318"/>
                    <a:pt x="0" y="318"/>
                  </a:cubicBezTo>
                  <a:cubicBezTo>
                    <a:pt x="2" y="334"/>
                    <a:pt x="2" y="334"/>
                    <a:pt x="2" y="334"/>
                  </a:cubicBezTo>
                  <a:cubicBezTo>
                    <a:pt x="391" y="109"/>
                    <a:pt x="391" y="109"/>
                    <a:pt x="391" y="109"/>
                  </a:cubicBezTo>
                  <a:cubicBezTo>
                    <a:pt x="403" y="103"/>
                    <a:pt x="423" y="94"/>
                    <a:pt x="423" y="61"/>
                  </a:cubicBezTo>
                  <a:cubicBezTo>
                    <a:pt x="423" y="27"/>
                    <a:pt x="423" y="27"/>
                    <a:pt x="423" y="27"/>
                  </a:cubicBezTo>
                  <a:cubicBezTo>
                    <a:pt x="423" y="27"/>
                    <a:pt x="425" y="12"/>
                    <a:pt x="414" y="6"/>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8" name="Freeform 219">
              <a:extLst>
                <a:ext uri="{FF2B5EF4-FFF2-40B4-BE49-F238E27FC236}">
                  <a16:creationId xmlns:a16="http://schemas.microsoft.com/office/drawing/2014/main" id="{20F6C542-ED61-3555-A16B-1DF42BD6A50B}"/>
                </a:ext>
              </a:extLst>
            </p:cNvPr>
            <p:cNvSpPr>
              <a:spLocks/>
            </p:cNvSpPr>
            <p:nvPr userDrawn="1"/>
          </p:nvSpPr>
          <p:spPr bwMode="auto">
            <a:xfrm>
              <a:off x="8364538" y="3216275"/>
              <a:ext cx="812800" cy="484188"/>
            </a:xfrm>
            <a:custGeom>
              <a:avLst/>
              <a:gdLst>
                <a:gd name="T0" fmla="*/ 2147483646 w 512"/>
                <a:gd name="T1" fmla="*/ 2147483646 h 305"/>
                <a:gd name="T2" fmla="*/ 2147483646 w 512"/>
                <a:gd name="T3" fmla="*/ 2147483646 h 305"/>
                <a:gd name="T4" fmla="*/ 2147483646 w 512"/>
                <a:gd name="T5" fmla="*/ 2147483646 h 305"/>
                <a:gd name="T6" fmla="*/ 2147483646 w 512"/>
                <a:gd name="T7" fmla="*/ 2147483646 h 305"/>
                <a:gd name="T8" fmla="*/ 2147483646 w 512"/>
                <a:gd name="T9" fmla="*/ 2147483646 h 305"/>
                <a:gd name="T10" fmla="*/ 2147483646 w 512"/>
                <a:gd name="T11" fmla="*/ 2147483646 h 305"/>
                <a:gd name="T12" fmla="*/ 2147483646 w 512"/>
                <a:gd name="T13" fmla="*/ 2147483646 h 305"/>
                <a:gd name="T14" fmla="*/ 2147483646 w 512"/>
                <a:gd name="T15" fmla="*/ 2147483646 h 305"/>
                <a:gd name="T16" fmla="*/ 2147483646 w 512"/>
                <a:gd name="T17" fmla="*/ 2147483646 h 305"/>
                <a:gd name="T18" fmla="*/ 0 w 512"/>
                <a:gd name="T19" fmla="*/ 2147483646 h 305"/>
                <a:gd name="T20" fmla="*/ 0 w 512"/>
                <a:gd name="T21" fmla="*/ 0 h 305"/>
                <a:gd name="T22" fmla="*/ 2147483646 w 512"/>
                <a:gd name="T23" fmla="*/ 2147483646 h 3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2" h="305">
                  <a:moveTo>
                    <a:pt x="5" y="7"/>
                  </a:moveTo>
                  <a:cubicBezTo>
                    <a:pt x="488" y="287"/>
                    <a:pt x="488" y="287"/>
                    <a:pt x="488" y="287"/>
                  </a:cubicBezTo>
                  <a:cubicBezTo>
                    <a:pt x="488" y="287"/>
                    <a:pt x="488" y="287"/>
                    <a:pt x="488" y="287"/>
                  </a:cubicBezTo>
                  <a:cubicBezTo>
                    <a:pt x="494" y="291"/>
                    <a:pt x="505" y="291"/>
                    <a:pt x="512" y="287"/>
                  </a:cubicBezTo>
                  <a:cubicBezTo>
                    <a:pt x="512" y="303"/>
                    <a:pt x="512" y="303"/>
                    <a:pt x="512" y="303"/>
                  </a:cubicBezTo>
                  <a:cubicBezTo>
                    <a:pt x="508" y="304"/>
                    <a:pt x="504" y="305"/>
                    <a:pt x="500" y="305"/>
                  </a:cubicBezTo>
                  <a:cubicBezTo>
                    <a:pt x="495" y="305"/>
                    <a:pt x="491" y="304"/>
                    <a:pt x="488" y="303"/>
                  </a:cubicBezTo>
                  <a:cubicBezTo>
                    <a:pt x="488" y="303"/>
                    <a:pt x="488" y="303"/>
                    <a:pt x="488" y="303"/>
                  </a:cubicBezTo>
                  <a:cubicBezTo>
                    <a:pt x="5" y="22"/>
                    <a:pt x="5" y="22"/>
                    <a:pt x="5" y="22"/>
                  </a:cubicBezTo>
                  <a:cubicBezTo>
                    <a:pt x="2" y="20"/>
                    <a:pt x="0" y="18"/>
                    <a:pt x="0" y="15"/>
                  </a:cubicBezTo>
                  <a:cubicBezTo>
                    <a:pt x="0" y="0"/>
                    <a:pt x="0" y="0"/>
                    <a:pt x="0" y="0"/>
                  </a:cubicBezTo>
                  <a:cubicBezTo>
                    <a:pt x="0" y="3"/>
                    <a:pt x="2" y="5"/>
                    <a:pt x="5" y="7"/>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9" name="Freeform 220">
              <a:extLst>
                <a:ext uri="{FF2B5EF4-FFF2-40B4-BE49-F238E27FC236}">
                  <a16:creationId xmlns:a16="http://schemas.microsoft.com/office/drawing/2014/main" id="{BC44DA08-7A71-090A-BE82-DC5C1965880A}"/>
                </a:ext>
              </a:extLst>
            </p:cNvPr>
            <p:cNvSpPr>
              <a:spLocks/>
            </p:cNvSpPr>
            <p:nvPr userDrawn="1"/>
          </p:nvSpPr>
          <p:spPr bwMode="auto">
            <a:xfrm>
              <a:off x="8361363" y="2846388"/>
              <a:ext cx="1438275" cy="831850"/>
            </a:xfrm>
            <a:custGeom>
              <a:avLst/>
              <a:gdLst>
                <a:gd name="T0" fmla="*/ 2147483646 w 907"/>
                <a:gd name="T1" fmla="*/ 2147483646 h 524"/>
                <a:gd name="T2" fmla="*/ 2147483646 w 907"/>
                <a:gd name="T3" fmla="*/ 2147483646 h 524"/>
                <a:gd name="T4" fmla="*/ 2147483646 w 907"/>
                <a:gd name="T5" fmla="*/ 2147483646 h 524"/>
                <a:gd name="T6" fmla="*/ 2147483646 w 907"/>
                <a:gd name="T7" fmla="*/ 2147483646 h 524"/>
                <a:gd name="T8" fmla="*/ 2147483646 w 907"/>
                <a:gd name="T9" fmla="*/ 2147483646 h 524"/>
                <a:gd name="T10" fmla="*/ 2147483646 w 907"/>
                <a:gd name="T11" fmla="*/ 0 h 524"/>
                <a:gd name="T12" fmla="*/ 2147483646 w 907"/>
                <a:gd name="T13" fmla="*/ 2147483646 h 5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7" h="524">
                  <a:moveTo>
                    <a:pt x="7" y="226"/>
                  </a:moveTo>
                  <a:cubicBezTo>
                    <a:pt x="0" y="230"/>
                    <a:pt x="0" y="236"/>
                    <a:pt x="7" y="240"/>
                  </a:cubicBezTo>
                  <a:cubicBezTo>
                    <a:pt x="490" y="520"/>
                    <a:pt x="490" y="520"/>
                    <a:pt x="490" y="520"/>
                  </a:cubicBezTo>
                  <a:cubicBezTo>
                    <a:pt x="496" y="524"/>
                    <a:pt x="507" y="524"/>
                    <a:pt x="514" y="520"/>
                  </a:cubicBezTo>
                  <a:cubicBezTo>
                    <a:pt x="907" y="293"/>
                    <a:pt x="907" y="293"/>
                    <a:pt x="907" y="293"/>
                  </a:cubicBezTo>
                  <a:cubicBezTo>
                    <a:pt x="398" y="0"/>
                    <a:pt x="398" y="0"/>
                    <a:pt x="398" y="0"/>
                  </a:cubicBezTo>
                  <a:lnTo>
                    <a:pt x="7" y="226"/>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0" name="Freeform 221">
              <a:extLst>
                <a:ext uri="{FF2B5EF4-FFF2-40B4-BE49-F238E27FC236}">
                  <a16:creationId xmlns:a16="http://schemas.microsoft.com/office/drawing/2014/main" id="{0A20D338-F561-1B22-E3EC-642C81227C52}"/>
                </a:ext>
              </a:extLst>
            </p:cNvPr>
            <p:cNvSpPr>
              <a:spLocks/>
            </p:cNvSpPr>
            <p:nvPr userDrawn="1"/>
          </p:nvSpPr>
          <p:spPr bwMode="auto">
            <a:xfrm>
              <a:off x="8982076" y="2778125"/>
              <a:ext cx="711200" cy="539750"/>
            </a:xfrm>
            <a:custGeom>
              <a:avLst/>
              <a:gdLst>
                <a:gd name="T0" fmla="*/ 0 w 448"/>
                <a:gd name="T1" fmla="*/ 0 h 340"/>
                <a:gd name="T2" fmla="*/ 0 w 448"/>
                <a:gd name="T3" fmla="*/ 2147483646 h 340"/>
                <a:gd name="T4" fmla="*/ 2147483646 w 448"/>
                <a:gd name="T5" fmla="*/ 2147483646 h 340"/>
                <a:gd name="T6" fmla="*/ 2147483646 w 448"/>
                <a:gd name="T7" fmla="*/ 2147483646 h 340"/>
                <a:gd name="T8" fmla="*/ 2147483646 w 448"/>
                <a:gd name="T9" fmla="*/ 2147483646 h 340"/>
                <a:gd name="T10" fmla="*/ 0 w 448"/>
                <a:gd name="T11" fmla="*/ 0 h 3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8" h="340">
                  <a:moveTo>
                    <a:pt x="0" y="0"/>
                  </a:moveTo>
                  <a:lnTo>
                    <a:pt x="0" y="92"/>
                  </a:lnTo>
                  <a:lnTo>
                    <a:pt x="442" y="340"/>
                  </a:lnTo>
                  <a:lnTo>
                    <a:pt x="448" y="297"/>
                  </a:lnTo>
                  <a:lnTo>
                    <a:pt x="440" y="254"/>
                  </a:lnTo>
                  <a:lnTo>
                    <a:pt x="0" y="0"/>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1" name="Freeform 222">
              <a:extLst>
                <a:ext uri="{FF2B5EF4-FFF2-40B4-BE49-F238E27FC236}">
                  <a16:creationId xmlns:a16="http://schemas.microsoft.com/office/drawing/2014/main" id="{3AC106D9-8D5E-375B-8FAF-E293F671EA1E}"/>
                </a:ext>
              </a:extLst>
            </p:cNvPr>
            <p:cNvSpPr>
              <a:spLocks/>
            </p:cNvSpPr>
            <p:nvPr userDrawn="1"/>
          </p:nvSpPr>
          <p:spPr bwMode="auto">
            <a:xfrm>
              <a:off x="8982076" y="2768600"/>
              <a:ext cx="728663" cy="414338"/>
            </a:xfrm>
            <a:custGeom>
              <a:avLst/>
              <a:gdLst>
                <a:gd name="T0" fmla="*/ 0 w 460"/>
                <a:gd name="T1" fmla="*/ 2147483646 h 261"/>
                <a:gd name="T2" fmla="*/ 2147483646 w 460"/>
                <a:gd name="T3" fmla="*/ 2147483646 h 261"/>
                <a:gd name="T4" fmla="*/ 2147483646 w 460"/>
                <a:gd name="T5" fmla="*/ 2147483646 h 261"/>
                <a:gd name="T6" fmla="*/ 2147483646 w 460"/>
                <a:gd name="T7" fmla="*/ 2147483646 h 261"/>
                <a:gd name="T8" fmla="*/ 2147483646 w 460"/>
                <a:gd name="T9" fmla="*/ 2147483646 h 261"/>
                <a:gd name="T10" fmla="*/ 2147483646 w 460"/>
                <a:gd name="T11" fmla="*/ 2147483646 h 261"/>
                <a:gd name="T12" fmla="*/ 0 w 460"/>
                <a:gd name="T13" fmla="*/ 2147483646 h 2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0" h="261">
                  <a:moveTo>
                    <a:pt x="0" y="5"/>
                  </a:moveTo>
                  <a:cubicBezTo>
                    <a:pt x="441" y="261"/>
                    <a:pt x="441" y="261"/>
                    <a:pt x="441" y="261"/>
                  </a:cubicBezTo>
                  <a:cubicBezTo>
                    <a:pt x="454" y="258"/>
                    <a:pt x="454" y="258"/>
                    <a:pt x="454" y="258"/>
                  </a:cubicBezTo>
                  <a:cubicBezTo>
                    <a:pt x="456" y="257"/>
                    <a:pt x="460" y="258"/>
                    <a:pt x="460" y="258"/>
                  </a:cubicBezTo>
                  <a:cubicBezTo>
                    <a:pt x="23" y="3"/>
                    <a:pt x="23" y="3"/>
                    <a:pt x="23" y="3"/>
                  </a:cubicBezTo>
                  <a:cubicBezTo>
                    <a:pt x="17" y="0"/>
                    <a:pt x="10" y="0"/>
                    <a:pt x="5" y="2"/>
                  </a:cubicBezTo>
                  <a:lnTo>
                    <a:pt x="0" y="5"/>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2" name="Freeform 223">
              <a:extLst>
                <a:ext uri="{FF2B5EF4-FFF2-40B4-BE49-F238E27FC236}">
                  <a16:creationId xmlns:a16="http://schemas.microsoft.com/office/drawing/2014/main" id="{9FE822B0-F753-212E-D47B-67F252C80D9E}"/>
                </a:ext>
              </a:extLst>
            </p:cNvPr>
            <p:cNvSpPr>
              <a:spLocks/>
            </p:cNvSpPr>
            <p:nvPr userDrawn="1"/>
          </p:nvSpPr>
          <p:spPr bwMode="auto">
            <a:xfrm>
              <a:off x="9437688" y="3602038"/>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1"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3" name="Freeform 224">
              <a:extLst>
                <a:ext uri="{FF2B5EF4-FFF2-40B4-BE49-F238E27FC236}">
                  <a16:creationId xmlns:a16="http://schemas.microsoft.com/office/drawing/2014/main" id="{16109D10-ADC3-1500-4548-6E351707B771}"/>
                </a:ext>
              </a:extLst>
            </p:cNvPr>
            <p:cNvSpPr>
              <a:spLocks/>
            </p:cNvSpPr>
            <p:nvPr userDrawn="1"/>
          </p:nvSpPr>
          <p:spPr bwMode="auto">
            <a:xfrm>
              <a:off x="9437688" y="3602038"/>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4" name="Freeform 225">
              <a:extLst>
                <a:ext uri="{FF2B5EF4-FFF2-40B4-BE49-F238E27FC236}">
                  <a16:creationId xmlns:a16="http://schemas.microsoft.com/office/drawing/2014/main" id="{A00B5342-8168-D509-EB4E-45E19D6F3621}"/>
                </a:ext>
              </a:extLst>
            </p:cNvPr>
            <p:cNvSpPr>
              <a:spLocks/>
            </p:cNvSpPr>
            <p:nvPr userDrawn="1"/>
          </p:nvSpPr>
          <p:spPr bwMode="auto">
            <a:xfrm>
              <a:off x="9439276" y="3430588"/>
              <a:ext cx="1588" cy="1588"/>
            </a:xfrm>
            <a:custGeom>
              <a:avLst/>
              <a:gdLst>
                <a:gd name="T0" fmla="*/ 0 w 1"/>
                <a:gd name="T1" fmla="*/ 2147483646 h 1"/>
                <a:gd name="T2" fmla="*/ 0 w 1"/>
                <a:gd name="T3" fmla="*/ 2147483646 h 1"/>
                <a:gd name="T4" fmla="*/ 2147483646 w 1"/>
                <a:gd name="T5" fmla="*/ 0 h 1"/>
                <a:gd name="T6" fmla="*/ 0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1"/>
                    <a:pt x="0" y="1"/>
                  </a:cubicBezTo>
                  <a:cubicBezTo>
                    <a:pt x="1" y="0"/>
                    <a:pt x="1" y="0"/>
                    <a:pt x="1" y="0"/>
                  </a:cubicBezTo>
                  <a:cubicBezTo>
                    <a:pt x="0" y="1"/>
                    <a:pt x="0" y="1"/>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5" name="Freeform 226">
              <a:extLst>
                <a:ext uri="{FF2B5EF4-FFF2-40B4-BE49-F238E27FC236}">
                  <a16:creationId xmlns:a16="http://schemas.microsoft.com/office/drawing/2014/main" id="{5E87D4B3-3B02-535E-A2A7-C41E90682B47}"/>
                </a:ext>
              </a:extLst>
            </p:cNvPr>
            <p:cNvSpPr>
              <a:spLocks/>
            </p:cNvSpPr>
            <p:nvPr userDrawn="1"/>
          </p:nvSpPr>
          <p:spPr bwMode="auto">
            <a:xfrm>
              <a:off x="8437563" y="3213100"/>
              <a:ext cx="706438" cy="420688"/>
            </a:xfrm>
            <a:custGeom>
              <a:avLst/>
              <a:gdLst>
                <a:gd name="T0" fmla="*/ 2147483646 w 445"/>
                <a:gd name="T1" fmla="*/ 2147483646 h 265"/>
                <a:gd name="T2" fmla="*/ 2147483646 w 445"/>
                <a:gd name="T3" fmla="*/ 2147483646 h 265"/>
                <a:gd name="T4" fmla="*/ 2147483646 w 445"/>
                <a:gd name="T5" fmla="*/ 2147483646 h 265"/>
                <a:gd name="T6" fmla="*/ 2147483646 w 445"/>
                <a:gd name="T7" fmla="*/ 2147483646 h 265"/>
                <a:gd name="T8" fmla="*/ 2147483646 w 445"/>
                <a:gd name="T9" fmla="*/ 2147483646 h 265"/>
                <a:gd name="T10" fmla="*/ 2147483646 w 445"/>
                <a:gd name="T11" fmla="*/ 2147483646 h 265"/>
                <a:gd name="T12" fmla="*/ 2147483646 w 445"/>
                <a:gd name="T13" fmla="*/ 2147483646 h 265"/>
                <a:gd name="T14" fmla="*/ 2147483646 w 445"/>
                <a:gd name="T15" fmla="*/ 2147483646 h 265"/>
                <a:gd name="T16" fmla="*/ 2147483646 w 445"/>
                <a:gd name="T17" fmla="*/ 2147483646 h 265"/>
                <a:gd name="T18" fmla="*/ 2147483646 w 445"/>
                <a:gd name="T19" fmla="*/ 2147483646 h 265"/>
                <a:gd name="T20" fmla="*/ 0 w 445"/>
                <a:gd name="T21" fmla="*/ 0 h 265"/>
                <a:gd name="T22" fmla="*/ 2147483646 w 445"/>
                <a:gd name="T23" fmla="*/ 2147483646 h 2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5" h="265">
                  <a:moveTo>
                    <a:pt x="5" y="6"/>
                  </a:moveTo>
                  <a:cubicBezTo>
                    <a:pt x="423" y="249"/>
                    <a:pt x="423" y="249"/>
                    <a:pt x="423" y="249"/>
                  </a:cubicBezTo>
                  <a:cubicBezTo>
                    <a:pt x="426" y="251"/>
                    <a:pt x="430" y="251"/>
                    <a:pt x="433" y="251"/>
                  </a:cubicBezTo>
                  <a:cubicBezTo>
                    <a:pt x="437" y="251"/>
                    <a:pt x="441" y="251"/>
                    <a:pt x="444" y="249"/>
                  </a:cubicBezTo>
                  <a:cubicBezTo>
                    <a:pt x="444" y="249"/>
                    <a:pt x="444" y="249"/>
                    <a:pt x="444" y="249"/>
                  </a:cubicBezTo>
                  <a:cubicBezTo>
                    <a:pt x="444" y="249"/>
                    <a:pt x="444" y="249"/>
                    <a:pt x="444" y="249"/>
                  </a:cubicBezTo>
                  <a:cubicBezTo>
                    <a:pt x="445" y="262"/>
                    <a:pt x="445" y="262"/>
                    <a:pt x="445" y="262"/>
                  </a:cubicBezTo>
                  <a:cubicBezTo>
                    <a:pt x="440" y="265"/>
                    <a:pt x="430" y="265"/>
                    <a:pt x="425" y="262"/>
                  </a:cubicBezTo>
                  <a:cubicBezTo>
                    <a:pt x="6" y="19"/>
                    <a:pt x="6" y="19"/>
                    <a:pt x="6" y="19"/>
                  </a:cubicBezTo>
                  <a:cubicBezTo>
                    <a:pt x="3" y="17"/>
                    <a:pt x="2" y="15"/>
                    <a:pt x="2" y="13"/>
                  </a:cubicBezTo>
                  <a:cubicBezTo>
                    <a:pt x="0" y="0"/>
                    <a:pt x="0" y="0"/>
                    <a:pt x="0" y="0"/>
                  </a:cubicBezTo>
                  <a:cubicBezTo>
                    <a:pt x="0" y="2"/>
                    <a:pt x="2" y="4"/>
                    <a:pt x="5" y="6"/>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6" name="Freeform 227">
              <a:extLst>
                <a:ext uri="{FF2B5EF4-FFF2-40B4-BE49-F238E27FC236}">
                  <a16:creationId xmlns:a16="http://schemas.microsoft.com/office/drawing/2014/main" id="{9FA1A7E5-C788-5C4C-4298-CF6A5A393EA0}"/>
                </a:ext>
              </a:extLst>
            </p:cNvPr>
            <p:cNvSpPr>
              <a:spLocks/>
            </p:cNvSpPr>
            <p:nvPr userDrawn="1"/>
          </p:nvSpPr>
          <p:spPr bwMode="auto">
            <a:xfrm>
              <a:off x="8435976" y="2892425"/>
              <a:ext cx="1243013" cy="720725"/>
            </a:xfrm>
            <a:custGeom>
              <a:avLst/>
              <a:gdLst>
                <a:gd name="T0" fmla="*/ 2147483646 w 784"/>
                <a:gd name="T1" fmla="*/ 2147483646 h 454"/>
                <a:gd name="T2" fmla="*/ 2147483646 w 784"/>
                <a:gd name="T3" fmla="*/ 2147483646 h 454"/>
                <a:gd name="T4" fmla="*/ 2147483646 w 784"/>
                <a:gd name="T5" fmla="*/ 2147483646 h 454"/>
                <a:gd name="T6" fmla="*/ 2147483646 w 784"/>
                <a:gd name="T7" fmla="*/ 2147483646 h 454"/>
                <a:gd name="T8" fmla="*/ 2147483646 w 784"/>
                <a:gd name="T9" fmla="*/ 2147483646 h 454"/>
                <a:gd name="T10" fmla="*/ 2147483646 w 784"/>
                <a:gd name="T11" fmla="*/ 0 h 454"/>
                <a:gd name="T12" fmla="*/ 2147483646 w 784"/>
                <a:gd name="T13" fmla="*/ 2147483646 h 4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4" h="454">
                  <a:moveTo>
                    <a:pt x="6" y="196"/>
                  </a:moveTo>
                  <a:cubicBezTo>
                    <a:pt x="0" y="199"/>
                    <a:pt x="0" y="204"/>
                    <a:pt x="6" y="208"/>
                  </a:cubicBezTo>
                  <a:cubicBezTo>
                    <a:pt x="424" y="451"/>
                    <a:pt x="424" y="451"/>
                    <a:pt x="424" y="451"/>
                  </a:cubicBezTo>
                  <a:cubicBezTo>
                    <a:pt x="430" y="454"/>
                    <a:pt x="439" y="454"/>
                    <a:pt x="445" y="451"/>
                  </a:cubicBezTo>
                  <a:cubicBezTo>
                    <a:pt x="784" y="255"/>
                    <a:pt x="784" y="255"/>
                    <a:pt x="784" y="255"/>
                  </a:cubicBezTo>
                  <a:cubicBezTo>
                    <a:pt x="345" y="0"/>
                    <a:pt x="345" y="0"/>
                    <a:pt x="345" y="0"/>
                  </a:cubicBezTo>
                  <a:lnTo>
                    <a:pt x="6" y="196"/>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7" name="Freeform 228">
              <a:extLst>
                <a:ext uri="{FF2B5EF4-FFF2-40B4-BE49-F238E27FC236}">
                  <a16:creationId xmlns:a16="http://schemas.microsoft.com/office/drawing/2014/main" id="{0B312DA9-E667-D5DC-AF7D-5111E973556D}"/>
                </a:ext>
              </a:extLst>
            </p:cNvPr>
            <p:cNvSpPr>
              <a:spLocks/>
            </p:cNvSpPr>
            <p:nvPr userDrawn="1"/>
          </p:nvSpPr>
          <p:spPr bwMode="auto">
            <a:xfrm>
              <a:off x="9128126" y="3176588"/>
              <a:ext cx="531813" cy="423863"/>
            </a:xfrm>
            <a:custGeom>
              <a:avLst/>
              <a:gdLst>
                <a:gd name="T0" fmla="*/ 0 w 335"/>
                <a:gd name="T1" fmla="*/ 2147483646 h 267"/>
                <a:gd name="T2" fmla="*/ 0 w 335"/>
                <a:gd name="T3" fmla="*/ 2147483646 h 267"/>
                <a:gd name="T4" fmla="*/ 2147483646 w 335"/>
                <a:gd name="T5" fmla="*/ 2147483646 h 267"/>
                <a:gd name="T6" fmla="*/ 2147483646 w 335"/>
                <a:gd name="T7" fmla="*/ 0 h 267"/>
                <a:gd name="T8" fmla="*/ 0 w 335"/>
                <a:gd name="T9" fmla="*/ 2147483646 h 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5" h="267">
                  <a:moveTo>
                    <a:pt x="0" y="196"/>
                  </a:moveTo>
                  <a:lnTo>
                    <a:pt x="0" y="267"/>
                  </a:lnTo>
                  <a:lnTo>
                    <a:pt x="335" y="70"/>
                  </a:lnTo>
                  <a:lnTo>
                    <a:pt x="335" y="0"/>
                  </a:lnTo>
                  <a:lnTo>
                    <a:pt x="0" y="196"/>
                  </a:lnTo>
                  <a:close/>
                </a:path>
              </a:pathLst>
            </a:custGeom>
            <a:solidFill>
              <a:srgbClr val="EA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8" name="Freeform 229">
              <a:extLst>
                <a:ext uri="{FF2B5EF4-FFF2-40B4-BE49-F238E27FC236}">
                  <a16:creationId xmlns:a16="http://schemas.microsoft.com/office/drawing/2014/main" id="{8300672C-A58F-518D-05A6-05A66D495D17}"/>
                </a:ext>
              </a:extLst>
            </p:cNvPr>
            <p:cNvSpPr>
              <a:spLocks/>
            </p:cNvSpPr>
            <p:nvPr userDrawn="1"/>
          </p:nvSpPr>
          <p:spPr bwMode="auto">
            <a:xfrm>
              <a:off x="8474076" y="3121025"/>
              <a:ext cx="654050" cy="479425"/>
            </a:xfrm>
            <a:custGeom>
              <a:avLst/>
              <a:gdLst>
                <a:gd name="T0" fmla="*/ 0 w 412"/>
                <a:gd name="T1" fmla="*/ 0 h 302"/>
                <a:gd name="T2" fmla="*/ 0 w 412"/>
                <a:gd name="T3" fmla="*/ 2147483646 h 302"/>
                <a:gd name="T4" fmla="*/ 2147483646 w 412"/>
                <a:gd name="T5" fmla="*/ 2147483646 h 302"/>
                <a:gd name="T6" fmla="*/ 2147483646 w 412"/>
                <a:gd name="T7" fmla="*/ 2147483646 h 302"/>
                <a:gd name="T8" fmla="*/ 0 w 412"/>
                <a:gd name="T9" fmla="*/ 0 h 3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 h="302">
                  <a:moveTo>
                    <a:pt x="0" y="0"/>
                  </a:moveTo>
                  <a:lnTo>
                    <a:pt x="0" y="63"/>
                  </a:lnTo>
                  <a:lnTo>
                    <a:pt x="412" y="302"/>
                  </a:lnTo>
                  <a:lnTo>
                    <a:pt x="412" y="231"/>
                  </a:lnTo>
                  <a:lnTo>
                    <a:pt x="0" y="0"/>
                  </a:lnTo>
                  <a:close/>
                </a:path>
              </a:pathLst>
            </a:custGeom>
            <a:solidFill>
              <a:srgbClr val="F9F5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9" name="Freeform 230">
              <a:extLst>
                <a:ext uri="{FF2B5EF4-FFF2-40B4-BE49-F238E27FC236}">
                  <a16:creationId xmlns:a16="http://schemas.microsoft.com/office/drawing/2014/main" id="{A9439547-6EE2-4DCC-03D2-0F4C864DE5E7}"/>
                </a:ext>
              </a:extLst>
            </p:cNvPr>
            <p:cNvSpPr>
              <a:spLocks/>
            </p:cNvSpPr>
            <p:nvPr userDrawn="1"/>
          </p:nvSpPr>
          <p:spPr bwMode="auto">
            <a:xfrm>
              <a:off x="9142413" y="3170238"/>
              <a:ext cx="582613" cy="458788"/>
            </a:xfrm>
            <a:custGeom>
              <a:avLst/>
              <a:gdLst>
                <a:gd name="T0" fmla="*/ 2147483646 w 368"/>
                <a:gd name="T1" fmla="*/ 2147483646 h 289"/>
                <a:gd name="T2" fmla="*/ 2147483646 w 368"/>
                <a:gd name="T3" fmla="*/ 2147483646 h 289"/>
                <a:gd name="T4" fmla="*/ 0 w 368"/>
                <a:gd name="T5" fmla="*/ 2147483646 h 289"/>
                <a:gd name="T6" fmla="*/ 0 w 368"/>
                <a:gd name="T7" fmla="*/ 2147483646 h 289"/>
                <a:gd name="T8" fmla="*/ 2147483646 w 368"/>
                <a:gd name="T9" fmla="*/ 2147483646 h 289"/>
                <a:gd name="T10" fmla="*/ 2147483646 w 368"/>
                <a:gd name="T11" fmla="*/ 2147483646 h 289"/>
                <a:gd name="T12" fmla="*/ 2147483646 w 368"/>
                <a:gd name="T13" fmla="*/ 2147483646 h 289"/>
                <a:gd name="T14" fmla="*/ 2147483646 w 368"/>
                <a:gd name="T15" fmla="*/ 2147483646 h 289"/>
                <a:gd name="T16" fmla="*/ 0 w 368"/>
                <a:gd name="T17" fmla="*/ 2147483646 h 289"/>
                <a:gd name="T18" fmla="*/ 2147483646 w 368"/>
                <a:gd name="T19" fmla="*/ 2147483646 h 289"/>
                <a:gd name="T20" fmla="*/ 2147483646 w 368"/>
                <a:gd name="T21" fmla="*/ 2147483646 h 289"/>
                <a:gd name="T22" fmla="*/ 2147483646 w 368"/>
                <a:gd name="T23" fmla="*/ 2147483646 h 289"/>
                <a:gd name="T24" fmla="*/ 2147483646 w 368"/>
                <a:gd name="T25" fmla="*/ 2147483646 h 289"/>
                <a:gd name="T26" fmla="*/ 2147483646 w 368"/>
                <a:gd name="T27" fmla="*/ 2147483646 h 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8" h="289">
                  <a:moveTo>
                    <a:pt x="359" y="5"/>
                  </a:moveTo>
                  <a:cubicBezTo>
                    <a:pt x="350" y="0"/>
                    <a:pt x="338" y="8"/>
                    <a:pt x="338" y="8"/>
                  </a:cubicBezTo>
                  <a:cubicBezTo>
                    <a:pt x="0" y="203"/>
                    <a:pt x="0" y="203"/>
                    <a:pt x="0" y="203"/>
                  </a:cubicBezTo>
                  <a:cubicBezTo>
                    <a:pt x="0" y="216"/>
                    <a:pt x="0" y="216"/>
                    <a:pt x="0" y="216"/>
                  </a:cubicBezTo>
                  <a:cubicBezTo>
                    <a:pt x="326" y="27"/>
                    <a:pt x="326" y="27"/>
                    <a:pt x="326" y="27"/>
                  </a:cubicBezTo>
                  <a:cubicBezTo>
                    <a:pt x="328" y="26"/>
                    <a:pt x="345" y="17"/>
                    <a:pt x="345" y="34"/>
                  </a:cubicBezTo>
                  <a:cubicBezTo>
                    <a:pt x="345" y="65"/>
                    <a:pt x="345" y="65"/>
                    <a:pt x="345" y="65"/>
                  </a:cubicBezTo>
                  <a:cubicBezTo>
                    <a:pt x="345" y="67"/>
                    <a:pt x="342" y="78"/>
                    <a:pt x="333" y="84"/>
                  </a:cubicBezTo>
                  <a:cubicBezTo>
                    <a:pt x="0" y="276"/>
                    <a:pt x="0" y="276"/>
                    <a:pt x="0" y="276"/>
                  </a:cubicBezTo>
                  <a:cubicBezTo>
                    <a:pt x="1" y="289"/>
                    <a:pt x="1" y="289"/>
                    <a:pt x="1" y="289"/>
                  </a:cubicBezTo>
                  <a:cubicBezTo>
                    <a:pt x="339" y="94"/>
                    <a:pt x="339" y="94"/>
                    <a:pt x="339" y="94"/>
                  </a:cubicBezTo>
                  <a:cubicBezTo>
                    <a:pt x="349" y="89"/>
                    <a:pt x="367" y="82"/>
                    <a:pt x="367" y="52"/>
                  </a:cubicBezTo>
                  <a:cubicBezTo>
                    <a:pt x="367" y="23"/>
                    <a:pt x="367" y="23"/>
                    <a:pt x="367" y="23"/>
                  </a:cubicBezTo>
                  <a:cubicBezTo>
                    <a:pt x="367" y="23"/>
                    <a:pt x="368" y="11"/>
                    <a:pt x="359" y="5"/>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0" name="Freeform 231">
              <a:extLst>
                <a:ext uri="{FF2B5EF4-FFF2-40B4-BE49-F238E27FC236}">
                  <a16:creationId xmlns:a16="http://schemas.microsoft.com/office/drawing/2014/main" id="{F1782CFA-E75E-D8A6-8836-2D2D66E05F74}"/>
                </a:ext>
              </a:extLst>
            </p:cNvPr>
            <p:cNvSpPr>
              <a:spLocks/>
            </p:cNvSpPr>
            <p:nvPr userDrawn="1"/>
          </p:nvSpPr>
          <p:spPr bwMode="auto">
            <a:xfrm>
              <a:off x="8437563" y="3097213"/>
              <a:ext cx="704850" cy="420688"/>
            </a:xfrm>
            <a:custGeom>
              <a:avLst/>
              <a:gdLst>
                <a:gd name="T0" fmla="*/ 2147483646 w 444"/>
                <a:gd name="T1" fmla="*/ 2147483646 h 265"/>
                <a:gd name="T2" fmla="*/ 2147483646 w 444"/>
                <a:gd name="T3" fmla="*/ 2147483646 h 265"/>
                <a:gd name="T4" fmla="*/ 2147483646 w 444"/>
                <a:gd name="T5" fmla="*/ 2147483646 h 265"/>
                <a:gd name="T6" fmla="*/ 2147483646 w 444"/>
                <a:gd name="T7" fmla="*/ 2147483646 h 265"/>
                <a:gd name="T8" fmla="*/ 2147483646 w 444"/>
                <a:gd name="T9" fmla="*/ 2147483646 h 265"/>
                <a:gd name="T10" fmla="*/ 2147483646 w 444"/>
                <a:gd name="T11" fmla="*/ 2147483646 h 265"/>
                <a:gd name="T12" fmla="*/ 2147483646 w 444"/>
                <a:gd name="T13" fmla="*/ 2147483646 h 265"/>
                <a:gd name="T14" fmla="*/ 2147483646 w 444"/>
                <a:gd name="T15" fmla="*/ 2147483646 h 265"/>
                <a:gd name="T16" fmla="*/ 2147483646 w 444"/>
                <a:gd name="T17" fmla="*/ 2147483646 h 265"/>
                <a:gd name="T18" fmla="*/ 0 w 444"/>
                <a:gd name="T19" fmla="*/ 2147483646 h 265"/>
                <a:gd name="T20" fmla="*/ 0 w 444"/>
                <a:gd name="T21" fmla="*/ 0 h 265"/>
                <a:gd name="T22" fmla="*/ 2147483646 w 444"/>
                <a:gd name="T23" fmla="*/ 2147483646 h 2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4" h="265">
                  <a:moveTo>
                    <a:pt x="5" y="6"/>
                  </a:moveTo>
                  <a:cubicBezTo>
                    <a:pt x="423" y="249"/>
                    <a:pt x="423" y="249"/>
                    <a:pt x="423" y="249"/>
                  </a:cubicBezTo>
                  <a:cubicBezTo>
                    <a:pt x="423" y="249"/>
                    <a:pt x="423" y="249"/>
                    <a:pt x="423" y="249"/>
                  </a:cubicBezTo>
                  <a:cubicBezTo>
                    <a:pt x="429" y="252"/>
                    <a:pt x="438" y="252"/>
                    <a:pt x="444" y="249"/>
                  </a:cubicBezTo>
                  <a:cubicBezTo>
                    <a:pt x="444" y="262"/>
                    <a:pt x="444" y="262"/>
                    <a:pt x="444" y="262"/>
                  </a:cubicBezTo>
                  <a:cubicBezTo>
                    <a:pt x="441" y="264"/>
                    <a:pt x="437" y="265"/>
                    <a:pt x="433" y="265"/>
                  </a:cubicBezTo>
                  <a:cubicBezTo>
                    <a:pt x="430" y="265"/>
                    <a:pt x="426" y="264"/>
                    <a:pt x="423" y="262"/>
                  </a:cubicBezTo>
                  <a:cubicBezTo>
                    <a:pt x="423" y="262"/>
                    <a:pt x="423" y="262"/>
                    <a:pt x="423" y="262"/>
                  </a:cubicBezTo>
                  <a:cubicBezTo>
                    <a:pt x="5" y="19"/>
                    <a:pt x="5" y="19"/>
                    <a:pt x="5" y="19"/>
                  </a:cubicBezTo>
                  <a:cubicBezTo>
                    <a:pt x="2" y="17"/>
                    <a:pt x="0" y="15"/>
                    <a:pt x="0" y="13"/>
                  </a:cubicBezTo>
                  <a:cubicBezTo>
                    <a:pt x="0" y="0"/>
                    <a:pt x="0" y="0"/>
                    <a:pt x="0" y="0"/>
                  </a:cubicBezTo>
                  <a:cubicBezTo>
                    <a:pt x="0" y="2"/>
                    <a:pt x="2" y="4"/>
                    <a:pt x="5" y="6"/>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1" name="Freeform 232">
              <a:extLst>
                <a:ext uri="{FF2B5EF4-FFF2-40B4-BE49-F238E27FC236}">
                  <a16:creationId xmlns:a16="http://schemas.microsoft.com/office/drawing/2014/main" id="{EAD129E7-D3CA-3C79-E4FB-76BC8BBF4440}"/>
                </a:ext>
              </a:extLst>
            </p:cNvPr>
            <p:cNvSpPr>
              <a:spLocks/>
            </p:cNvSpPr>
            <p:nvPr userDrawn="1"/>
          </p:nvSpPr>
          <p:spPr bwMode="auto">
            <a:xfrm>
              <a:off x="8435976" y="2776538"/>
              <a:ext cx="1246188" cy="720725"/>
            </a:xfrm>
            <a:custGeom>
              <a:avLst/>
              <a:gdLst>
                <a:gd name="T0" fmla="*/ 2147483646 w 786"/>
                <a:gd name="T1" fmla="*/ 2147483646 h 454"/>
                <a:gd name="T2" fmla="*/ 2147483646 w 786"/>
                <a:gd name="T3" fmla="*/ 2147483646 h 454"/>
                <a:gd name="T4" fmla="*/ 2147483646 w 786"/>
                <a:gd name="T5" fmla="*/ 2147483646 h 454"/>
                <a:gd name="T6" fmla="*/ 2147483646 w 786"/>
                <a:gd name="T7" fmla="*/ 2147483646 h 454"/>
                <a:gd name="T8" fmla="*/ 2147483646 w 786"/>
                <a:gd name="T9" fmla="*/ 2147483646 h 454"/>
                <a:gd name="T10" fmla="*/ 2147483646 w 786"/>
                <a:gd name="T11" fmla="*/ 0 h 454"/>
                <a:gd name="T12" fmla="*/ 2147483646 w 786"/>
                <a:gd name="T13" fmla="*/ 2147483646 h 4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6" h="454">
                  <a:moveTo>
                    <a:pt x="6" y="196"/>
                  </a:moveTo>
                  <a:cubicBezTo>
                    <a:pt x="0" y="199"/>
                    <a:pt x="0" y="205"/>
                    <a:pt x="5" y="208"/>
                  </a:cubicBezTo>
                  <a:cubicBezTo>
                    <a:pt x="424" y="451"/>
                    <a:pt x="424" y="451"/>
                    <a:pt x="424" y="451"/>
                  </a:cubicBezTo>
                  <a:cubicBezTo>
                    <a:pt x="430" y="454"/>
                    <a:pt x="439" y="454"/>
                    <a:pt x="445" y="451"/>
                  </a:cubicBezTo>
                  <a:cubicBezTo>
                    <a:pt x="786" y="254"/>
                    <a:pt x="786" y="254"/>
                    <a:pt x="786" y="254"/>
                  </a:cubicBezTo>
                  <a:cubicBezTo>
                    <a:pt x="345" y="0"/>
                    <a:pt x="345" y="0"/>
                    <a:pt x="345" y="0"/>
                  </a:cubicBezTo>
                  <a:lnTo>
                    <a:pt x="6" y="196"/>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2" name="Freeform 233">
              <a:extLst>
                <a:ext uri="{FF2B5EF4-FFF2-40B4-BE49-F238E27FC236}">
                  <a16:creationId xmlns:a16="http://schemas.microsoft.com/office/drawing/2014/main" id="{586227E0-26BB-0813-2DDC-8A2416CA7967}"/>
                </a:ext>
              </a:extLst>
            </p:cNvPr>
            <p:cNvSpPr>
              <a:spLocks/>
            </p:cNvSpPr>
            <p:nvPr userDrawn="1"/>
          </p:nvSpPr>
          <p:spPr bwMode="auto">
            <a:xfrm>
              <a:off x="9782176" y="2327275"/>
              <a:ext cx="712788" cy="539750"/>
            </a:xfrm>
            <a:custGeom>
              <a:avLst/>
              <a:gdLst>
                <a:gd name="T0" fmla="*/ 0 w 449"/>
                <a:gd name="T1" fmla="*/ 0 h 340"/>
                <a:gd name="T2" fmla="*/ 0 w 449"/>
                <a:gd name="T3" fmla="*/ 2147483646 h 340"/>
                <a:gd name="T4" fmla="*/ 2147483646 w 449"/>
                <a:gd name="T5" fmla="*/ 2147483646 h 340"/>
                <a:gd name="T6" fmla="*/ 2147483646 w 449"/>
                <a:gd name="T7" fmla="*/ 2147483646 h 340"/>
                <a:gd name="T8" fmla="*/ 2147483646 w 449"/>
                <a:gd name="T9" fmla="*/ 2147483646 h 340"/>
                <a:gd name="T10" fmla="*/ 0 w 449"/>
                <a:gd name="T11" fmla="*/ 0 h 3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9" h="340">
                  <a:moveTo>
                    <a:pt x="0" y="0"/>
                  </a:moveTo>
                  <a:lnTo>
                    <a:pt x="0" y="92"/>
                  </a:lnTo>
                  <a:lnTo>
                    <a:pt x="442" y="340"/>
                  </a:lnTo>
                  <a:lnTo>
                    <a:pt x="449" y="297"/>
                  </a:lnTo>
                  <a:lnTo>
                    <a:pt x="440" y="254"/>
                  </a:lnTo>
                  <a:lnTo>
                    <a:pt x="0"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3" name="Freeform 234">
              <a:extLst>
                <a:ext uri="{FF2B5EF4-FFF2-40B4-BE49-F238E27FC236}">
                  <a16:creationId xmlns:a16="http://schemas.microsoft.com/office/drawing/2014/main" id="{3E57D57C-C977-AC65-71F4-2B15869F7398}"/>
                </a:ext>
              </a:extLst>
            </p:cNvPr>
            <p:cNvSpPr>
              <a:spLocks/>
            </p:cNvSpPr>
            <p:nvPr userDrawn="1"/>
          </p:nvSpPr>
          <p:spPr bwMode="auto">
            <a:xfrm>
              <a:off x="9782176" y="2317750"/>
              <a:ext cx="728663" cy="414338"/>
            </a:xfrm>
            <a:custGeom>
              <a:avLst/>
              <a:gdLst>
                <a:gd name="T0" fmla="*/ 0 w 459"/>
                <a:gd name="T1" fmla="*/ 2147483646 h 261"/>
                <a:gd name="T2" fmla="*/ 2147483646 w 459"/>
                <a:gd name="T3" fmla="*/ 2147483646 h 261"/>
                <a:gd name="T4" fmla="*/ 2147483646 w 459"/>
                <a:gd name="T5" fmla="*/ 2147483646 h 261"/>
                <a:gd name="T6" fmla="*/ 2147483646 w 459"/>
                <a:gd name="T7" fmla="*/ 2147483646 h 261"/>
                <a:gd name="T8" fmla="*/ 2147483646 w 459"/>
                <a:gd name="T9" fmla="*/ 2147483646 h 261"/>
                <a:gd name="T10" fmla="*/ 2147483646 w 459"/>
                <a:gd name="T11" fmla="*/ 2147483646 h 261"/>
                <a:gd name="T12" fmla="*/ 0 w 459"/>
                <a:gd name="T13" fmla="*/ 2147483646 h 2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9" h="261">
                  <a:moveTo>
                    <a:pt x="0" y="5"/>
                  </a:moveTo>
                  <a:cubicBezTo>
                    <a:pt x="440" y="261"/>
                    <a:pt x="440" y="261"/>
                    <a:pt x="440" y="261"/>
                  </a:cubicBezTo>
                  <a:cubicBezTo>
                    <a:pt x="453" y="258"/>
                    <a:pt x="453" y="258"/>
                    <a:pt x="453" y="258"/>
                  </a:cubicBezTo>
                  <a:cubicBezTo>
                    <a:pt x="455" y="257"/>
                    <a:pt x="459" y="258"/>
                    <a:pt x="459" y="258"/>
                  </a:cubicBezTo>
                  <a:cubicBezTo>
                    <a:pt x="22" y="3"/>
                    <a:pt x="22" y="3"/>
                    <a:pt x="22" y="3"/>
                  </a:cubicBezTo>
                  <a:cubicBezTo>
                    <a:pt x="16" y="0"/>
                    <a:pt x="9" y="0"/>
                    <a:pt x="4" y="2"/>
                  </a:cubicBezTo>
                  <a:lnTo>
                    <a:pt x="0" y="5"/>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4" name="Freeform 235">
              <a:extLst>
                <a:ext uri="{FF2B5EF4-FFF2-40B4-BE49-F238E27FC236}">
                  <a16:creationId xmlns:a16="http://schemas.microsoft.com/office/drawing/2014/main" id="{6A7E6970-4FC9-DE0D-E9C2-1B3E11AA7CF4}"/>
                </a:ext>
              </a:extLst>
            </p:cNvPr>
            <p:cNvSpPr>
              <a:spLocks/>
            </p:cNvSpPr>
            <p:nvPr userDrawn="1"/>
          </p:nvSpPr>
          <p:spPr bwMode="auto">
            <a:xfrm>
              <a:off x="10236201" y="3151188"/>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2"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5" name="Freeform 236">
              <a:extLst>
                <a:ext uri="{FF2B5EF4-FFF2-40B4-BE49-F238E27FC236}">
                  <a16:creationId xmlns:a16="http://schemas.microsoft.com/office/drawing/2014/main" id="{19BE9A99-6A6C-3FA1-41E7-46BF5A472791}"/>
                </a:ext>
              </a:extLst>
            </p:cNvPr>
            <p:cNvSpPr>
              <a:spLocks/>
            </p:cNvSpPr>
            <p:nvPr userDrawn="1"/>
          </p:nvSpPr>
          <p:spPr bwMode="auto">
            <a:xfrm>
              <a:off x="10236201" y="3151188"/>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6" name="Freeform 237">
              <a:extLst>
                <a:ext uri="{FF2B5EF4-FFF2-40B4-BE49-F238E27FC236}">
                  <a16:creationId xmlns:a16="http://schemas.microsoft.com/office/drawing/2014/main" id="{82D0CCBE-1428-9FD8-7056-58A850DBABE8}"/>
                </a:ext>
              </a:extLst>
            </p:cNvPr>
            <p:cNvSpPr>
              <a:spLocks/>
            </p:cNvSpPr>
            <p:nvPr userDrawn="1"/>
          </p:nvSpPr>
          <p:spPr bwMode="auto">
            <a:xfrm>
              <a:off x="10237788" y="2979738"/>
              <a:ext cx="1588" cy="1588"/>
            </a:xfrm>
            <a:custGeom>
              <a:avLst/>
              <a:gdLst>
                <a:gd name="T0" fmla="*/ 0 w 1"/>
                <a:gd name="T1" fmla="*/ 2147483646 h 1"/>
                <a:gd name="T2" fmla="*/ 0 w 1"/>
                <a:gd name="T3" fmla="*/ 2147483646 h 1"/>
                <a:gd name="T4" fmla="*/ 2147483646 w 1"/>
                <a:gd name="T5" fmla="*/ 0 h 1"/>
                <a:gd name="T6" fmla="*/ 0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1"/>
                    <a:pt x="0" y="1"/>
                  </a:cubicBezTo>
                  <a:cubicBezTo>
                    <a:pt x="1" y="0"/>
                    <a:pt x="1" y="0"/>
                    <a:pt x="1" y="0"/>
                  </a:cubicBezTo>
                  <a:cubicBezTo>
                    <a:pt x="1" y="1"/>
                    <a:pt x="0" y="1"/>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7" name="Freeform 238">
              <a:extLst>
                <a:ext uri="{FF2B5EF4-FFF2-40B4-BE49-F238E27FC236}">
                  <a16:creationId xmlns:a16="http://schemas.microsoft.com/office/drawing/2014/main" id="{C32FC0A9-9249-5AF7-2FC8-84C53BE3C5F6}"/>
                </a:ext>
              </a:extLst>
            </p:cNvPr>
            <p:cNvSpPr>
              <a:spLocks/>
            </p:cNvSpPr>
            <p:nvPr userDrawn="1"/>
          </p:nvSpPr>
          <p:spPr bwMode="auto">
            <a:xfrm>
              <a:off x="9237663" y="2762250"/>
              <a:ext cx="706438" cy="420688"/>
            </a:xfrm>
            <a:custGeom>
              <a:avLst/>
              <a:gdLst>
                <a:gd name="T0" fmla="*/ 2147483646 w 446"/>
                <a:gd name="T1" fmla="*/ 2147483646 h 265"/>
                <a:gd name="T2" fmla="*/ 2147483646 w 446"/>
                <a:gd name="T3" fmla="*/ 2147483646 h 265"/>
                <a:gd name="T4" fmla="*/ 2147483646 w 446"/>
                <a:gd name="T5" fmla="*/ 2147483646 h 265"/>
                <a:gd name="T6" fmla="*/ 2147483646 w 446"/>
                <a:gd name="T7" fmla="*/ 2147483646 h 265"/>
                <a:gd name="T8" fmla="*/ 2147483646 w 446"/>
                <a:gd name="T9" fmla="*/ 2147483646 h 265"/>
                <a:gd name="T10" fmla="*/ 2147483646 w 446"/>
                <a:gd name="T11" fmla="*/ 2147483646 h 265"/>
                <a:gd name="T12" fmla="*/ 2147483646 w 446"/>
                <a:gd name="T13" fmla="*/ 2147483646 h 265"/>
                <a:gd name="T14" fmla="*/ 2147483646 w 446"/>
                <a:gd name="T15" fmla="*/ 2147483646 h 265"/>
                <a:gd name="T16" fmla="*/ 2147483646 w 446"/>
                <a:gd name="T17" fmla="*/ 2147483646 h 265"/>
                <a:gd name="T18" fmla="*/ 2147483646 w 446"/>
                <a:gd name="T19" fmla="*/ 2147483646 h 265"/>
                <a:gd name="T20" fmla="*/ 0 w 446"/>
                <a:gd name="T21" fmla="*/ 0 h 265"/>
                <a:gd name="T22" fmla="*/ 2147483646 w 446"/>
                <a:gd name="T23" fmla="*/ 2147483646 h 2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6" h="265">
                  <a:moveTo>
                    <a:pt x="5" y="6"/>
                  </a:moveTo>
                  <a:cubicBezTo>
                    <a:pt x="423" y="249"/>
                    <a:pt x="423" y="249"/>
                    <a:pt x="423" y="249"/>
                  </a:cubicBezTo>
                  <a:cubicBezTo>
                    <a:pt x="426" y="251"/>
                    <a:pt x="430" y="251"/>
                    <a:pt x="433" y="251"/>
                  </a:cubicBezTo>
                  <a:cubicBezTo>
                    <a:pt x="437" y="251"/>
                    <a:pt x="441" y="251"/>
                    <a:pt x="444" y="249"/>
                  </a:cubicBezTo>
                  <a:cubicBezTo>
                    <a:pt x="444" y="249"/>
                    <a:pt x="444" y="249"/>
                    <a:pt x="444" y="249"/>
                  </a:cubicBezTo>
                  <a:cubicBezTo>
                    <a:pt x="444" y="249"/>
                    <a:pt x="444" y="249"/>
                    <a:pt x="444" y="249"/>
                  </a:cubicBezTo>
                  <a:cubicBezTo>
                    <a:pt x="446" y="262"/>
                    <a:pt x="446" y="262"/>
                    <a:pt x="446" y="262"/>
                  </a:cubicBezTo>
                  <a:cubicBezTo>
                    <a:pt x="440" y="265"/>
                    <a:pt x="430" y="265"/>
                    <a:pt x="425" y="262"/>
                  </a:cubicBezTo>
                  <a:cubicBezTo>
                    <a:pt x="6" y="19"/>
                    <a:pt x="6" y="19"/>
                    <a:pt x="6" y="19"/>
                  </a:cubicBezTo>
                  <a:cubicBezTo>
                    <a:pt x="3" y="17"/>
                    <a:pt x="2" y="15"/>
                    <a:pt x="2" y="13"/>
                  </a:cubicBezTo>
                  <a:cubicBezTo>
                    <a:pt x="0" y="0"/>
                    <a:pt x="0" y="0"/>
                    <a:pt x="0" y="0"/>
                  </a:cubicBezTo>
                  <a:cubicBezTo>
                    <a:pt x="0" y="2"/>
                    <a:pt x="2" y="4"/>
                    <a:pt x="5" y="6"/>
                  </a:cubicBez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8" name="Freeform 239">
              <a:extLst>
                <a:ext uri="{FF2B5EF4-FFF2-40B4-BE49-F238E27FC236}">
                  <a16:creationId xmlns:a16="http://schemas.microsoft.com/office/drawing/2014/main" id="{A0467905-AA00-7B1A-BC31-3B22BE882E9C}"/>
                </a:ext>
              </a:extLst>
            </p:cNvPr>
            <p:cNvSpPr>
              <a:spLocks/>
            </p:cNvSpPr>
            <p:nvPr userDrawn="1"/>
          </p:nvSpPr>
          <p:spPr bwMode="auto">
            <a:xfrm>
              <a:off x="9236076" y="2441575"/>
              <a:ext cx="1243013" cy="720725"/>
            </a:xfrm>
            <a:custGeom>
              <a:avLst/>
              <a:gdLst>
                <a:gd name="T0" fmla="*/ 2147483646 w 784"/>
                <a:gd name="T1" fmla="*/ 2147483646 h 454"/>
                <a:gd name="T2" fmla="*/ 2147483646 w 784"/>
                <a:gd name="T3" fmla="*/ 2147483646 h 454"/>
                <a:gd name="T4" fmla="*/ 2147483646 w 784"/>
                <a:gd name="T5" fmla="*/ 2147483646 h 454"/>
                <a:gd name="T6" fmla="*/ 2147483646 w 784"/>
                <a:gd name="T7" fmla="*/ 2147483646 h 454"/>
                <a:gd name="T8" fmla="*/ 2147483646 w 784"/>
                <a:gd name="T9" fmla="*/ 2147483646 h 454"/>
                <a:gd name="T10" fmla="*/ 2147483646 w 784"/>
                <a:gd name="T11" fmla="*/ 0 h 454"/>
                <a:gd name="T12" fmla="*/ 2147483646 w 784"/>
                <a:gd name="T13" fmla="*/ 2147483646 h 4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4" h="454">
                  <a:moveTo>
                    <a:pt x="6" y="196"/>
                  </a:moveTo>
                  <a:cubicBezTo>
                    <a:pt x="0" y="199"/>
                    <a:pt x="0" y="204"/>
                    <a:pt x="6" y="208"/>
                  </a:cubicBezTo>
                  <a:cubicBezTo>
                    <a:pt x="424" y="451"/>
                    <a:pt x="424" y="451"/>
                    <a:pt x="424" y="451"/>
                  </a:cubicBezTo>
                  <a:cubicBezTo>
                    <a:pt x="430" y="454"/>
                    <a:pt x="439" y="454"/>
                    <a:pt x="445" y="451"/>
                  </a:cubicBezTo>
                  <a:cubicBezTo>
                    <a:pt x="784" y="255"/>
                    <a:pt x="784" y="255"/>
                    <a:pt x="784" y="255"/>
                  </a:cubicBezTo>
                  <a:cubicBezTo>
                    <a:pt x="345" y="0"/>
                    <a:pt x="345" y="0"/>
                    <a:pt x="345" y="0"/>
                  </a:cubicBezTo>
                  <a:lnTo>
                    <a:pt x="6" y="196"/>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9" name="Freeform 240">
              <a:extLst>
                <a:ext uri="{FF2B5EF4-FFF2-40B4-BE49-F238E27FC236}">
                  <a16:creationId xmlns:a16="http://schemas.microsoft.com/office/drawing/2014/main" id="{5DA7DA17-6846-6E33-6948-48F9015EF997}"/>
                </a:ext>
              </a:extLst>
            </p:cNvPr>
            <p:cNvSpPr>
              <a:spLocks/>
            </p:cNvSpPr>
            <p:nvPr userDrawn="1"/>
          </p:nvSpPr>
          <p:spPr bwMode="auto">
            <a:xfrm>
              <a:off x="9926638" y="2725738"/>
              <a:ext cx="533400" cy="423863"/>
            </a:xfrm>
            <a:custGeom>
              <a:avLst/>
              <a:gdLst>
                <a:gd name="T0" fmla="*/ 0 w 336"/>
                <a:gd name="T1" fmla="*/ 2147483646 h 267"/>
                <a:gd name="T2" fmla="*/ 0 w 336"/>
                <a:gd name="T3" fmla="*/ 2147483646 h 267"/>
                <a:gd name="T4" fmla="*/ 2147483646 w 336"/>
                <a:gd name="T5" fmla="*/ 2147483646 h 267"/>
                <a:gd name="T6" fmla="*/ 2147483646 w 336"/>
                <a:gd name="T7" fmla="*/ 0 h 267"/>
                <a:gd name="T8" fmla="*/ 0 w 336"/>
                <a:gd name="T9" fmla="*/ 2147483646 h 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6" h="267">
                  <a:moveTo>
                    <a:pt x="0" y="196"/>
                  </a:moveTo>
                  <a:lnTo>
                    <a:pt x="0" y="267"/>
                  </a:lnTo>
                  <a:lnTo>
                    <a:pt x="336" y="70"/>
                  </a:lnTo>
                  <a:lnTo>
                    <a:pt x="336" y="0"/>
                  </a:lnTo>
                  <a:lnTo>
                    <a:pt x="0" y="196"/>
                  </a:lnTo>
                  <a:close/>
                </a:path>
              </a:pathLst>
            </a:custGeom>
            <a:solidFill>
              <a:srgbClr val="FCE6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70" name="Freeform 241">
              <a:extLst>
                <a:ext uri="{FF2B5EF4-FFF2-40B4-BE49-F238E27FC236}">
                  <a16:creationId xmlns:a16="http://schemas.microsoft.com/office/drawing/2014/main" id="{03751901-907C-E72D-292E-0E6D9B819993}"/>
                </a:ext>
              </a:extLst>
            </p:cNvPr>
            <p:cNvSpPr>
              <a:spLocks/>
            </p:cNvSpPr>
            <p:nvPr userDrawn="1"/>
          </p:nvSpPr>
          <p:spPr bwMode="auto">
            <a:xfrm>
              <a:off x="9274176" y="2670175"/>
              <a:ext cx="652463" cy="479425"/>
            </a:xfrm>
            <a:custGeom>
              <a:avLst/>
              <a:gdLst>
                <a:gd name="T0" fmla="*/ 0 w 411"/>
                <a:gd name="T1" fmla="*/ 0 h 302"/>
                <a:gd name="T2" fmla="*/ 0 w 411"/>
                <a:gd name="T3" fmla="*/ 2147483646 h 302"/>
                <a:gd name="T4" fmla="*/ 2147483646 w 411"/>
                <a:gd name="T5" fmla="*/ 2147483646 h 302"/>
                <a:gd name="T6" fmla="*/ 2147483646 w 411"/>
                <a:gd name="T7" fmla="*/ 2147483646 h 302"/>
                <a:gd name="T8" fmla="*/ 0 w 411"/>
                <a:gd name="T9" fmla="*/ 0 h 3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02">
                  <a:moveTo>
                    <a:pt x="0" y="0"/>
                  </a:moveTo>
                  <a:lnTo>
                    <a:pt x="0" y="63"/>
                  </a:lnTo>
                  <a:lnTo>
                    <a:pt x="411" y="302"/>
                  </a:lnTo>
                  <a:lnTo>
                    <a:pt x="411" y="231"/>
                  </a:lnTo>
                  <a:lnTo>
                    <a:pt x="0" y="0"/>
                  </a:lnTo>
                  <a:close/>
                </a:path>
              </a:pathLst>
            </a:custGeom>
            <a:solidFill>
              <a:srgbClr val="F4D4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71" name="Freeform 242">
              <a:extLst>
                <a:ext uri="{FF2B5EF4-FFF2-40B4-BE49-F238E27FC236}">
                  <a16:creationId xmlns:a16="http://schemas.microsoft.com/office/drawing/2014/main" id="{CC55B066-3372-5679-6E7D-B857E7ABF61B}"/>
                </a:ext>
              </a:extLst>
            </p:cNvPr>
            <p:cNvSpPr>
              <a:spLocks/>
            </p:cNvSpPr>
            <p:nvPr userDrawn="1"/>
          </p:nvSpPr>
          <p:spPr bwMode="auto">
            <a:xfrm>
              <a:off x="9940926" y="2719388"/>
              <a:ext cx="584200" cy="458788"/>
            </a:xfrm>
            <a:custGeom>
              <a:avLst/>
              <a:gdLst>
                <a:gd name="T0" fmla="*/ 2147483646 w 368"/>
                <a:gd name="T1" fmla="*/ 2147483646 h 289"/>
                <a:gd name="T2" fmla="*/ 2147483646 w 368"/>
                <a:gd name="T3" fmla="*/ 2147483646 h 289"/>
                <a:gd name="T4" fmla="*/ 0 w 368"/>
                <a:gd name="T5" fmla="*/ 2147483646 h 289"/>
                <a:gd name="T6" fmla="*/ 0 w 368"/>
                <a:gd name="T7" fmla="*/ 2147483646 h 289"/>
                <a:gd name="T8" fmla="*/ 2147483646 w 368"/>
                <a:gd name="T9" fmla="*/ 2147483646 h 289"/>
                <a:gd name="T10" fmla="*/ 2147483646 w 368"/>
                <a:gd name="T11" fmla="*/ 2147483646 h 289"/>
                <a:gd name="T12" fmla="*/ 2147483646 w 368"/>
                <a:gd name="T13" fmla="*/ 2147483646 h 289"/>
                <a:gd name="T14" fmla="*/ 2147483646 w 368"/>
                <a:gd name="T15" fmla="*/ 2147483646 h 289"/>
                <a:gd name="T16" fmla="*/ 0 w 368"/>
                <a:gd name="T17" fmla="*/ 2147483646 h 289"/>
                <a:gd name="T18" fmla="*/ 2147483646 w 368"/>
                <a:gd name="T19" fmla="*/ 2147483646 h 289"/>
                <a:gd name="T20" fmla="*/ 2147483646 w 368"/>
                <a:gd name="T21" fmla="*/ 2147483646 h 289"/>
                <a:gd name="T22" fmla="*/ 2147483646 w 368"/>
                <a:gd name="T23" fmla="*/ 2147483646 h 289"/>
                <a:gd name="T24" fmla="*/ 2147483646 w 368"/>
                <a:gd name="T25" fmla="*/ 2147483646 h 289"/>
                <a:gd name="T26" fmla="*/ 2147483646 w 368"/>
                <a:gd name="T27" fmla="*/ 2147483646 h 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8" h="289">
                  <a:moveTo>
                    <a:pt x="359" y="5"/>
                  </a:moveTo>
                  <a:cubicBezTo>
                    <a:pt x="351" y="0"/>
                    <a:pt x="338" y="8"/>
                    <a:pt x="338" y="8"/>
                  </a:cubicBezTo>
                  <a:cubicBezTo>
                    <a:pt x="0" y="203"/>
                    <a:pt x="0" y="203"/>
                    <a:pt x="0" y="203"/>
                  </a:cubicBezTo>
                  <a:cubicBezTo>
                    <a:pt x="0" y="216"/>
                    <a:pt x="0" y="216"/>
                    <a:pt x="0" y="216"/>
                  </a:cubicBezTo>
                  <a:cubicBezTo>
                    <a:pt x="326" y="27"/>
                    <a:pt x="326" y="27"/>
                    <a:pt x="326" y="27"/>
                  </a:cubicBezTo>
                  <a:cubicBezTo>
                    <a:pt x="328" y="26"/>
                    <a:pt x="345" y="17"/>
                    <a:pt x="345" y="34"/>
                  </a:cubicBezTo>
                  <a:cubicBezTo>
                    <a:pt x="345" y="65"/>
                    <a:pt x="345" y="65"/>
                    <a:pt x="345" y="65"/>
                  </a:cubicBezTo>
                  <a:cubicBezTo>
                    <a:pt x="345" y="67"/>
                    <a:pt x="342" y="78"/>
                    <a:pt x="333" y="84"/>
                  </a:cubicBezTo>
                  <a:cubicBezTo>
                    <a:pt x="0" y="276"/>
                    <a:pt x="0" y="276"/>
                    <a:pt x="0" y="276"/>
                  </a:cubicBezTo>
                  <a:cubicBezTo>
                    <a:pt x="2" y="289"/>
                    <a:pt x="2" y="289"/>
                    <a:pt x="2" y="289"/>
                  </a:cubicBezTo>
                  <a:cubicBezTo>
                    <a:pt x="339" y="94"/>
                    <a:pt x="339" y="94"/>
                    <a:pt x="339" y="94"/>
                  </a:cubicBezTo>
                  <a:cubicBezTo>
                    <a:pt x="350" y="89"/>
                    <a:pt x="367" y="82"/>
                    <a:pt x="367" y="52"/>
                  </a:cubicBezTo>
                  <a:cubicBezTo>
                    <a:pt x="367" y="23"/>
                    <a:pt x="367" y="23"/>
                    <a:pt x="367" y="23"/>
                  </a:cubicBezTo>
                  <a:cubicBezTo>
                    <a:pt x="367" y="23"/>
                    <a:pt x="368" y="11"/>
                    <a:pt x="359" y="5"/>
                  </a:cubicBez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72" name="Freeform 243">
              <a:extLst>
                <a:ext uri="{FF2B5EF4-FFF2-40B4-BE49-F238E27FC236}">
                  <a16:creationId xmlns:a16="http://schemas.microsoft.com/office/drawing/2014/main" id="{457F0B3A-9613-C24A-5673-4CCB2C9D25B7}"/>
                </a:ext>
              </a:extLst>
            </p:cNvPr>
            <p:cNvSpPr>
              <a:spLocks/>
            </p:cNvSpPr>
            <p:nvPr userDrawn="1"/>
          </p:nvSpPr>
          <p:spPr bwMode="auto">
            <a:xfrm>
              <a:off x="9237663" y="2646363"/>
              <a:ext cx="703263" cy="420688"/>
            </a:xfrm>
            <a:custGeom>
              <a:avLst/>
              <a:gdLst>
                <a:gd name="T0" fmla="*/ 2147483646 w 444"/>
                <a:gd name="T1" fmla="*/ 2147483646 h 265"/>
                <a:gd name="T2" fmla="*/ 2147483646 w 444"/>
                <a:gd name="T3" fmla="*/ 2147483646 h 265"/>
                <a:gd name="T4" fmla="*/ 2147483646 w 444"/>
                <a:gd name="T5" fmla="*/ 2147483646 h 265"/>
                <a:gd name="T6" fmla="*/ 2147483646 w 444"/>
                <a:gd name="T7" fmla="*/ 2147483646 h 265"/>
                <a:gd name="T8" fmla="*/ 2147483646 w 444"/>
                <a:gd name="T9" fmla="*/ 2147483646 h 265"/>
                <a:gd name="T10" fmla="*/ 2147483646 w 444"/>
                <a:gd name="T11" fmla="*/ 2147483646 h 265"/>
                <a:gd name="T12" fmla="*/ 2147483646 w 444"/>
                <a:gd name="T13" fmla="*/ 2147483646 h 265"/>
                <a:gd name="T14" fmla="*/ 2147483646 w 444"/>
                <a:gd name="T15" fmla="*/ 2147483646 h 265"/>
                <a:gd name="T16" fmla="*/ 2147483646 w 444"/>
                <a:gd name="T17" fmla="*/ 2147483646 h 265"/>
                <a:gd name="T18" fmla="*/ 0 w 444"/>
                <a:gd name="T19" fmla="*/ 2147483646 h 265"/>
                <a:gd name="T20" fmla="*/ 0 w 444"/>
                <a:gd name="T21" fmla="*/ 0 h 265"/>
                <a:gd name="T22" fmla="*/ 2147483646 w 444"/>
                <a:gd name="T23" fmla="*/ 2147483646 h 2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4" h="265">
                  <a:moveTo>
                    <a:pt x="5" y="6"/>
                  </a:moveTo>
                  <a:cubicBezTo>
                    <a:pt x="423" y="249"/>
                    <a:pt x="423" y="249"/>
                    <a:pt x="423" y="249"/>
                  </a:cubicBezTo>
                  <a:cubicBezTo>
                    <a:pt x="423" y="249"/>
                    <a:pt x="423" y="249"/>
                    <a:pt x="423" y="249"/>
                  </a:cubicBezTo>
                  <a:cubicBezTo>
                    <a:pt x="429" y="252"/>
                    <a:pt x="438" y="252"/>
                    <a:pt x="444" y="249"/>
                  </a:cubicBezTo>
                  <a:cubicBezTo>
                    <a:pt x="444" y="262"/>
                    <a:pt x="444" y="262"/>
                    <a:pt x="444" y="262"/>
                  </a:cubicBezTo>
                  <a:cubicBezTo>
                    <a:pt x="441" y="264"/>
                    <a:pt x="437" y="265"/>
                    <a:pt x="434" y="265"/>
                  </a:cubicBezTo>
                  <a:cubicBezTo>
                    <a:pt x="430" y="265"/>
                    <a:pt x="426" y="264"/>
                    <a:pt x="423" y="262"/>
                  </a:cubicBezTo>
                  <a:cubicBezTo>
                    <a:pt x="423" y="262"/>
                    <a:pt x="423" y="262"/>
                    <a:pt x="423" y="262"/>
                  </a:cubicBezTo>
                  <a:cubicBezTo>
                    <a:pt x="5" y="19"/>
                    <a:pt x="5" y="19"/>
                    <a:pt x="5" y="19"/>
                  </a:cubicBezTo>
                  <a:cubicBezTo>
                    <a:pt x="2" y="17"/>
                    <a:pt x="0" y="15"/>
                    <a:pt x="0" y="13"/>
                  </a:cubicBezTo>
                  <a:cubicBezTo>
                    <a:pt x="0" y="0"/>
                    <a:pt x="0" y="0"/>
                    <a:pt x="0" y="0"/>
                  </a:cubicBezTo>
                  <a:cubicBezTo>
                    <a:pt x="0" y="2"/>
                    <a:pt x="2" y="4"/>
                    <a:pt x="5" y="6"/>
                  </a:cubicBez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73" name="Freeform 244">
              <a:extLst>
                <a:ext uri="{FF2B5EF4-FFF2-40B4-BE49-F238E27FC236}">
                  <a16:creationId xmlns:a16="http://schemas.microsoft.com/office/drawing/2014/main" id="{7F597844-29B7-1F6A-A9DD-27A8C3AF7206}"/>
                </a:ext>
              </a:extLst>
            </p:cNvPr>
            <p:cNvSpPr>
              <a:spLocks/>
            </p:cNvSpPr>
            <p:nvPr userDrawn="1"/>
          </p:nvSpPr>
          <p:spPr bwMode="auto">
            <a:xfrm>
              <a:off x="9236076" y="2325688"/>
              <a:ext cx="1246188" cy="720725"/>
            </a:xfrm>
            <a:custGeom>
              <a:avLst/>
              <a:gdLst>
                <a:gd name="T0" fmla="*/ 2147483646 w 786"/>
                <a:gd name="T1" fmla="*/ 2147483646 h 454"/>
                <a:gd name="T2" fmla="*/ 2147483646 w 786"/>
                <a:gd name="T3" fmla="*/ 2147483646 h 454"/>
                <a:gd name="T4" fmla="*/ 2147483646 w 786"/>
                <a:gd name="T5" fmla="*/ 2147483646 h 454"/>
                <a:gd name="T6" fmla="*/ 2147483646 w 786"/>
                <a:gd name="T7" fmla="*/ 2147483646 h 454"/>
                <a:gd name="T8" fmla="*/ 2147483646 w 786"/>
                <a:gd name="T9" fmla="*/ 2147483646 h 454"/>
                <a:gd name="T10" fmla="*/ 2147483646 w 786"/>
                <a:gd name="T11" fmla="*/ 0 h 454"/>
                <a:gd name="T12" fmla="*/ 2147483646 w 786"/>
                <a:gd name="T13" fmla="*/ 2147483646 h 4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6" h="454">
                  <a:moveTo>
                    <a:pt x="6" y="196"/>
                  </a:moveTo>
                  <a:cubicBezTo>
                    <a:pt x="0" y="199"/>
                    <a:pt x="0" y="205"/>
                    <a:pt x="6" y="208"/>
                  </a:cubicBezTo>
                  <a:cubicBezTo>
                    <a:pt x="424" y="451"/>
                    <a:pt x="424" y="451"/>
                    <a:pt x="424" y="451"/>
                  </a:cubicBezTo>
                  <a:cubicBezTo>
                    <a:pt x="430" y="454"/>
                    <a:pt x="439" y="454"/>
                    <a:pt x="445" y="451"/>
                  </a:cubicBezTo>
                  <a:cubicBezTo>
                    <a:pt x="786" y="254"/>
                    <a:pt x="786" y="254"/>
                    <a:pt x="786" y="254"/>
                  </a:cubicBezTo>
                  <a:cubicBezTo>
                    <a:pt x="345" y="0"/>
                    <a:pt x="345" y="0"/>
                    <a:pt x="345" y="0"/>
                  </a:cubicBezTo>
                  <a:lnTo>
                    <a:pt x="6" y="196"/>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74" name="Freeform 245">
              <a:extLst>
                <a:ext uri="{FF2B5EF4-FFF2-40B4-BE49-F238E27FC236}">
                  <a16:creationId xmlns:a16="http://schemas.microsoft.com/office/drawing/2014/main" id="{F6D47B52-EBBE-7F74-26B0-980C49033633}"/>
                </a:ext>
              </a:extLst>
            </p:cNvPr>
            <p:cNvSpPr>
              <a:spLocks/>
            </p:cNvSpPr>
            <p:nvPr userDrawn="1"/>
          </p:nvSpPr>
          <p:spPr bwMode="auto">
            <a:xfrm>
              <a:off x="9721851" y="2262188"/>
              <a:ext cx="714375" cy="500063"/>
            </a:xfrm>
            <a:custGeom>
              <a:avLst/>
              <a:gdLst>
                <a:gd name="T0" fmla="*/ 2147483646 w 450"/>
                <a:gd name="T1" fmla="*/ 2147483646 h 315"/>
                <a:gd name="T2" fmla="*/ 0 w 450"/>
                <a:gd name="T3" fmla="*/ 2147483646 h 315"/>
                <a:gd name="T4" fmla="*/ 2147483646 w 450"/>
                <a:gd name="T5" fmla="*/ 0 h 315"/>
                <a:gd name="T6" fmla="*/ 2147483646 w 450"/>
                <a:gd name="T7" fmla="*/ 2147483646 h 315"/>
                <a:gd name="T8" fmla="*/ 2147483646 w 450"/>
                <a:gd name="T9" fmla="*/ 2147483646 h 3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0" h="315">
                  <a:moveTo>
                    <a:pt x="438" y="315"/>
                  </a:moveTo>
                  <a:lnTo>
                    <a:pt x="0" y="8"/>
                  </a:lnTo>
                  <a:lnTo>
                    <a:pt x="12" y="0"/>
                  </a:lnTo>
                  <a:lnTo>
                    <a:pt x="450" y="308"/>
                  </a:lnTo>
                  <a:lnTo>
                    <a:pt x="438" y="315"/>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75" name="Freeform 246">
              <a:extLst>
                <a:ext uri="{FF2B5EF4-FFF2-40B4-BE49-F238E27FC236}">
                  <a16:creationId xmlns:a16="http://schemas.microsoft.com/office/drawing/2014/main" id="{DE07401B-B8EE-CE99-1610-7509AC3EEF76}"/>
                </a:ext>
              </a:extLst>
            </p:cNvPr>
            <p:cNvSpPr>
              <a:spLocks/>
            </p:cNvSpPr>
            <p:nvPr userDrawn="1"/>
          </p:nvSpPr>
          <p:spPr bwMode="auto">
            <a:xfrm>
              <a:off x="9444038" y="3040063"/>
              <a:ext cx="3175" cy="1588"/>
            </a:xfrm>
            <a:custGeom>
              <a:avLst/>
              <a:gdLst>
                <a:gd name="T0" fmla="*/ 0 w 2"/>
                <a:gd name="T1" fmla="*/ 0 h 1"/>
                <a:gd name="T2" fmla="*/ 0 w 2"/>
                <a:gd name="T3" fmla="*/ 0 h 1"/>
                <a:gd name="T4" fmla="*/ 2147483646 w 2"/>
                <a:gd name="T5" fmla="*/ 2147483646 h 1"/>
                <a:gd name="T6" fmla="*/ 2147483646 w 2"/>
                <a:gd name="T7" fmla="*/ 2147483646 h 1"/>
                <a:gd name="T8" fmla="*/ 0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cubicBezTo>
                    <a:pt x="0" y="0"/>
                    <a:pt x="0" y="0"/>
                    <a:pt x="0" y="0"/>
                  </a:cubicBezTo>
                  <a:cubicBezTo>
                    <a:pt x="2" y="1"/>
                    <a:pt x="2" y="1"/>
                    <a:pt x="2" y="1"/>
                  </a:cubicBezTo>
                  <a:cubicBezTo>
                    <a:pt x="2" y="1"/>
                    <a:pt x="2" y="1"/>
                    <a:pt x="2" y="1"/>
                  </a:cubicBezTo>
                  <a:cubicBezTo>
                    <a:pt x="2" y="1"/>
                    <a:pt x="1" y="1"/>
                    <a:pt x="0"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76" name="Freeform 247">
              <a:extLst>
                <a:ext uri="{FF2B5EF4-FFF2-40B4-BE49-F238E27FC236}">
                  <a16:creationId xmlns:a16="http://schemas.microsoft.com/office/drawing/2014/main" id="{435BE749-8FA0-7BAC-05B0-C0232A82FAE3}"/>
                </a:ext>
              </a:extLst>
            </p:cNvPr>
            <p:cNvSpPr>
              <a:spLocks/>
            </p:cNvSpPr>
            <p:nvPr userDrawn="1"/>
          </p:nvSpPr>
          <p:spPr bwMode="auto">
            <a:xfrm>
              <a:off x="9444038" y="3040063"/>
              <a:ext cx="3175" cy="1588"/>
            </a:xfrm>
            <a:custGeom>
              <a:avLst/>
              <a:gdLst>
                <a:gd name="T0" fmla="*/ 0 w 2"/>
                <a:gd name="T1" fmla="*/ 0 h 1"/>
                <a:gd name="T2" fmla="*/ 2147483646 w 2"/>
                <a:gd name="T3" fmla="*/ 2147483646 h 1"/>
                <a:gd name="T4" fmla="*/ 2147483646 w 2"/>
                <a:gd name="T5" fmla="*/ 2147483646 h 1"/>
                <a:gd name="T6" fmla="*/ 0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0"/>
                  </a:moveTo>
                  <a:lnTo>
                    <a:pt x="2" y="1"/>
                  </a:lnTo>
                  <a:lnTo>
                    <a:pt x="0"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77" name="Rectangle 248">
              <a:extLst>
                <a:ext uri="{FF2B5EF4-FFF2-40B4-BE49-F238E27FC236}">
                  <a16:creationId xmlns:a16="http://schemas.microsoft.com/office/drawing/2014/main" id="{A5BDCC80-BAF1-8159-0E0E-A88A88D742E7}"/>
                </a:ext>
              </a:extLst>
            </p:cNvPr>
            <p:cNvSpPr>
              <a:spLocks noChangeArrowheads="1"/>
            </p:cNvSpPr>
            <p:nvPr userDrawn="1"/>
          </p:nvSpPr>
          <p:spPr bwMode="auto">
            <a:xfrm>
              <a:off x="10433050" y="2782888"/>
              <a:ext cx="1588" cy="1587"/>
            </a:xfrm>
            <a:prstGeom prst="rect">
              <a:avLst/>
            </a:prstGeom>
            <a:solidFill>
              <a:srgbClr val="4F1B13"/>
            </a:solidFill>
            <a:ln>
              <a:noFill/>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defRPr/>
              </a:pPr>
              <a:endParaRPr lang="zh-CN" altLang="en-US"/>
            </a:p>
          </p:txBody>
        </p:sp>
        <p:sp>
          <p:nvSpPr>
            <p:cNvPr id="9978" name="Freeform 249">
              <a:extLst>
                <a:ext uri="{FF2B5EF4-FFF2-40B4-BE49-F238E27FC236}">
                  <a16:creationId xmlns:a16="http://schemas.microsoft.com/office/drawing/2014/main" id="{C31B479F-9A50-D5FA-789E-E1F56977ECE2}"/>
                </a:ext>
              </a:extLst>
            </p:cNvPr>
            <p:cNvSpPr>
              <a:spLocks/>
            </p:cNvSpPr>
            <p:nvPr userDrawn="1"/>
          </p:nvSpPr>
          <p:spPr bwMode="auto">
            <a:xfrm>
              <a:off x="10326688" y="2803525"/>
              <a:ext cx="3175" cy="3175"/>
            </a:xfrm>
            <a:custGeom>
              <a:avLst/>
              <a:gdLst>
                <a:gd name="T0" fmla="*/ 2147483646 w 2"/>
                <a:gd name="T1" fmla="*/ 0 h 2"/>
                <a:gd name="T2" fmla="*/ 2147483646 w 2"/>
                <a:gd name="T3" fmla="*/ 2147483646 h 2"/>
                <a:gd name="T4" fmla="*/ 2147483646 w 2"/>
                <a:gd name="T5" fmla="*/ 2147483646 h 2"/>
                <a:gd name="T6" fmla="*/ 0 w 2"/>
                <a:gd name="T7" fmla="*/ 2147483646 h 2"/>
                <a:gd name="T8" fmla="*/ 2147483646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cubicBezTo>
                    <a:pt x="2" y="1"/>
                    <a:pt x="2" y="1"/>
                    <a:pt x="2" y="1"/>
                  </a:cubicBezTo>
                  <a:cubicBezTo>
                    <a:pt x="1" y="2"/>
                    <a:pt x="1" y="2"/>
                    <a:pt x="1" y="2"/>
                  </a:cubicBezTo>
                  <a:cubicBezTo>
                    <a:pt x="0" y="1"/>
                    <a:pt x="0" y="1"/>
                    <a:pt x="0" y="1"/>
                  </a:cubicBezTo>
                  <a:cubicBezTo>
                    <a:pt x="1" y="1"/>
                    <a:pt x="2" y="1"/>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79" name="Freeform 250">
              <a:extLst>
                <a:ext uri="{FF2B5EF4-FFF2-40B4-BE49-F238E27FC236}">
                  <a16:creationId xmlns:a16="http://schemas.microsoft.com/office/drawing/2014/main" id="{6D39029A-1047-E818-9D4B-01D563E0A52A}"/>
                </a:ext>
              </a:extLst>
            </p:cNvPr>
            <p:cNvSpPr>
              <a:spLocks/>
            </p:cNvSpPr>
            <p:nvPr userDrawn="1"/>
          </p:nvSpPr>
          <p:spPr bwMode="auto">
            <a:xfrm>
              <a:off x="10328276" y="2805113"/>
              <a:ext cx="1588" cy="1588"/>
            </a:xfrm>
            <a:custGeom>
              <a:avLst/>
              <a:gdLst>
                <a:gd name="T0" fmla="*/ 2147483646 w 1"/>
                <a:gd name="T1" fmla="*/ 0 h 1"/>
                <a:gd name="T2" fmla="*/ 0 w 1"/>
                <a:gd name="T3" fmla="*/ 2147483646 h 1"/>
                <a:gd name="T4" fmla="*/ 0 w 1"/>
                <a:gd name="T5" fmla="*/ 2147483646 h 1"/>
                <a:gd name="T6" fmla="*/ 214748364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lnTo>
                    <a:pt x="0" y="1"/>
                  </a:lnTo>
                  <a:lnTo>
                    <a:pt x="1"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80" name="Freeform 251">
              <a:extLst>
                <a:ext uri="{FF2B5EF4-FFF2-40B4-BE49-F238E27FC236}">
                  <a16:creationId xmlns:a16="http://schemas.microsoft.com/office/drawing/2014/main" id="{5C37F9F4-B939-DE1D-10CF-7110CD4EC7BF}"/>
                </a:ext>
              </a:extLst>
            </p:cNvPr>
            <p:cNvSpPr>
              <a:spLocks/>
            </p:cNvSpPr>
            <p:nvPr userDrawn="1"/>
          </p:nvSpPr>
          <p:spPr bwMode="auto">
            <a:xfrm>
              <a:off x="9915526" y="2584450"/>
              <a:ext cx="496888" cy="427038"/>
            </a:xfrm>
            <a:custGeom>
              <a:avLst/>
              <a:gdLst>
                <a:gd name="T0" fmla="*/ 2147483646 w 313"/>
                <a:gd name="T1" fmla="*/ 2147483646 h 269"/>
                <a:gd name="T2" fmla="*/ 2147483646 w 313"/>
                <a:gd name="T3" fmla="*/ 0 h 269"/>
                <a:gd name="T4" fmla="*/ 2147483646 w 313"/>
                <a:gd name="T5" fmla="*/ 2147483646 h 269"/>
                <a:gd name="T6" fmla="*/ 2147483646 w 313"/>
                <a:gd name="T7" fmla="*/ 2147483646 h 269"/>
                <a:gd name="T8" fmla="*/ 2147483646 w 313"/>
                <a:gd name="T9" fmla="*/ 2147483646 h 269"/>
                <a:gd name="T10" fmla="*/ 2147483646 w 313"/>
                <a:gd name="T11" fmla="*/ 2147483646 h 269"/>
                <a:gd name="T12" fmla="*/ 2147483646 w 313"/>
                <a:gd name="T13" fmla="*/ 2147483646 h 269"/>
                <a:gd name="T14" fmla="*/ 2147483646 w 313"/>
                <a:gd name="T15" fmla="*/ 2147483646 h 269"/>
                <a:gd name="T16" fmla="*/ 2147483646 w 313"/>
                <a:gd name="T17" fmla="*/ 2147483646 h 2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3" h="269">
                  <a:moveTo>
                    <a:pt x="303" y="86"/>
                  </a:moveTo>
                  <a:cubicBezTo>
                    <a:pt x="301" y="72"/>
                    <a:pt x="302" y="15"/>
                    <a:pt x="313" y="0"/>
                  </a:cubicBezTo>
                  <a:cubicBezTo>
                    <a:pt x="261" y="29"/>
                    <a:pt x="261" y="29"/>
                    <a:pt x="261" y="29"/>
                  </a:cubicBezTo>
                  <a:cubicBezTo>
                    <a:pt x="261" y="30"/>
                    <a:pt x="48" y="154"/>
                    <a:pt x="47" y="154"/>
                  </a:cubicBezTo>
                  <a:cubicBezTo>
                    <a:pt x="0" y="165"/>
                    <a:pt x="24" y="233"/>
                    <a:pt x="24" y="248"/>
                  </a:cubicBezTo>
                  <a:cubicBezTo>
                    <a:pt x="24" y="263"/>
                    <a:pt x="34" y="269"/>
                    <a:pt x="47" y="263"/>
                  </a:cubicBezTo>
                  <a:cubicBezTo>
                    <a:pt x="48" y="263"/>
                    <a:pt x="261" y="139"/>
                    <a:pt x="261" y="138"/>
                  </a:cubicBezTo>
                  <a:cubicBezTo>
                    <a:pt x="313" y="109"/>
                    <a:pt x="313" y="109"/>
                    <a:pt x="313" y="109"/>
                  </a:cubicBezTo>
                  <a:cubicBezTo>
                    <a:pt x="307" y="105"/>
                    <a:pt x="304" y="97"/>
                    <a:pt x="303" y="86"/>
                  </a:cubicBezTo>
                  <a:close/>
                </a:path>
              </a:pathLst>
            </a:custGeom>
            <a:solidFill>
              <a:srgbClr val="D8F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81" name="Freeform 252">
              <a:extLst>
                <a:ext uri="{FF2B5EF4-FFF2-40B4-BE49-F238E27FC236}">
                  <a16:creationId xmlns:a16="http://schemas.microsoft.com/office/drawing/2014/main" id="{97177AA3-855F-6A1A-C552-14A993495722}"/>
                </a:ext>
              </a:extLst>
            </p:cNvPr>
            <p:cNvSpPr>
              <a:spLocks/>
            </p:cNvSpPr>
            <p:nvPr userDrawn="1"/>
          </p:nvSpPr>
          <p:spPr bwMode="auto">
            <a:xfrm>
              <a:off x="9309101" y="2152650"/>
              <a:ext cx="1128713" cy="647700"/>
            </a:xfrm>
            <a:custGeom>
              <a:avLst/>
              <a:gdLst>
                <a:gd name="T0" fmla="*/ 2147483646 w 712"/>
                <a:gd name="T1" fmla="*/ 2147483646 h 408"/>
                <a:gd name="T2" fmla="*/ 2147483646 w 712"/>
                <a:gd name="T3" fmla="*/ 2147483646 h 408"/>
                <a:gd name="T4" fmla="*/ 2147483646 w 712"/>
                <a:gd name="T5" fmla="*/ 2147483646 h 408"/>
                <a:gd name="T6" fmla="*/ 0 w 712"/>
                <a:gd name="T7" fmla="*/ 2147483646 h 408"/>
                <a:gd name="T8" fmla="*/ 2147483646 w 712"/>
                <a:gd name="T9" fmla="*/ 2147483646 h 408"/>
                <a:gd name="T10" fmla="*/ 2147483646 w 712"/>
                <a:gd name="T11" fmla="*/ 2147483646 h 408"/>
                <a:gd name="T12" fmla="*/ 2147483646 w 712"/>
                <a:gd name="T13" fmla="*/ 2147483646 h 408"/>
                <a:gd name="T14" fmla="*/ 2147483646 w 712"/>
                <a:gd name="T15" fmla="*/ 2147483646 h 408"/>
                <a:gd name="T16" fmla="*/ 2147483646 w 712"/>
                <a:gd name="T17" fmla="*/ 2147483646 h 408"/>
                <a:gd name="T18" fmla="*/ 2147483646 w 712"/>
                <a:gd name="T19" fmla="*/ 2147483646 h 408"/>
                <a:gd name="T20" fmla="*/ 2147483646 w 712"/>
                <a:gd name="T21" fmla="*/ 2147483646 h 408"/>
                <a:gd name="T22" fmla="*/ 2147483646 w 712"/>
                <a:gd name="T23" fmla="*/ 2147483646 h 4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2" h="408">
                  <a:moveTo>
                    <a:pt x="287" y="4"/>
                  </a:moveTo>
                  <a:cubicBezTo>
                    <a:pt x="280" y="1"/>
                    <a:pt x="266" y="0"/>
                    <a:pt x="255" y="6"/>
                  </a:cubicBezTo>
                  <a:cubicBezTo>
                    <a:pt x="37" y="132"/>
                    <a:pt x="37" y="132"/>
                    <a:pt x="37" y="132"/>
                  </a:cubicBezTo>
                  <a:cubicBezTo>
                    <a:pt x="0" y="154"/>
                    <a:pt x="0" y="154"/>
                    <a:pt x="0" y="154"/>
                  </a:cubicBezTo>
                  <a:cubicBezTo>
                    <a:pt x="437" y="408"/>
                    <a:pt x="437" y="408"/>
                    <a:pt x="437" y="408"/>
                  </a:cubicBezTo>
                  <a:cubicBezTo>
                    <a:pt x="475" y="387"/>
                    <a:pt x="475" y="387"/>
                    <a:pt x="475" y="387"/>
                  </a:cubicBezTo>
                  <a:cubicBezTo>
                    <a:pt x="670" y="275"/>
                    <a:pt x="670" y="275"/>
                    <a:pt x="670" y="275"/>
                  </a:cubicBezTo>
                  <a:cubicBezTo>
                    <a:pt x="669" y="275"/>
                    <a:pt x="669" y="275"/>
                    <a:pt x="669" y="275"/>
                  </a:cubicBezTo>
                  <a:cubicBezTo>
                    <a:pt x="688" y="263"/>
                    <a:pt x="688" y="263"/>
                    <a:pt x="688" y="263"/>
                  </a:cubicBezTo>
                  <a:cubicBezTo>
                    <a:pt x="708" y="252"/>
                    <a:pt x="708" y="252"/>
                    <a:pt x="708" y="252"/>
                  </a:cubicBezTo>
                  <a:cubicBezTo>
                    <a:pt x="710" y="251"/>
                    <a:pt x="711" y="251"/>
                    <a:pt x="712" y="252"/>
                  </a:cubicBezTo>
                  <a:lnTo>
                    <a:pt x="287" y="4"/>
                  </a:lnTo>
                  <a:close/>
                </a:path>
              </a:pathLst>
            </a:custGeom>
            <a:solidFill>
              <a:srgbClr val="ADD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82" name="Freeform 253">
              <a:extLst>
                <a:ext uri="{FF2B5EF4-FFF2-40B4-BE49-F238E27FC236}">
                  <a16:creationId xmlns:a16="http://schemas.microsoft.com/office/drawing/2014/main" id="{0B9C6ABC-9FBA-8178-CFB8-0FDBA8A2595B}"/>
                </a:ext>
              </a:extLst>
            </p:cNvPr>
            <p:cNvSpPr>
              <a:spLocks/>
            </p:cNvSpPr>
            <p:nvPr userDrawn="1"/>
          </p:nvSpPr>
          <p:spPr bwMode="auto">
            <a:xfrm>
              <a:off x="9250363" y="2397125"/>
              <a:ext cx="750888" cy="620713"/>
            </a:xfrm>
            <a:custGeom>
              <a:avLst/>
              <a:gdLst>
                <a:gd name="T0" fmla="*/ 2147483646 w 474"/>
                <a:gd name="T1" fmla="*/ 2147483646 h 391"/>
                <a:gd name="T2" fmla="*/ 2147483646 w 474"/>
                <a:gd name="T3" fmla="*/ 2147483646 h 391"/>
                <a:gd name="T4" fmla="*/ 0 w 474"/>
                <a:gd name="T5" fmla="*/ 2147483646 h 391"/>
                <a:gd name="T6" fmla="*/ 0 w 474"/>
                <a:gd name="T7" fmla="*/ 2147483646 h 391"/>
                <a:gd name="T8" fmla="*/ 2147483646 w 474"/>
                <a:gd name="T9" fmla="*/ 0 h 391"/>
                <a:gd name="T10" fmla="*/ 2147483646 w 474"/>
                <a:gd name="T11" fmla="*/ 2147483646 h 391"/>
                <a:gd name="T12" fmla="*/ 2147483646 w 474"/>
                <a:gd name="T13" fmla="*/ 2147483646 h 391"/>
                <a:gd name="T14" fmla="*/ 2147483646 w 474"/>
                <a:gd name="T15" fmla="*/ 2147483646 h 391"/>
                <a:gd name="T16" fmla="*/ 2147483646 w 474"/>
                <a:gd name="T17" fmla="*/ 2147483646 h 3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4" h="391">
                  <a:moveTo>
                    <a:pt x="448" y="391"/>
                  </a:moveTo>
                  <a:cubicBezTo>
                    <a:pt x="23" y="144"/>
                    <a:pt x="23" y="144"/>
                    <a:pt x="23" y="144"/>
                  </a:cubicBezTo>
                  <a:cubicBezTo>
                    <a:pt x="2" y="132"/>
                    <a:pt x="0" y="113"/>
                    <a:pt x="0" y="102"/>
                  </a:cubicBezTo>
                  <a:cubicBezTo>
                    <a:pt x="0" y="63"/>
                    <a:pt x="0" y="71"/>
                    <a:pt x="0" y="50"/>
                  </a:cubicBezTo>
                  <a:cubicBezTo>
                    <a:pt x="0" y="15"/>
                    <a:pt x="26" y="6"/>
                    <a:pt x="37" y="0"/>
                  </a:cubicBezTo>
                  <a:cubicBezTo>
                    <a:pt x="474" y="254"/>
                    <a:pt x="474" y="254"/>
                    <a:pt x="474" y="254"/>
                  </a:cubicBezTo>
                  <a:cubicBezTo>
                    <a:pt x="466" y="259"/>
                    <a:pt x="444" y="271"/>
                    <a:pt x="438" y="297"/>
                  </a:cubicBezTo>
                  <a:cubicBezTo>
                    <a:pt x="431" y="324"/>
                    <a:pt x="438" y="357"/>
                    <a:pt x="438" y="369"/>
                  </a:cubicBezTo>
                  <a:cubicBezTo>
                    <a:pt x="438" y="380"/>
                    <a:pt x="442" y="388"/>
                    <a:pt x="448" y="391"/>
                  </a:cubicBez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83" name="Freeform 254">
              <a:extLst>
                <a:ext uri="{FF2B5EF4-FFF2-40B4-BE49-F238E27FC236}">
                  <a16:creationId xmlns:a16="http://schemas.microsoft.com/office/drawing/2014/main" id="{DFD02E37-65ED-DA94-CFAF-49B2B65CC55F}"/>
                </a:ext>
              </a:extLst>
            </p:cNvPr>
            <p:cNvSpPr>
              <a:spLocks/>
            </p:cNvSpPr>
            <p:nvPr userDrawn="1"/>
          </p:nvSpPr>
          <p:spPr bwMode="auto">
            <a:xfrm>
              <a:off x="9939338" y="2549525"/>
              <a:ext cx="501650" cy="481013"/>
            </a:xfrm>
            <a:custGeom>
              <a:avLst/>
              <a:gdLst>
                <a:gd name="T0" fmla="*/ 2147483646 w 316"/>
                <a:gd name="T1" fmla="*/ 2147483646 h 303"/>
                <a:gd name="T2" fmla="*/ 2147483646 w 316"/>
                <a:gd name="T3" fmla="*/ 2147483646 h 303"/>
                <a:gd name="T4" fmla="*/ 2147483646 w 316"/>
                <a:gd name="T5" fmla="*/ 2147483646 h 303"/>
                <a:gd name="T6" fmla="*/ 2147483646 w 316"/>
                <a:gd name="T7" fmla="*/ 2147483646 h 303"/>
                <a:gd name="T8" fmla="*/ 2147483646 w 316"/>
                <a:gd name="T9" fmla="*/ 2147483646 h 303"/>
                <a:gd name="T10" fmla="*/ 2147483646 w 316"/>
                <a:gd name="T11" fmla="*/ 2147483646 h 303"/>
                <a:gd name="T12" fmla="*/ 2147483646 w 316"/>
                <a:gd name="T13" fmla="*/ 2147483646 h 303"/>
                <a:gd name="T14" fmla="*/ 2147483646 w 316"/>
                <a:gd name="T15" fmla="*/ 2147483646 h 303"/>
                <a:gd name="T16" fmla="*/ 2147483646 w 316"/>
                <a:gd name="T17" fmla="*/ 2147483646 h 303"/>
                <a:gd name="T18" fmla="*/ 2147483646 w 316"/>
                <a:gd name="T19" fmla="*/ 2147483646 h 303"/>
                <a:gd name="T20" fmla="*/ 2147483646 w 316"/>
                <a:gd name="T21" fmla="*/ 2147483646 h 303"/>
                <a:gd name="T22" fmla="*/ 2147483646 w 316"/>
                <a:gd name="T23" fmla="*/ 2147483646 h 303"/>
                <a:gd name="T24" fmla="*/ 2147483646 w 316"/>
                <a:gd name="T25" fmla="*/ 2147483646 h 303"/>
                <a:gd name="T26" fmla="*/ 2147483646 w 316"/>
                <a:gd name="T27" fmla="*/ 2147483646 h 303"/>
                <a:gd name="T28" fmla="*/ 2147483646 w 316"/>
                <a:gd name="T29" fmla="*/ 2147483646 h 303"/>
                <a:gd name="T30" fmla="*/ 2147483646 w 316"/>
                <a:gd name="T31" fmla="*/ 2147483646 h 303"/>
                <a:gd name="T32" fmla="*/ 2147483646 w 316"/>
                <a:gd name="T33" fmla="*/ 2147483646 h 303"/>
                <a:gd name="T34" fmla="*/ 2147483646 w 316"/>
                <a:gd name="T35" fmla="*/ 2147483646 h 303"/>
                <a:gd name="T36" fmla="*/ 0 w 316"/>
                <a:gd name="T37" fmla="*/ 2147483646 h 303"/>
                <a:gd name="T38" fmla="*/ 2147483646 w 316"/>
                <a:gd name="T39" fmla="*/ 2147483646 h 303"/>
                <a:gd name="T40" fmla="*/ 2147483646 w 316"/>
                <a:gd name="T41" fmla="*/ 2147483646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6" h="303">
                  <a:moveTo>
                    <a:pt x="310" y="2"/>
                  </a:moveTo>
                  <a:cubicBezTo>
                    <a:pt x="313" y="0"/>
                    <a:pt x="316" y="2"/>
                    <a:pt x="316" y="5"/>
                  </a:cubicBezTo>
                  <a:cubicBezTo>
                    <a:pt x="316" y="8"/>
                    <a:pt x="313" y="13"/>
                    <a:pt x="310" y="15"/>
                  </a:cubicBezTo>
                  <a:cubicBezTo>
                    <a:pt x="298" y="22"/>
                    <a:pt x="298" y="22"/>
                    <a:pt x="298" y="22"/>
                  </a:cubicBezTo>
                  <a:cubicBezTo>
                    <a:pt x="39" y="173"/>
                    <a:pt x="39" y="173"/>
                    <a:pt x="39" y="173"/>
                  </a:cubicBezTo>
                  <a:cubicBezTo>
                    <a:pt x="37" y="174"/>
                    <a:pt x="37" y="174"/>
                    <a:pt x="37" y="174"/>
                  </a:cubicBezTo>
                  <a:cubicBezTo>
                    <a:pt x="33" y="176"/>
                    <a:pt x="12" y="185"/>
                    <a:pt x="12" y="214"/>
                  </a:cubicBezTo>
                  <a:cubicBezTo>
                    <a:pt x="12" y="236"/>
                    <a:pt x="12" y="258"/>
                    <a:pt x="12" y="268"/>
                  </a:cubicBezTo>
                  <a:cubicBezTo>
                    <a:pt x="12" y="283"/>
                    <a:pt x="22" y="291"/>
                    <a:pt x="43" y="279"/>
                  </a:cubicBezTo>
                  <a:cubicBezTo>
                    <a:pt x="298" y="131"/>
                    <a:pt x="298" y="131"/>
                    <a:pt x="298" y="131"/>
                  </a:cubicBezTo>
                  <a:cubicBezTo>
                    <a:pt x="310" y="123"/>
                    <a:pt x="310" y="123"/>
                    <a:pt x="310" y="123"/>
                  </a:cubicBezTo>
                  <a:cubicBezTo>
                    <a:pt x="313" y="122"/>
                    <a:pt x="316" y="123"/>
                    <a:pt x="316" y="127"/>
                  </a:cubicBezTo>
                  <a:cubicBezTo>
                    <a:pt x="316" y="130"/>
                    <a:pt x="313" y="134"/>
                    <a:pt x="310" y="136"/>
                  </a:cubicBezTo>
                  <a:cubicBezTo>
                    <a:pt x="265" y="163"/>
                    <a:pt x="265" y="163"/>
                    <a:pt x="265" y="163"/>
                  </a:cubicBezTo>
                  <a:cubicBezTo>
                    <a:pt x="77" y="271"/>
                    <a:pt x="77" y="271"/>
                    <a:pt x="77" y="271"/>
                  </a:cubicBezTo>
                  <a:cubicBezTo>
                    <a:pt x="40" y="292"/>
                    <a:pt x="40" y="292"/>
                    <a:pt x="40" y="292"/>
                  </a:cubicBezTo>
                  <a:cubicBezTo>
                    <a:pt x="39" y="293"/>
                    <a:pt x="37" y="293"/>
                    <a:pt x="36" y="294"/>
                  </a:cubicBezTo>
                  <a:cubicBezTo>
                    <a:pt x="18" y="303"/>
                    <a:pt x="2" y="295"/>
                    <a:pt x="1" y="274"/>
                  </a:cubicBezTo>
                  <a:cubicBezTo>
                    <a:pt x="0" y="256"/>
                    <a:pt x="0" y="231"/>
                    <a:pt x="0" y="210"/>
                  </a:cubicBezTo>
                  <a:cubicBezTo>
                    <a:pt x="0" y="176"/>
                    <a:pt x="34" y="161"/>
                    <a:pt x="45" y="154"/>
                  </a:cubicBezTo>
                  <a:lnTo>
                    <a:pt x="310" y="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84" name="Freeform 255">
              <a:extLst>
                <a:ext uri="{FF2B5EF4-FFF2-40B4-BE49-F238E27FC236}">
                  <a16:creationId xmlns:a16="http://schemas.microsoft.com/office/drawing/2014/main" id="{2528F734-AE58-C6B1-5407-FAA1179798BB}"/>
                </a:ext>
              </a:extLst>
            </p:cNvPr>
            <p:cNvSpPr>
              <a:spLocks/>
            </p:cNvSpPr>
            <p:nvPr userDrawn="1"/>
          </p:nvSpPr>
          <p:spPr bwMode="auto">
            <a:xfrm>
              <a:off x="9893301" y="2735263"/>
              <a:ext cx="52388" cy="31750"/>
            </a:xfrm>
            <a:custGeom>
              <a:avLst/>
              <a:gdLst>
                <a:gd name="T0" fmla="*/ 2147483646 w 33"/>
                <a:gd name="T1" fmla="*/ 2147483646 h 20"/>
                <a:gd name="T2" fmla="*/ 0 w 33"/>
                <a:gd name="T3" fmla="*/ 0 h 20"/>
                <a:gd name="T4" fmla="*/ 2147483646 w 33"/>
                <a:gd name="T5" fmla="*/ 2147483646 h 20"/>
                <a:gd name="T6" fmla="*/ 0 60000 65536"/>
                <a:gd name="T7" fmla="*/ 0 60000 65536"/>
                <a:gd name="T8" fmla="*/ 0 60000 65536"/>
              </a:gdLst>
              <a:ahLst/>
              <a:cxnLst>
                <a:cxn ang="T6">
                  <a:pos x="T0" y="T1"/>
                </a:cxn>
                <a:cxn ang="T7">
                  <a:pos x="T2" y="T3"/>
                </a:cxn>
                <a:cxn ang="T8">
                  <a:pos x="T4" y="T5"/>
                </a:cxn>
              </a:cxnLst>
              <a:rect l="0" t="0" r="r" b="b"/>
              <a:pathLst>
                <a:path w="33" h="20">
                  <a:moveTo>
                    <a:pt x="33" y="20"/>
                  </a:moveTo>
                  <a:lnTo>
                    <a:pt x="0" y="0"/>
                  </a:lnTo>
                  <a:lnTo>
                    <a:pt x="33" y="20"/>
                  </a:lnTo>
                  <a:close/>
                </a:path>
              </a:pathLst>
            </a:custGeom>
            <a:solidFill>
              <a:srgbClr val="3B55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85" name="Freeform 256">
              <a:extLst>
                <a:ext uri="{FF2B5EF4-FFF2-40B4-BE49-F238E27FC236}">
                  <a16:creationId xmlns:a16="http://schemas.microsoft.com/office/drawing/2014/main" id="{477B89EA-AC8D-AF62-33A2-7D34EC3821EB}"/>
                </a:ext>
              </a:extLst>
            </p:cNvPr>
            <p:cNvSpPr>
              <a:spLocks/>
            </p:cNvSpPr>
            <p:nvPr userDrawn="1"/>
          </p:nvSpPr>
          <p:spPr bwMode="auto">
            <a:xfrm>
              <a:off x="9809163" y="2720975"/>
              <a:ext cx="103188" cy="254000"/>
            </a:xfrm>
            <a:custGeom>
              <a:avLst/>
              <a:gdLst>
                <a:gd name="T0" fmla="*/ 2147483646 w 65"/>
                <a:gd name="T1" fmla="*/ 2147483646 h 160"/>
                <a:gd name="T2" fmla="*/ 2147483646 w 65"/>
                <a:gd name="T3" fmla="*/ 2147483646 h 160"/>
                <a:gd name="T4" fmla="*/ 2147483646 w 65"/>
                <a:gd name="T5" fmla="*/ 2147483646 h 160"/>
                <a:gd name="T6" fmla="*/ 2147483646 w 65"/>
                <a:gd name="T7" fmla="*/ 0 h 160"/>
                <a:gd name="T8" fmla="*/ 0 w 65"/>
                <a:gd name="T9" fmla="*/ 2147483646 h 160"/>
                <a:gd name="T10" fmla="*/ 0 w 65"/>
                <a:gd name="T11" fmla="*/ 2147483646 h 160"/>
                <a:gd name="T12" fmla="*/ 2147483646 w 65"/>
                <a:gd name="T13" fmla="*/ 2147483646 h 160"/>
                <a:gd name="T14" fmla="*/ 2147483646 w 65"/>
                <a:gd name="T15" fmla="*/ 2147483646 h 160"/>
                <a:gd name="T16" fmla="*/ 2147483646 w 65"/>
                <a:gd name="T17" fmla="*/ 2147483646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160">
                  <a:moveTo>
                    <a:pt x="29" y="119"/>
                  </a:moveTo>
                  <a:cubicBezTo>
                    <a:pt x="28" y="81"/>
                    <a:pt x="29" y="89"/>
                    <a:pt x="29" y="67"/>
                  </a:cubicBezTo>
                  <a:cubicBezTo>
                    <a:pt x="29" y="33"/>
                    <a:pt x="54" y="24"/>
                    <a:pt x="65" y="17"/>
                  </a:cubicBezTo>
                  <a:cubicBezTo>
                    <a:pt x="37" y="0"/>
                    <a:pt x="37" y="0"/>
                    <a:pt x="37" y="0"/>
                  </a:cubicBezTo>
                  <a:cubicBezTo>
                    <a:pt x="26" y="7"/>
                    <a:pt x="0" y="16"/>
                    <a:pt x="0" y="51"/>
                  </a:cubicBezTo>
                  <a:cubicBezTo>
                    <a:pt x="0" y="72"/>
                    <a:pt x="0" y="64"/>
                    <a:pt x="0" y="103"/>
                  </a:cubicBezTo>
                  <a:cubicBezTo>
                    <a:pt x="0" y="114"/>
                    <a:pt x="3" y="133"/>
                    <a:pt x="24" y="145"/>
                  </a:cubicBezTo>
                  <a:cubicBezTo>
                    <a:pt x="49" y="160"/>
                    <a:pt x="49" y="160"/>
                    <a:pt x="49" y="160"/>
                  </a:cubicBezTo>
                  <a:cubicBezTo>
                    <a:pt x="31" y="148"/>
                    <a:pt x="29" y="130"/>
                    <a:pt x="29" y="119"/>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86" name="Freeform 257">
              <a:extLst>
                <a:ext uri="{FF2B5EF4-FFF2-40B4-BE49-F238E27FC236}">
                  <a16:creationId xmlns:a16="http://schemas.microsoft.com/office/drawing/2014/main" id="{2945E29B-A606-4B9F-116C-5ED1A233ECC3}"/>
                </a:ext>
              </a:extLst>
            </p:cNvPr>
            <p:cNvSpPr>
              <a:spLocks/>
            </p:cNvSpPr>
            <p:nvPr userDrawn="1"/>
          </p:nvSpPr>
          <p:spPr bwMode="auto">
            <a:xfrm>
              <a:off x="9178926" y="2133600"/>
              <a:ext cx="1193800" cy="700088"/>
            </a:xfrm>
            <a:custGeom>
              <a:avLst/>
              <a:gdLst>
                <a:gd name="T0" fmla="*/ 2147483646 w 753"/>
                <a:gd name="T1" fmla="*/ 2147483646 h 441"/>
                <a:gd name="T2" fmla="*/ 2147483646 w 753"/>
                <a:gd name="T3" fmla="*/ 2147483646 h 441"/>
                <a:gd name="T4" fmla="*/ 2147483646 w 753"/>
                <a:gd name="T5" fmla="*/ 2147483646 h 441"/>
                <a:gd name="T6" fmla="*/ 2147483646 w 753"/>
                <a:gd name="T7" fmla="*/ 2147483646 h 441"/>
                <a:gd name="T8" fmla="*/ 2147483646 w 753"/>
                <a:gd name="T9" fmla="*/ 2147483646 h 441"/>
                <a:gd name="T10" fmla="*/ 2147483646 w 753"/>
                <a:gd name="T11" fmla="*/ 2147483646 h 441"/>
                <a:gd name="T12" fmla="*/ 2147483646 w 753"/>
                <a:gd name="T13" fmla="*/ 2147483646 h 441"/>
                <a:gd name="T14" fmla="*/ 2147483646 w 753"/>
                <a:gd name="T15" fmla="*/ 2147483646 h 441"/>
                <a:gd name="T16" fmla="*/ 2147483646 w 753"/>
                <a:gd name="T17" fmla="*/ 0 h 441"/>
                <a:gd name="T18" fmla="*/ 2147483646 w 753"/>
                <a:gd name="T19" fmla="*/ 2147483646 h 4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3" h="441">
                  <a:moveTo>
                    <a:pt x="14" y="148"/>
                  </a:moveTo>
                  <a:cubicBezTo>
                    <a:pt x="7" y="152"/>
                    <a:pt x="3" y="159"/>
                    <a:pt x="3" y="167"/>
                  </a:cubicBezTo>
                  <a:cubicBezTo>
                    <a:pt x="0" y="193"/>
                    <a:pt x="7" y="200"/>
                    <a:pt x="13" y="204"/>
                  </a:cubicBezTo>
                  <a:cubicBezTo>
                    <a:pt x="411" y="435"/>
                    <a:pt x="411" y="435"/>
                    <a:pt x="411" y="435"/>
                  </a:cubicBezTo>
                  <a:cubicBezTo>
                    <a:pt x="417" y="438"/>
                    <a:pt x="425" y="441"/>
                    <a:pt x="433" y="441"/>
                  </a:cubicBezTo>
                  <a:cubicBezTo>
                    <a:pt x="441" y="441"/>
                    <a:pt x="449" y="439"/>
                    <a:pt x="455" y="435"/>
                  </a:cubicBezTo>
                  <a:cubicBezTo>
                    <a:pt x="753" y="263"/>
                    <a:pt x="753" y="263"/>
                    <a:pt x="753" y="263"/>
                  </a:cubicBezTo>
                  <a:cubicBezTo>
                    <a:pt x="752" y="212"/>
                    <a:pt x="752" y="212"/>
                    <a:pt x="752" y="212"/>
                  </a:cubicBezTo>
                  <a:cubicBezTo>
                    <a:pt x="300" y="0"/>
                    <a:pt x="300" y="0"/>
                    <a:pt x="300" y="0"/>
                  </a:cubicBezTo>
                  <a:lnTo>
                    <a:pt x="14" y="148"/>
                  </a:lnTo>
                  <a:close/>
                </a:path>
              </a:pathLst>
            </a:custGeom>
            <a:solidFill>
              <a:srgbClr val="908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87" name="Freeform 258">
              <a:extLst>
                <a:ext uri="{FF2B5EF4-FFF2-40B4-BE49-F238E27FC236}">
                  <a16:creationId xmlns:a16="http://schemas.microsoft.com/office/drawing/2014/main" id="{0C5CA097-B142-5977-0115-291BAB93C835}"/>
                </a:ext>
              </a:extLst>
            </p:cNvPr>
            <p:cNvSpPr>
              <a:spLocks/>
            </p:cNvSpPr>
            <p:nvPr userDrawn="1"/>
          </p:nvSpPr>
          <p:spPr bwMode="auto">
            <a:xfrm>
              <a:off x="9626601" y="1609725"/>
              <a:ext cx="747713" cy="931863"/>
            </a:xfrm>
            <a:custGeom>
              <a:avLst/>
              <a:gdLst>
                <a:gd name="T0" fmla="*/ 2147483646 w 471"/>
                <a:gd name="T1" fmla="*/ 2147483646 h 587"/>
                <a:gd name="T2" fmla="*/ 2147483646 w 471"/>
                <a:gd name="T3" fmla="*/ 2147483646 h 587"/>
                <a:gd name="T4" fmla="*/ 2147483646 w 471"/>
                <a:gd name="T5" fmla="*/ 2147483646 h 587"/>
                <a:gd name="T6" fmla="*/ 2147483646 w 471"/>
                <a:gd name="T7" fmla="*/ 2147483646 h 587"/>
                <a:gd name="T8" fmla="*/ 2147483646 w 471"/>
                <a:gd name="T9" fmla="*/ 2147483646 h 587"/>
                <a:gd name="T10" fmla="*/ 2147483646 w 471"/>
                <a:gd name="T11" fmla="*/ 2147483646 h 587"/>
                <a:gd name="T12" fmla="*/ 2147483646 w 471"/>
                <a:gd name="T13" fmla="*/ 2147483646 h 587"/>
                <a:gd name="T14" fmla="*/ 2147483646 w 471"/>
                <a:gd name="T15" fmla="*/ 2147483646 h 587"/>
                <a:gd name="T16" fmla="*/ 0 w 471"/>
                <a:gd name="T17" fmla="*/ 2147483646 h 587"/>
                <a:gd name="T18" fmla="*/ 2147483646 w 471"/>
                <a:gd name="T19" fmla="*/ 2147483646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1" h="587">
                  <a:moveTo>
                    <a:pt x="16" y="320"/>
                  </a:moveTo>
                  <a:cubicBezTo>
                    <a:pt x="455" y="587"/>
                    <a:pt x="455" y="587"/>
                    <a:pt x="455" y="587"/>
                  </a:cubicBezTo>
                  <a:cubicBezTo>
                    <a:pt x="470" y="573"/>
                    <a:pt x="470" y="573"/>
                    <a:pt x="470" y="573"/>
                  </a:cubicBezTo>
                  <a:cubicBezTo>
                    <a:pt x="470" y="280"/>
                    <a:pt x="470" y="280"/>
                    <a:pt x="470" y="280"/>
                  </a:cubicBezTo>
                  <a:cubicBezTo>
                    <a:pt x="470" y="273"/>
                    <a:pt x="471" y="255"/>
                    <a:pt x="467" y="248"/>
                  </a:cubicBezTo>
                  <a:cubicBezTo>
                    <a:pt x="463" y="241"/>
                    <a:pt x="452" y="234"/>
                    <a:pt x="445" y="231"/>
                  </a:cubicBezTo>
                  <a:cubicBezTo>
                    <a:pt x="52" y="13"/>
                    <a:pt x="52" y="13"/>
                    <a:pt x="52" y="13"/>
                  </a:cubicBezTo>
                  <a:cubicBezTo>
                    <a:pt x="45" y="9"/>
                    <a:pt x="33" y="0"/>
                    <a:pt x="13" y="13"/>
                  </a:cubicBezTo>
                  <a:cubicBezTo>
                    <a:pt x="6" y="17"/>
                    <a:pt x="0" y="27"/>
                    <a:pt x="0" y="35"/>
                  </a:cubicBezTo>
                  <a:lnTo>
                    <a:pt x="16" y="320"/>
                  </a:lnTo>
                  <a:close/>
                </a:path>
              </a:pathLst>
            </a:custGeom>
            <a:solidFill>
              <a:srgbClr val="9492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88" name="Freeform 259">
              <a:extLst>
                <a:ext uri="{FF2B5EF4-FFF2-40B4-BE49-F238E27FC236}">
                  <a16:creationId xmlns:a16="http://schemas.microsoft.com/office/drawing/2014/main" id="{E64985A3-9123-1518-6F0E-61509135E78B}"/>
                </a:ext>
              </a:extLst>
            </p:cNvPr>
            <p:cNvSpPr>
              <a:spLocks/>
            </p:cNvSpPr>
            <p:nvPr userDrawn="1"/>
          </p:nvSpPr>
          <p:spPr bwMode="auto">
            <a:xfrm>
              <a:off x="9626601" y="1636713"/>
              <a:ext cx="722313" cy="904875"/>
            </a:xfrm>
            <a:custGeom>
              <a:avLst/>
              <a:gdLst>
                <a:gd name="T0" fmla="*/ 0 w 455"/>
                <a:gd name="T1" fmla="*/ 2147483646 h 570"/>
                <a:gd name="T2" fmla="*/ 2147483646 w 455"/>
                <a:gd name="T3" fmla="*/ 2147483646 h 570"/>
                <a:gd name="T4" fmla="*/ 2147483646 w 455"/>
                <a:gd name="T5" fmla="*/ 2147483646 h 570"/>
                <a:gd name="T6" fmla="*/ 2147483646 w 455"/>
                <a:gd name="T7" fmla="*/ 2147483646 h 570"/>
                <a:gd name="T8" fmla="*/ 2147483646 w 455"/>
                <a:gd name="T9" fmla="*/ 2147483646 h 570"/>
                <a:gd name="T10" fmla="*/ 2147483646 w 455"/>
                <a:gd name="T11" fmla="*/ 2147483646 h 570"/>
                <a:gd name="T12" fmla="*/ 2147483646 w 455"/>
                <a:gd name="T13" fmla="*/ 2147483646 h 570"/>
                <a:gd name="T14" fmla="*/ 0 w 455"/>
                <a:gd name="T15" fmla="*/ 2147483646 h 570"/>
                <a:gd name="T16" fmla="*/ 0 w 455"/>
                <a:gd name="T17" fmla="*/ 2147483646 h 5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5" h="570">
                  <a:moveTo>
                    <a:pt x="0" y="310"/>
                  </a:moveTo>
                  <a:cubicBezTo>
                    <a:pt x="455" y="570"/>
                    <a:pt x="455" y="570"/>
                    <a:pt x="455" y="570"/>
                  </a:cubicBezTo>
                  <a:cubicBezTo>
                    <a:pt x="455" y="265"/>
                    <a:pt x="455" y="265"/>
                    <a:pt x="455" y="265"/>
                  </a:cubicBezTo>
                  <a:cubicBezTo>
                    <a:pt x="455" y="258"/>
                    <a:pt x="453" y="250"/>
                    <a:pt x="449" y="243"/>
                  </a:cubicBezTo>
                  <a:cubicBezTo>
                    <a:pt x="445" y="236"/>
                    <a:pt x="439" y="230"/>
                    <a:pt x="433" y="227"/>
                  </a:cubicBezTo>
                  <a:cubicBezTo>
                    <a:pt x="33" y="4"/>
                    <a:pt x="33" y="4"/>
                    <a:pt x="33" y="4"/>
                  </a:cubicBezTo>
                  <a:cubicBezTo>
                    <a:pt x="26" y="0"/>
                    <a:pt x="18" y="0"/>
                    <a:pt x="11" y="4"/>
                  </a:cubicBezTo>
                  <a:cubicBezTo>
                    <a:pt x="3" y="8"/>
                    <a:pt x="0" y="10"/>
                    <a:pt x="0" y="18"/>
                  </a:cubicBezTo>
                  <a:lnTo>
                    <a:pt x="0" y="310"/>
                  </a:lnTo>
                  <a:close/>
                </a:path>
              </a:pathLst>
            </a:custGeom>
            <a:solidFill>
              <a:srgbClr val="C7C5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89" name="Freeform 260">
              <a:extLst>
                <a:ext uri="{FF2B5EF4-FFF2-40B4-BE49-F238E27FC236}">
                  <a16:creationId xmlns:a16="http://schemas.microsoft.com/office/drawing/2014/main" id="{26CE1BBC-6755-8C3A-E6CE-CEF6B53A34F2}"/>
                </a:ext>
              </a:extLst>
            </p:cNvPr>
            <p:cNvSpPr>
              <a:spLocks/>
            </p:cNvSpPr>
            <p:nvPr userDrawn="1"/>
          </p:nvSpPr>
          <p:spPr bwMode="auto">
            <a:xfrm>
              <a:off x="9671051" y="1711325"/>
              <a:ext cx="627063" cy="771525"/>
            </a:xfrm>
            <a:custGeom>
              <a:avLst/>
              <a:gdLst>
                <a:gd name="T0" fmla="*/ 0 w 395"/>
                <a:gd name="T1" fmla="*/ 2147483646 h 486"/>
                <a:gd name="T2" fmla="*/ 2147483646 w 395"/>
                <a:gd name="T3" fmla="*/ 2147483646 h 486"/>
                <a:gd name="T4" fmla="*/ 2147483646 w 395"/>
                <a:gd name="T5" fmla="*/ 2147483646 h 486"/>
                <a:gd name="T6" fmla="*/ 2147483646 w 395"/>
                <a:gd name="T7" fmla="*/ 2147483646 h 486"/>
                <a:gd name="T8" fmla="*/ 2147483646 w 395"/>
                <a:gd name="T9" fmla="*/ 2147483646 h 486"/>
                <a:gd name="T10" fmla="*/ 2147483646 w 395"/>
                <a:gd name="T11" fmla="*/ 2147483646 h 486"/>
                <a:gd name="T12" fmla="*/ 2147483646 w 395"/>
                <a:gd name="T13" fmla="*/ 2147483646 h 486"/>
                <a:gd name="T14" fmla="*/ 0 w 395"/>
                <a:gd name="T15" fmla="*/ 2147483646 h 486"/>
                <a:gd name="T16" fmla="*/ 0 w 395"/>
                <a:gd name="T17" fmla="*/ 2147483646 h 4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95" h="486">
                  <a:moveTo>
                    <a:pt x="0" y="259"/>
                  </a:moveTo>
                  <a:cubicBezTo>
                    <a:pt x="395" y="486"/>
                    <a:pt x="395" y="486"/>
                    <a:pt x="395" y="486"/>
                  </a:cubicBezTo>
                  <a:cubicBezTo>
                    <a:pt x="395" y="226"/>
                    <a:pt x="395" y="226"/>
                    <a:pt x="395" y="226"/>
                  </a:cubicBezTo>
                  <a:cubicBezTo>
                    <a:pt x="395" y="220"/>
                    <a:pt x="394" y="213"/>
                    <a:pt x="390" y="207"/>
                  </a:cubicBezTo>
                  <a:cubicBezTo>
                    <a:pt x="387" y="201"/>
                    <a:pt x="382" y="197"/>
                    <a:pt x="376" y="193"/>
                  </a:cubicBezTo>
                  <a:cubicBezTo>
                    <a:pt x="28" y="3"/>
                    <a:pt x="28" y="3"/>
                    <a:pt x="28" y="3"/>
                  </a:cubicBezTo>
                  <a:cubicBezTo>
                    <a:pt x="23" y="0"/>
                    <a:pt x="15" y="0"/>
                    <a:pt x="9" y="3"/>
                  </a:cubicBezTo>
                  <a:cubicBezTo>
                    <a:pt x="3" y="7"/>
                    <a:pt x="0" y="9"/>
                    <a:pt x="0" y="15"/>
                  </a:cubicBezTo>
                  <a:lnTo>
                    <a:pt x="0" y="2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90" name="Freeform 261">
              <a:extLst>
                <a:ext uri="{FF2B5EF4-FFF2-40B4-BE49-F238E27FC236}">
                  <a16:creationId xmlns:a16="http://schemas.microsoft.com/office/drawing/2014/main" id="{1FAA159E-760A-3647-3C51-53CC3940B6AC}"/>
                </a:ext>
              </a:extLst>
            </p:cNvPr>
            <p:cNvSpPr>
              <a:spLocks/>
            </p:cNvSpPr>
            <p:nvPr userDrawn="1"/>
          </p:nvSpPr>
          <p:spPr bwMode="auto">
            <a:xfrm>
              <a:off x="9671051" y="1712913"/>
              <a:ext cx="627063" cy="769938"/>
            </a:xfrm>
            <a:custGeom>
              <a:avLst/>
              <a:gdLst>
                <a:gd name="T0" fmla="*/ 2147483646 w 395"/>
                <a:gd name="T1" fmla="*/ 2147483646 h 485"/>
                <a:gd name="T2" fmla="*/ 2147483646 w 395"/>
                <a:gd name="T3" fmla="*/ 2147483646 h 485"/>
                <a:gd name="T4" fmla="*/ 2147483646 w 395"/>
                <a:gd name="T5" fmla="*/ 0 h 485"/>
                <a:gd name="T6" fmla="*/ 2147483646 w 395"/>
                <a:gd name="T7" fmla="*/ 2147483646 h 485"/>
                <a:gd name="T8" fmla="*/ 0 w 395"/>
                <a:gd name="T9" fmla="*/ 2147483646 h 485"/>
                <a:gd name="T10" fmla="*/ 0 w 395"/>
                <a:gd name="T11" fmla="*/ 2147483646 h 485"/>
                <a:gd name="T12" fmla="*/ 2147483646 w 395"/>
                <a:gd name="T13" fmla="*/ 2147483646 h 485"/>
                <a:gd name="T14" fmla="*/ 2147483646 w 395"/>
                <a:gd name="T15" fmla="*/ 2147483646 h 485"/>
                <a:gd name="T16" fmla="*/ 2147483646 w 395"/>
                <a:gd name="T17" fmla="*/ 2147483646 h 485"/>
                <a:gd name="T18" fmla="*/ 2147483646 w 395"/>
                <a:gd name="T19" fmla="*/ 2147483646 h 4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5" h="485">
                  <a:moveTo>
                    <a:pt x="3" y="14"/>
                  </a:moveTo>
                  <a:cubicBezTo>
                    <a:pt x="3" y="8"/>
                    <a:pt x="13" y="1"/>
                    <a:pt x="20" y="1"/>
                  </a:cubicBezTo>
                  <a:cubicBezTo>
                    <a:pt x="22" y="1"/>
                    <a:pt x="20" y="1"/>
                    <a:pt x="22" y="0"/>
                  </a:cubicBezTo>
                  <a:cubicBezTo>
                    <a:pt x="18" y="0"/>
                    <a:pt x="13" y="0"/>
                    <a:pt x="9" y="2"/>
                  </a:cubicBezTo>
                  <a:cubicBezTo>
                    <a:pt x="3" y="6"/>
                    <a:pt x="0" y="8"/>
                    <a:pt x="0" y="14"/>
                  </a:cubicBezTo>
                  <a:cubicBezTo>
                    <a:pt x="0" y="258"/>
                    <a:pt x="0" y="258"/>
                    <a:pt x="0" y="258"/>
                  </a:cubicBezTo>
                  <a:cubicBezTo>
                    <a:pt x="395" y="485"/>
                    <a:pt x="395" y="485"/>
                    <a:pt x="395" y="485"/>
                  </a:cubicBezTo>
                  <a:cubicBezTo>
                    <a:pt x="395" y="481"/>
                    <a:pt x="395" y="481"/>
                    <a:pt x="395" y="481"/>
                  </a:cubicBezTo>
                  <a:cubicBezTo>
                    <a:pt x="3" y="258"/>
                    <a:pt x="3" y="258"/>
                    <a:pt x="3" y="258"/>
                  </a:cubicBezTo>
                  <a:lnTo>
                    <a:pt x="3" y="14"/>
                  </a:lnTo>
                  <a:close/>
                </a:path>
              </a:pathLst>
            </a:custGeom>
            <a:solidFill>
              <a:srgbClr val="7F7B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91" name="Freeform 262">
              <a:extLst>
                <a:ext uri="{FF2B5EF4-FFF2-40B4-BE49-F238E27FC236}">
                  <a16:creationId xmlns:a16="http://schemas.microsoft.com/office/drawing/2014/main" id="{0FB906A3-7A19-9269-764D-960B60873C69}"/>
                </a:ext>
              </a:extLst>
            </p:cNvPr>
            <p:cNvSpPr>
              <a:spLocks/>
            </p:cNvSpPr>
            <p:nvPr userDrawn="1"/>
          </p:nvSpPr>
          <p:spPr bwMode="auto">
            <a:xfrm>
              <a:off x="9183688" y="2122488"/>
              <a:ext cx="1165225" cy="682625"/>
            </a:xfrm>
            <a:custGeom>
              <a:avLst/>
              <a:gdLst>
                <a:gd name="T0" fmla="*/ 2147483646 w 735"/>
                <a:gd name="T1" fmla="*/ 2147483646 h 430"/>
                <a:gd name="T2" fmla="*/ 0 w 735"/>
                <a:gd name="T3" fmla="*/ 2147483646 h 430"/>
                <a:gd name="T4" fmla="*/ 2147483646 w 735"/>
                <a:gd name="T5" fmla="*/ 2147483646 h 430"/>
                <a:gd name="T6" fmla="*/ 2147483646 w 735"/>
                <a:gd name="T7" fmla="*/ 2147483646 h 430"/>
                <a:gd name="T8" fmla="*/ 2147483646 w 735"/>
                <a:gd name="T9" fmla="*/ 2147483646 h 430"/>
                <a:gd name="T10" fmla="*/ 2147483646 w 735"/>
                <a:gd name="T11" fmla="*/ 2147483646 h 430"/>
                <a:gd name="T12" fmla="*/ 2147483646 w 735"/>
                <a:gd name="T13" fmla="*/ 2147483646 h 430"/>
                <a:gd name="T14" fmla="*/ 2147483646 w 735"/>
                <a:gd name="T15" fmla="*/ 0 h 430"/>
                <a:gd name="T16" fmla="*/ 2147483646 w 735"/>
                <a:gd name="T17" fmla="*/ 2147483646 h 4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35" h="430">
                  <a:moveTo>
                    <a:pt x="11" y="155"/>
                  </a:moveTo>
                  <a:cubicBezTo>
                    <a:pt x="5" y="158"/>
                    <a:pt x="0" y="165"/>
                    <a:pt x="0" y="174"/>
                  </a:cubicBezTo>
                  <a:cubicBezTo>
                    <a:pt x="0" y="182"/>
                    <a:pt x="4" y="189"/>
                    <a:pt x="11" y="193"/>
                  </a:cubicBezTo>
                  <a:cubicBezTo>
                    <a:pt x="408" y="424"/>
                    <a:pt x="408" y="424"/>
                    <a:pt x="408" y="424"/>
                  </a:cubicBezTo>
                  <a:cubicBezTo>
                    <a:pt x="415" y="428"/>
                    <a:pt x="423" y="430"/>
                    <a:pt x="431" y="430"/>
                  </a:cubicBezTo>
                  <a:cubicBezTo>
                    <a:pt x="439" y="430"/>
                    <a:pt x="446" y="428"/>
                    <a:pt x="453" y="424"/>
                  </a:cubicBezTo>
                  <a:cubicBezTo>
                    <a:pt x="735" y="264"/>
                    <a:pt x="735" y="264"/>
                    <a:pt x="735" y="264"/>
                  </a:cubicBezTo>
                  <a:cubicBezTo>
                    <a:pt x="282" y="0"/>
                    <a:pt x="282" y="0"/>
                    <a:pt x="282" y="0"/>
                  </a:cubicBezTo>
                  <a:lnTo>
                    <a:pt x="11" y="155"/>
                  </a:lnTo>
                  <a:close/>
                </a:path>
              </a:pathLst>
            </a:custGeom>
            <a:solidFill>
              <a:srgbClr val="E6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92" name="Freeform 263">
              <a:extLst>
                <a:ext uri="{FF2B5EF4-FFF2-40B4-BE49-F238E27FC236}">
                  <a16:creationId xmlns:a16="http://schemas.microsoft.com/office/drawing/2014/main" id="{DD086C71-ACED-DA9E-CC38-7DED8E1D922F}"/>
                </a:ext>
              </a:extLst>
            </p:cNvPr>
            <p:cNvSpPr>
              <a:spLocks/>
            </p:cNvSpPr>
            <p:nvPr userDrawn="1"/>
          </p:nvSpPr>
          <p:spPr bwMode="auto">
            <a:xfrm>
              <a:off x="9466263" y="2498725"/>
              <a:ext cx="200025" cy="82550"/>
            </a:xfrm>
            <a:custGeom>
              <a:avLst/>
              <a:gdLst>
                <a:gd name="T0" fmla="*/ 2147483646 w 127"/>
                <a:gd name="T1" fmla="*/ 2147483646 h 52"/>
                <a:gd name="T2" fmla="*/ 2147483646 w 127"/>
                <a:gd name="T3" fmla="*/ 2147483646 h 52"/>
                <a:gd name="T4" fmla="*/ 2147483646 w 127"/>
                <a:gd name="T5" fmla="*/ 2147483646 h 52"/>
                <a:gd name="T6" fmla="*/ 2147483646 w 127"/>
                <a:gd name="T7" fmla="*/ 2147483646 h 52"/>
                <a:gd name="T8" fmla="*/ 2147483646 w 127"/>
                <a:gd name="T9" fmla="*/ 2147483646 h 52"/>
                <a:gd name="T10" fmla="*/ 2147483646 w 127"/>
                <a:gd name="T11" fmla="*/ 2147483646 h 52"/>
                <a:gd name="T12" fmla="*/ 2147483646 w 127"/>
                <a:gd name="T13" fmla="*/ 2147483646 h 52"/>
                <a:gd name="T14" fmla="*/ 2147483646 w 127"/>
                <a:gd name="T15" fmla="*/ 2147483646 h 52"/>
                <a:gd name="T16" fmla="*/ 2147483646 w 127"/>
                <a:gd name="T17" fmla="*/ 2147483646 h 52"/>
                <a:gd name="T18" fmla="*/ 2147483646 w 127"/>
                <a:gd name="T19" fmla="*/ 0 h 52"/>
                <a:gd name="T20" fmla="*/ 2147483646 w 127"/>
                <a:gd name="T21" fmla="*/ 2147483646 h 52"/>
                <a:gd name="T22" fmla="*/ 2147483646 w 127"/>
                <a:gd name="T23" fmla="*/ 2147483646 h 52"/>
                <a:gd name="T24" fmla="*/ 0 w 127"/>
                <a:gd name="T25" fmla="*/ 2147483646 h 52"/>
                <a:gd name="T26" fmla="*/ 0 w 127"/>
                <a:gd name="T27" fmla="*/ 2147483646 h 52"/>
                <a:gd name="T28" fmla="*/ 2147483646 w 127"/>
                <a:gd name="T29" fmla="*/ 2147483646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7" h="52">
                  <a:moveTo>
                    <a:pt x="3" y="23"/>
                  </a:moveTo>
                  <a:cubicBezTo>
                    <a:pt x="38" y="4"/>
                    <a:pt x="38" y="4"/>
                    <a:pt x="38" y="4"/>
                  </a:cubicBezTo>
                  <a:cubicBezTo>
                    <a:pt x="40" y="3"/>
                    <a:pt x="42" y="2"/>
                    <a:pt x="44" y="2"/>
                  </a:cubicBezTo>
                  <a:cubicBezTo>
                    <a:pt x="46" y="2"/>
                    <a:pt x="48" y="3"/>
                    <a:pt x="49" y="4"/>
                  </a:cubicBezTo>
                  <a:cubicBezTo>
                    <a:pt x="125" y="49"/>
                    <a:pt x="125" y="49"/>
                    <a:pt x="125" y="49"/>
                  </a:cubicBezTo>
                  <a:cubicBezTo>
                    <a:pt x="126" y="49"/>
                    <a:pt x="127" y="51"/>
                    <a:pt x="127" y="52"/>
                  </a:cubicBezTo>
                  <a:cubicBezTo>
                    <a:pt x="127" y="51"/>
                    <a:pt x="127" y="51"/>
                    <a:pt x="127" y="51"/>
                  </a:cubicBezTo>
                  <a:cubicBezTo>
                    <a:pt x="127" y="49"/>
                    <a:pt x="126" y="47"/>
                    <a:pt x="125" y="46"/>
                  </a:cubicBezTo>
                  <a:cubicBezTo>
                    <a:pt x="49" y="2"/>
                    <a:pt x="49" y="2"/>
                    <a:pt x="49" y="2"/>
                  </a:cubicBezTo>
                  <a:cubicBezTo>
                    <a:pt x="48" y="1"/>
                    <a:pt x="46" y="0"/>
                    <a:pt x="44" y="0"/>
                  </a:cubicBezTo>
                  <a:cubicBezTo>
                    <a:pt x="42" y="0"/>
                    <a:pt x="40" y="1"/>
                    <a:pt x="38" y="2"/>
                  </a:cubicBezTo>
                  <a:cubicBezTo>
                    <a:pt x="3" y="21"/>
                    <a:pt x="3" y="21"/>
                    <a:pt x="3" y="21"/>
                  </a:cubicBezTo>
                  <a:cubicBezTo>
                    <a:pt x="1" y="22"/>
                    <a:pt x="0" y="24"/>
                    <a:pt x="0" y="26"/>
                  </a:cubicBezTo>
                  <a:cubicBezTo>
                    <a:pt x="0" y="27"/>
                    <a:pt x="0" y="27"/>
                    <a:pt x="0" y="27"/>
                  </a:cubicBezTo>
                  <a:cubicBezTo>
                    <a:pt x="1" y="26"/>
                    <a:pt x="2" y="24"/>
                    <a:pt x="3" y="23"/>
                  </a:cubicBezTo>
                  <a:close/>
                </a:path>
              </a:pathLst>
            </a:custGeom>
            <a:solidFill>
              <a:srgbClr val="252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93" name="Freeform 264">
              <a:extLst>
                <a:ext uri="{FF2B5EF4-FFF2-40B4-BE49-F238E27FC236}">
                  <a16:creationId xmlns:a16="http://schemas.microsoft.com/office/drawing/2014/main" id="{0D9360DA-8CAB-A1FF-6A8C-507A37ED3B3A}"/>
                </a:ext>
              </a:extLst>
            </p:cNvPr>
            <p:cNvSpPr>
              <a:spLocks/>
            </p:cNvSpPr>
            <p:nvPr userDrawn="1"/>
          </p:nvSpPr>
          <p:spPr bwMode="auto">
            <a:xfrm>
              <a:off x="9466263" y="2501900"/>
              <a:ext cx="200025" cy="119063"/>
            </a:xfrm>
            <a:custGeom>
              <a:avLst/>
              <a:gdLst>
                <a:gd name="T0" fmla="*/ 2147483646 w 127"/>
                <a:gd name="T1" fmla="*/ 2147483646 h 75"/>
                <a:gd name="T2" fmla="*/ 2147483646 w 127"/>
                <a:gd name="T3" fmla="*/ 2147483646 h 75"/>
                <a:gd name="T4" fmla="*/ 2147483646 w 127"/>
                <a:gd name="T5" fmla="*/ 2147483646 h 75"/>
                <a:gd name="T6" fmla="*/ 2147483646 w 127"/>
                <a:gd name="T7" fmla="*/ 2147483646 h 75"/>
                <a:gd name="T8" fmla="*/ 2147483646 w 127"/>
                <a:gd name="T9" fmla="*/ 0 h 75"/>
                <a:gd name="T10" fmla="*/ 2147483646 w 127"/>
                <a:gd name="T11" fmla="*/ 2147483646 h 75"/>
                <a:gd name="T12" fmla="*/ 2147483646 w 127"/>
                <a:gd name="T13" fmla="*/ 2147483646 h 75"/>
                <a:gd name="T14" fmla="*/ 0 w 127"/>
                <a:gd name="T15" fmla="*/ 2147483646 h 75"/>
                <a:gd name="T16" fmla="*/ 2147483646 w 127"/>
                <a:gd name="T17" fmla="*/ 2147483646 h 75"/>
                <a:gd name="T18" fmla="*/ 2147483646 w 127"/>
                <a:gd name="T19" fmla="*/ 2147483646 h 75"/>
                <a:gd name="T20" fmla="*/ 2147483646 w 127"/>
                <a:gd name="T21" fmla="*/ 2147483646 h 75"/>
                <a:gd name="T22" fmla="*/ 2147483646 w 127"/>
                <a:gd name="T23" fmla="*/ 2147483646 h 75"/>
                <a:gd name="T24" fmla="*/ 2147483646 w 127"/>
                <a:gd name="T25" fmla="*/ 2147483646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7" h="75">
                  <a:moveTo>
                    <a:pt x="124" y="55"/>
                  </a:moveTo>
                  <a:cubicBezTo>
                    <a:pt x="126" y="54"/>
                    <a:pt x="127" y="52"/>
                    <a:pt x="127" y="50"/>
                  </a:cubicBezTo>
                  <a:cubicBezTo>
                    <a:pt x="127" y="48"/>
                    <a:pt x="126" y="46"/>
                    <a:pt x="125" y="45"/>
                  </a:cubicBezTo>
                  <a:cubicBezTo>
                    <a:pt x="49" y="1"/>
                    <a:pt x="49" y="1"/>
                    <a:pt x="49" y="1"/>
                  </a:cubicBezTo>
                  <a:cubicBezTo>
                    <a:pt x="48" y="0"/>
                    <a:pt x="46" y="0"/>
                    <a:pt x="44" y="0"/>
                  </a:cubicBezTo>
                  <a:cubicBezTo>
                    <a:pt x="42" y="0"/>
                    <a:pt x="40" y="0"/>
                    <a:pt x="38" y="1"/>
                  </a:cubicBezTo>
                  <a:cubicBezTo>
                    <a:pt x="3" y="21"/>
                    <a:pt x="3" y="21"/>
                    <a:pt x="3" y="21"/>
                  </a:cubicBezTo>
                  <a:cubicBezTo>
                    <a:pt x="2" y="21"/>
                    <a:pt x="0" y="23"/>
                    <a:pt x="0" y="25"/>
                  </a:cubicBezTo>
                  <a:cubicBezTo>
                    <a:pt x="0" y="27"/>
                    <a:pt x="1" y="29"/>
                    <a:pt x="3" y="30"/>
                  </a:cubicBezTo>
                  <a:cubicBezTo>
                    <a:pt x="78" y="73"/>
                    <a:pt x="78" y="73"/>
                    <a:pt x="78" y="73"/>
                  </a:cubicBezTo>
                  <a:cubicBezTo>
                    <a:pt x="80" y="74"/>
                    <a:pt x="81" y="75"/>
                    <a:pt x="83" y="75"/>
                  </a:cubicBezTo>
                  <a:cubicBezTo>
                    <a:pt x="85" y="75"/>
                    <a:pt x="87" y="74"/>
                    <a:pt x="89" y="73"/>
                  </a:cubicBezTo>
                  <a:lnTo>
                    <a:pt x="124" y="55"/>
                  </a:lnTo>
                  <a:close/>
                </a:path>
              </a:pathLst>
            </a:custGeom>
            <a:solidFill>
              <a:srgbClr val="A8A6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94" name="Freeform 265">
              <a:extLst>
                <a:ext uri="{FF2B5EF4-FFF2-40B4-BE49-F238E27FC236}">
                  <a16:creationId xmlns:a16="http://schemas.microsoft.com/office/drawing/2014/main" id="{949A6155-AF25-91F1-F040-FFA87627B848}"/>
                </a:ext>
              </a:extLst>
            </p:cNvPr>
            <p:cNvSpPr>
              <a:spLocks/>
            </p:cNvSpPr>
            <p:nvPr userDrawn="1"/>
          </p:nvSpPr>
          <p:spPr bwMode="auto">
            <a:xfrm>
              <a:off x="9358313" y="2181225"/>
              <a:ext cx="844550" cy="508000"/>
            </a:xfrm>
            <a:custGeom>
              <a:avLst/>
              <a:gdLst>
                <a:gd name="T0" fmla="*/ 2147483646 w 533"/>
                <a:gd name="T1" fmla="*/ 2147483646 h 320"/>
                <a:gd name="T2" fmla="*/ 2147483646 w 533"/>
                <a:gd name="T3" fmla="*/ 2147483646 h 320"/>
                <a:gd name="T4" fmla="*/ 2147483646 w 533"/>
                <a:gd name="T5" fmla="*/ 2147483646 h 320"/>
                <a:gd name="T6" fmla="*/ 2147483646 w 533"/>
                <a:gd name="T7" fmla="*/ 2147483646 h 320"/>
                <a:gd name="T8" fmla="*/ 2147483646 w 533"/>
                <a:gd name="T9" fmla="*/ 0 h 320"/>
                <a:gd name="T10" fmla="*/ 2147483646 w 533"/>
                <a:gd name="T11" fmla="*/ 2147483646 h 320"/>
                <a:gd name="T12" fmla="*/ 2147483646 w 533"/>
                <a:gd name="T13" fmla="*/ 2147483646 h 320"/>
                <a:gd name="T14" fmla="*/ 0 w 533"/>
                <a:gd name="T15" fmla="*/ 2147483646 h 320"/>
                <a:gd name="T16" fmla="*/ 2147483646 w 533"/>
                <a:gd name="T17" fmla="*/ 2147483646 h 320"/>
                <a:gd name="T18" fmla="*/ 2147483646 w 533"/>
                <a:gd name="T19" fmla="*/ 2147483646 h 320"/>
                <a:gd name="T20" fmla="*/ 2147483646 w 533"/>
                <a:gd name="T21" fmla="*/ 2147483646 h 320"/>
                <a:gd name="T22" fmla="*/ 2147483646 w 533"/>
                <a:gd name="T23" fmla="*/ 2147483646 h 320"/>
                <a:gd name="T24" fmla="*/ 2147483646 w 533"/>
                <a:gd name="T25" fmla="*/ 2147483646 h 3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3" h="320">
                  <a:moveTo>
                    <a:pt x="524" y="231"/>
                  </a:moveTo>
                  <a:cubicBezTo>
                    <a:pt x="531" y="228"/>
                    <a:pt x="533" y="220"/>
                    <a:pt x="533" y="212"/>
                  </a:cubicBezTo>
                  <a:cubicBezTo>
                    <a:pt x="533" y="203"/>
                    <a:pt x="523" y="194"/>
                    <a:pt x="517" y="190"/>
                  </a:cubicBezTo>
                  <a:cubicBezTo>
                    <a:pt x="200" y="5"/>
                    <a:pt x="200" y="5"/>
                    <a:pt x="200" y="5"/>
                  </a:cubicBezTo>
                  <a:cubicBezTo>
                    <a:pt x="193" y="1"/>
                    <a:pt x="191" y="0"/>
                    <a:pt x="183" y="0"/>
                  </a:cubicBezTo>
                  <a:cubicBezTo>
                    <a:pt x="174" y="0"/>
                    <a:pt x="165" y="5"/>
                    <a:pt x="158" y="8"/>
                  </a:cubicBezTo>
                  <a:cubicBezTo>
                    <a:pt x="12" y="88"/>
                    <a:pt x="12" y="88"/>
                    <a:pt x="12" y="88"/>
                  </a:cubicBezTo>
                  <a:cubicBezTo>
                    <a:pt x="5" y="91"/>
                    <a:pt x="0" y="96"/>
                    <a:pt x="0" y="104"/>
                  </a:cubicBezTo>
                  <a:cubicBezTo>
                    <a:pt x="0" y="112"/>
                    <a:pt x="11" y="120"/>
                    <a:pt x="18" y="124"/>
                  </a:cubicBezTo>
                  <a:cubicBezTo>
                    <a:pt x="334" y="313"/>
                    <a:pt x="334" y="313"/>
                    <a:pt x="334" y="313"/>
                  </a:cubicBezTo>
                  <a:cubicBezTo>
                    <a:pt x="340" y="317"/>
                    <a:pt x="348" y="320"/>
                    <a:pt x="356" y="320"/>
                  </a:cubicBezTo>
                  <a:cubicBezTo>
                    <a:pt x="365" y="320"/>
                    <a:pt x="367" y="318"/>
                    <a:pt x="373" y="315"/>
                  </a:cubicBezTo>
                  <a:lnTo>
                    <a:pt x="524" y="231"/>
                  </a:lnTo>
                  <a:close/>
                </a:path>
              </a:pathLst>
            </a:custGeom>
            <a:solidFill>
              <a:srgbClr val="252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95" name="Freeform 266">
              <a:extLst>
                <a:ext uri="{FF2B5EF4-FFF2-40B4-BE49-F238E27FC236}">
                  <a16:creationId xmlns:a16="http://schemas.microsoft.com/office/drawing/2014/main" id="{F4A13D8B-640B-26F1-6BF9-0297D6147039}"/>
                </a:ext>
              </a:extLst>
            </p:cNvPr>
            <p:cNvSpPr>
              <a:spLocks/>
            </p:cNvSpPr>
            <p:nvPr userDrawn="1"/>
          </p:nvSpPr>
          <p:spPr bwMode="auto">
            <a:xfrm>
              <a:off x="9366251" y="2184400"/>
              <a:ext cx="844550" cy="512763"/>
            </a:xfrm>
            <a:custGeom>
              <a:avLst/>
              <a:gdLst>
                <a:gd name="T0" fmla="*/ 2147483646 w 533"/>
                <a:gd name="T1" fmla="*/ 2147483646 h 323"/>
                <a:gd name="T2" fmla="*/ 2147483646 w 533"/>
                <a:gd name="T3" fmla="*/ 2147483646 h 323"/>
                <a:gd name="T4" fmla="*/ 2147483646 w 533"/>
                <a:gd name="T5" fmla="*/ 2147483646 h 323"/>
                <a:gd name="T6" fmla="*/ 2147483646 w 533"/>
                <a:gd name="T7" fmla="*/ 2147483646 h 323"/>
                <a:gd name="T8" fmla="*/ 2147483646 w 533"/>
                <a:gd name="T9" fmla="*/ 0 h 323"/>
                <a:gd name="T10" fmla="*/ 2147483646 w 533"/>
                <a:gd name="T11" fmla="*/ 2147483646 h 323"/>
                <a:gd name="T12" fmla="*/ 2147483646 w 533"/>
                <a:gd name="T13" fmla="*/ 2147483646 h 323"/>
                <a:gd name="T14" fmla="*/ 0 w 533"/>
                <a:gd name="T15" fmla="*/ 2147483646 h 323"/>
                <a:gd name="T16" fmla="*/ 2147483646 w 533"/>
                <a:gd name="T17" fmla="*/ 2147483646 h 323"/>
                <a:gd name="T18" fmla="*/ 2147483646 w 533"/>
                <a:gd name="T19" fmla="*/ 2147483646 h 323"/>
                <a:gd name="T20" fmla="*/ 2147483646 w 533"/>
                <a:gd name="T21" fmla="*/ 2147483646 h 323"/>
                <a:gd name="T22" fmla="*/ 2147483646 w 533"/>
                <a:gd name="T23" fmla="*/ 2147483646 h 323"/>
                <a:gd name="T24" fmla="*/ 2147483646 w 533"/>
                <a:gd name="T25" fmla="*/ 2147483646 h 3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3" h="323">
                  <a:moveTo>
                    <a:pt x="524" y="234"/>
                  </a:moveTo>
                  <a:cubicBezTo>
                    <a:pt x="531" y="230"/>
                    <a:pt x="533" y="222"/>
                    <a:pt x="533" y="214"/>
                  </a:cubicBezTo>
                  <a:cubicBezTo>
                    <a:pt x="533" y="205"/>
                    <a:pt x="523" y="196"/>
                    <a:pt x="517" y="192"/>
                  </a:cubicBezTo>
                  <a:cubicBezTo>
                    <a:pt x="200" y="6"/>
                    <a:pt x="200" y="6"/>
                    <a:pt x="200" y="6"/>
                  </a:cubicBezTo>
                  <a:cubicBezTo>
                    <a:pt x="193" y="2"/>
                    <a:pt x="190" y="0"/>
                    <a:pt x="182" y="0"/>
                  </a:cubicBezTo>
                  <a:cubicBezTo>
                    <a:pt x="174" y="0"/>
                    <a:pt x="165" y="5"/>
                    <a:pt x="158" y="9"/>
                  </a:cubicBezTo>
                  <a:cubicBezTo>
                    <a:pt x="12" y="89"/>
                    <a:pt x="12" y="89"/>
                    <a:pt x="12" y="89"/>
                  </a:cubicBezTo>
                  <a:cubicBezTo>
                    <a:pt x="5" y="92"/>
                    <a:pt x="0" y="97"/>
                    <a:pt x="0" y="105"/>
                  </a:cubicBezTo>
                  <a:cubicBezTo>
                    <a:pt x="0" y="114"/>
                    <a:pt x="11" y="121"/>
                    <a:pt x="18" y="125"/>
                  </a:cubicBezTo>
                  <a:cubicBezTo>
                    <a:pt x="334" y="316"/>
                    <a:pt x="334" y="316"/>
                    <a:pt x="334" y="316"/>
                  </a:cubicBezTo>
                  <a:cubicBezTo>
                    <a:pt x="340" y="320"/>
                    <a:pt x="348" y="323"/>
                    <a:pt x="356" y="323"/>
                  </a:cubicBezTo>
                  <a:cubicBezTo>
                    <a:pt x="365" y="323"/>
                    <a:pt x="367" y="321"/>
                    <a:pt x="373" y="318"/>
                  </a:cubicBezTo>
                  <a:lnTo>
                    <a:pt x="524" y="234"/>
                  </a:lnTo>
                  <a:close/>
                </a:path>
              </a:pathLst>
            </a:custGeom>
            <a:solidFill>
              <a:srgbClr val="6463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96" name="Freeform 267">
              <a:extLst>
                <a:ext uri="{FF2B5EF4-FFF2-40B4-BE49-F238E27FC236}">
                  <a16:creationId xmlns:a16="http://schemas.microsoft.com/office/drawing/2014/main" id="{9B1B328D-D836-5092-6556-15B3730227F7}"/>
                </a:ext>
              </a:extLst>
            </p:cNvPr>
            <p:cNvSpPr>
              <a:spLocks/>
            </p:cNvSpPr>
            <p:nvPr userDrawn="1"/>
          </p:nvSpPr>
          <p:spPr bwMode="auto">
            <a:xfrm>
              <a:off x="9696451" y="2252663"/>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0 h 24"/>
                <a:gd name="T22" fmla="*/ 2147483646 w 46"/>
                <a:gd name="T23" fmla="*/ 0 h 24"/>
                <a:gd name="T24" fmla="*/ 2147483646 w 46"/>
                <a:gd name="T25" fmla="*/ 0 h 24"/>
                <a:gd name="T26" fmla="*/ 2147483646 w 46"/>
                <a:gd name="T27" fmla="*/ 0 h 24"/>
                <a:gd name="T28" fmla="*/ 2147483646 w 46"/>
                <a:gd name="T29" fmla="*/ 0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0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2147483646 w 46"/>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4">
                  <a:moveTo>
                    <a:pt x="46" y="10"/>
                  </a:move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1"/>
                  </a:cubicBezTo>
                  <a:cubicBezTo>
                    <a:pt x="46" y="11"/>
                    <a:pt x="46" y="11"/>
                    <a:pt x="46" y="11"/>
                  </a:cubicBezTo>
                  <a:cubicBezTo>
                    <a:pt x="46" y="11"/>
                    <a:pt x="46" y="11"/>
                    <a:pt x="46" y="10"/>
                  </a:cubicBezTo>
                  <a:cubicBezTo>
                    <a:pt x="46" y="10"/>
                    <a:pt x="46" y="10"/>
                    <a:pt x="46"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97" name="Freeform 268">
              <a:extLst>
                <a:ext uri="{FF2B5EF4-FFF2-40B4-BE49-F238E27FC236}">
                  <a16:creationId xmlns:a16="http://schemas.microsoft.com/office/drawing/2014/main" id="{7162A5D0-B586-999F-9B92-5973B509869E}"/>
                </a:ext>
              </a:extLst>
            </p:cNvPr>
            <p:cNvSpPr>
              <a:spLocks/>
            </p:cNvSpPr>
            <p:nvPr userDrawn="1"/>
          </p:nvSpPr>
          <p:spPr bwMode="auto">
            <a:xfrm>
              <a:off x="9737726" y="22748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1"/>
                  </a:move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6" y="11"/>
                  </a:cubicBezTo>
                  <a:cubicBezTo>
                    <a:pt x="46" y="11"/>
                    <a:pt x="46" y="11"/>
                    <a:pt x="46"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98" name="Freeform 269">
              <a:extLst>
                <a:ext uri="{FF2B5EF4-FFF2-40B4-BE49-F238E27FC236}">
                  <a16:creationId xmlns:a16="http://schemas.microsoft.com/office/drawing/2014/main" id="{FBF6D49C-01C6-A470-CF58-C211D8F4A730}"/>
                </a:ext>
              </a:extLst>
            </p:cNvPr>
            <p:cNvSpPr>
              <a:spLocks/>
            </p:cNvSpPr>
            <p:nvPr userDrawn="1"/>
          </p:nvSpPr>
          <p:spPr bwMode="auto">
            <a:xfrm>
              <a:off x="9613901" y="22050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0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0" y="14"/>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2"/>
                    <a:pt x="46" y="12"/>
                  </a:cubicBezTo>
                  <a:cubicBezTo>
                    <a:pt x="47" y="12"/>
                    <a:pt x="47" y="11"/>
                    <a:pt x="46" y="11"/>
                  </a:cubicBezTo>
                  <a:cubicBezTo>
                    <a:pt x="46" y="11"/>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2"/>
                    <a:pt x="0" y="12"/>
                  </a:cubicBezTo>
                  <a:cubicBezTo>
                    <a:pt x="0" y="12"/>
                    <a:pt x="0" y="13"/>
                    <a:pt x="0" y="13"/>
                  </a:cubicBezTo>
                  <a:cubicBezTo>
                    <a:pt x="0" y="13"/>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99" name="Freeform 270">
              <a:extLst>
                <a:ext uri="{FF2B5EF4-FFF2-40B4-BE49-F238E27FC236}">
                  <a16:creationId xmlns:a16="http://schemas.microsoft.com/office/drawing/2014/main" id="{FD309F9E-5C58-1D82-F6C8-BC1E9708C97D}"/>
                </a:ext>
              </a:extLst>
            </p:cNvPr>
            <p:cNvSpPr>
              <a:spLocks/>
            </p:cNvSpPr>
            <p:nvPr userDrawn="1"/>
          </p:nvSpPr>
          <p:spPr bwMode="auto">
            <a:xfrm>
              <a:off x="9779001" y="22987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1"/>
                    <a:pt x="47" y="11"/>
                    <a:pt x="47" y="11"/>
                  </a:cubicBezTo>
                  <a:lnTo>
                    <a:pt x="46" y="1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00" name="Freeform 271">
              <a:extLst>
                <a:ext uri="{FF2B5EF4-FFF2-40B4-BE49-F238E27FC236}">
                  <a16:creationId xmlns:a16="http://schemas.microsoft.com/office/drawing/2014/main" id="{25CDB244-43B4-1AF4-D1DB-27DD9E9A777D}"/>
                </a:ext>
              </a:extLst>
            </p:cNvPr>
            <p:cNvSpPr>
              <a:spLocks/>
            </p:cNvSpPr>
            <p:nvPr userDrawn="1"/>
          </p:nvSpPr>
          <p:spPr bwMode="auto">
            <a:xfrm>
              <a:off x="9820276" y="23225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2"/>
                    <a:pt x="0" y="12"/>
                  </a:cubicBezTo>
                  <a:cubicBezTo>
                    <a:pt x="0" y="12"/>
                    <a:pt x="0" y="13"/>
                    <a:pt x="0" y="13"/>
                  </a:cubicBezTo>
                  <a:cubicBezTo>
                    <a:pt x="0" y="13"/>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2"/>
                    <a:pt x="46" y="12"/>
                  </a:cubicBezTo>
                  <a:cubicBezTo>
                    <a:pt x="47" y="12"/>
                    <a:pt x="47" y="12"/>
                    <a:pt x="47" y="12"/>
                  </a:cubicBezTo>
                  <a:cubicBezTo>
                    <a:pt x="47" y="11"/>
                    <a:pt x="47" y="11"/>
                    <a:pt x="47" y="11"/>
                  </a:cubicBezTo>
                  <a:cubicBezTo>
                    <a:pt x="47" y="11"/>
                    <a:pt x="47" y="11"/>
                    <a:pt x="46" y="11"/>
                  </a:cubicBezTo>
                  <a:lnTo>
                    <a:pt x="46" y="1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01" name="Freeform 272">
              <a:extLst>
                <a:ext uri="{FF2B5EF4-FFF2-40B4-BE49-F238E27FC236}">
                  <a16:creationId xmlns:a16="http://schemas.microsoft.com/office/drawing/2014/main" id="{78A21DCF-291D-6359-1D4D-D4083BE7D6C1}"/>
                </a:ext>
              </a:extLst>
            </p:cNvPr>
            <p:cNvSpPr>
              <a:spLocks/>
            </p:cNvSpPr>
            <p:nvPr userDrawn="1"/>
          </p:nvSpPr>
          <p:spPr bwMode="auto">
            <a:xfrm>
              <a:off x="9861551" y="23463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2"/>
                  </a:cubicBezTo>
                  <a:cubicBezTo>
                    <a:pt x="0" y="12"/>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7" y="12"/>
                    <a:pt x="47" y="12"/>
                  </a:cubicBezTo>
                  <a:cubicBezTo>
                    <a:pt x="47" y="12"/>
                    <a:pt x="47" y="12"/>
                    <a:pt x="47" y="12"/>
                  </a:cubicBezTo>
                  <a:cubicBezTo>
                    <a:pt x="47" y="11"/>
                    <a:pt x="47" y="11"/>
                    <a:pt x="47" y="11"/>
                  </a:cubicBezTo>
                  <a:cubicBezTo>
                    <a:pt x="47" y="11"/>
                    <a:pt x="47" y="11"/>
                    <a:pt x="47" y="11"/>
                  </a:cubicBezTo>
                  <a:lnTo>
                    <a:pt x="46" y="1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02" name="Freeform 273">
              <a:extLst>
                <a:ext uri="{FF2B5EF4-FFF2-40B4-BE49-F238E27FC236}">
                  <a16:creationId xmlns:a16="http://schemas.microsoft.com/office/drawing/2014/main" id="{181588D4-D6BE-392E-8094-5CC991538C98}"/>
                </a:ext>
              </a:extLst>
            </p:cNvPr>
            <p:cNvSpPr>
              <a:spLocks/>
            </p:cNvSpPr>
            <p:nvPr userDrawn="1"/>
          </p:nvSpPr>
          <p:spPr bwMode="auto">
            <a:xfrm>
              <a:off x="9929813" y="23860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0"/>
                  </a:move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2"/>
                    <a:pt x="0" y="12"/>
                  </a:cubicBezTo>
                  <a:cubicBezTo>
                    <a:pt x="0" y="12"/>
                    <a:pt x="0" y="12"/>
                    <a:pt x="0" y="12"/>
                  </a:cubicBezTo>
                  <a:cubicBezTo>
                    <a:pt x="0" y="13"/>
                    <a:pt x="0" y="13"/>
                    <a:pt x="0" y="13"/>
                  </a:cubicBezTo>
                  <a:cubicBezTo>
                    <a:pt x="0" y="13"/>
                    <a:pt x="0" y="13"/>
                    <a:pt x="0" y="13"/>
                  </a:cubicBezTo>
                  <a:cubicBezTo>
                    <a:pt x="0" y="13"/>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ubicBezTo>
                    <a:pt x="47" y="11"/>
                    <a:pt x="47" y="10"/>
                    <a:pt x="47"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03" name="Freeform 274">
              <a:extLst>
                <a:ext uri="{FF2B5EF4-FFF2-40B4-BE49-F238E27FC236}">
                  <a16:creationId xmlns:a16="http://schemas.microsoft.com/office/drawing/2014/main" id="{3EA6EB74-C4E2-DB43-C67F-DE2C444E54FC}"/>
                </a:ext>
              </a:extLst>
            </p:cNvPr>
            <p:cNvSpPr>
              <a:spLocks/>
            </p:cNvSpPr>
            <p:nvPr userDrawn="1"/>
          </p:nvSpPr>
          <p:spPr bwMode="auto">
            <a:xfrm>
              <a:off x="9971088" y="24098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0"/>
                  </a:move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2"/>
                  </a:cubicBezTo>
                  <a:cubicBezTo>
                    <a:pt x="0" y="12"/>
                    <a:pt x="0" y="12"/>
                    <a:pt x="0" y="12"/>
                  </a:cubicBezTo>
                  <a:cubicBezTo>
                    <a:pt x="0" y="12"/>
                    <a:pt x="0" y="12"/>
                    <a:pt x="0" y="12"/>
                  </a:cubicBezTo>
                  <a:cubicBezTo>
                    <a:pt x="0" y="13"/>
                    <a:pt x="0" y="13"/>
                    <a:pt x="1" y="13"/>
                  </a:cubicBezTo>
                  <a:cubicBezTo>
                    <a:pt x="1" y="13"/>
                    <a:pt x="1" y="13"/>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7" y="10"/>
                    <a:pt x="47" y="10"/>
                    <a:pt x="47"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04" name="Freeform 275">
              <a:extLst>
                <a:ext uri="{FF2B5EF4-FFF2-40B4-BE49-F238E27FC236}">
                  <a16:creationId xmlns:a16="http://schemas.microsoft.com/office/drawing/2014/main" id="{F815D163-8C9B-19E7-8617-FB5F7ECC9DF9}"/>
                </a:ext>
              </a:extLst>
            </p:cNvPr>
            <p:cNvSpPr>
              <a:spLocks/>
            </p:cNvSpPr>
            <p:nvPr userDrawn="1"/>
          </p:nvSpPr>
          <p:spPr bwMode="auto">
            <a:xfrm>
              <a:off x="10012363" y="24336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27" y="23"/>
                  </a:move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7" y="10"/>
                    <a:pt x="47" y="10"/>
                    <a:pt x="47"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2"/>
                    <a:pt x="0"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05" name="Freeform 276">
              <a:extLst>
                <a:ext uri="{FF2B5EF4-FFF2-40B4-BE49-F238E27FC236}">
                  <a16:creationId xmlns:a16="http://schemas.microsoft.com/office/drawing/2014/main" id="{EBE9CA01-7E25-DBDC-F714-AFFB1076FCEB}"/>
                </a:ext>
              </a:extLst>
            </p:cNvPr>
            <p:cNvSpPr>
              <a:spLocks/>
            </p:cNvSpPr>
            <p:nvPr userDrawn="1"/>
          </p:nvSpPr>
          <p:spPr bwMode="auto">
            <a:xfrm>
              <a:off x="10055226" y="245586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0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31" y="21"/>
                  </a:move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7" y="12"/>
                    <a:pt x="47" y="12"/>
                  </a:cubicBezTo>
                  <a:cubicBezTo>
                    <a:pt x="47" y="12"/>
                    <a:pt x="47" y="12"/>
                    <a:pt x="47" y="12"/>
                  </a:cubicBezTo>
                  <a:cubicBezTo>
                    <a:pt x="47" y="12"/>
                    <a:pt x="46" y="12"/>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4"/>
                  </a:cubicBezTo>
                  <a:cubicBezTo>
                    <a:pt x="0" y="14"/>
                    <a:pt x="0" y="14"/>
                    <a:pt x="0" y="14"/>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06" name="Freeform 277">
              <a:extLst>
                <a:ext uri="{FF2B5EF4-FFF2-40B4-BE49-F238E27FC236}">
                  <a16:creationId xmlns:a16="http://schemas.microsoft.com/office/drawing/2014/main" id="{E57F1D05-57D8-077A-6AD3-B46AB50593F2}"/>
                </a:ext>
              </a:extLst>
            </p:cNvPr>
            <p:cNvSpPr>
              <a:spLocks/>
            </p:cNvSpPr>
            <p:nvPr userDrawn="1"/>
          </p:nvSpPr>
          <p:spPr bwMode="auto">
            <a:xfrm>
              <a:off x="10133013" y="25066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1"/>
                  </a:moveTo>
                  <a:cubicBezTo>
                    <a:pt x="46" y="11"/>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2"/>
                    <a:pt x="46" y="12"/>
                  </a:cubicBezTo>
                  <a:cubicBezTo>
                    <a:pt x="47" y="12"/>
                    <a:pt x="47" y="11"/>
                    <a:pt x="46"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07" name="Freeform 278">
              <a:extLst>
                <a:ext uri="{FF2B5EF4-FFF2-40B4-BE49-F238E27FC236}">
                  <a16:creationId xmlns:a16="http://schemas.microsoft.com/office/drawing/2014/main" id="{01B3C677-F45D-ED61-7EFB-E66071E5E7AA}"/>
                </a:ext>
              </a:extLst>
            </p:cNvPr>
            <p:cNvSpPr>
              <a:spLocks/>
            </p:cNvSpPr>
            <p:nvPr userDrawn="1"/>
          </p:nvSpPr>
          <p:spPr bwMode="auto">
            <a:xfrm>
              <a:off x="9559926" y="22320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3"/>
                  </a:move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1"/>
                    <a:pt x="47" y="11"/>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08" name="Freeform 279">
              <a:extLst>
                <a:ext uri="{FF2B5EF4-FFF2-40B4-BE49-F238E27FC236}">
                  <a16:creationId xmlns:a16="http://schemas.microsoft.com/office/drawing/2014/main" id="{223DF023-22B3-B7CC-68D6-F06AF39D143B}"/>
                </a:ext>
              </a:extLst>
            </p:cNvPr>
            <p:cNvSpPr>
              <a:spLocks/>
            </p:cNvSpPr>
            <p:nvPr userDrawn="1"/>
          </p:nvSpPr>
          <p:spPr bwMode="auto">
            <a:xfrm>
              <a:off x="9601201" y="225425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0 h 25"/>
                <a:gd name="T24" fmla="*/ 2147483646 w 47"/>
                <a:gd name="T25" fmla="*/ 0 h 25"/>
                <a:gd name="T26" fmla="*/ 2147483646 w 47"/>
                <a:gd name="T27" fmla="*/ 0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0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47" y="11"/>
                  </a:move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1"/>
                    <a:pt x="47" y="11"/>
                  </a:cubicBezTo>
                  <a:cubicBezTo>
                    <a:pt x="47" y="11"/>
                    <a:pt x="47" y="11"/>
                    <a:pt x="47"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09" name="Freeform 280">
              <a:extLst>
                <a:ext uri="{FF2B5EF4-FFF2-40B4-BE49-F238E27FC236}">
                  <a16:creationId xmlns:a16="http://schemas.microsoft.com/office/drawing/2014/main" id="{FD34D357-F781-30D6-B978-927564B9D359}"/>
                </a:ext>
              </a:extLst>
            </p:cNvPr>
            <p:cNvSpPr>
              <a:spLocks/>
            </p:cNvSpPr>
            <p:nvPr userDrawn="1"/>
          </p:nvSpPr>
          <p:spPr bwMode="auto">
            <a:xfrm>
              <a:off x="9642476" y="22780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0 h 24"/>
                <a:gd name="T8" fmla="*/ 2147483646 w 47"/>
                <a:gd name="T9" fmla="*/ 0 h 24"/>
                <a:gd name="T10" fmla="*/ 2147483646 w 47"/>
                <a:gd name="T11" fmla="*/ 0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33" y="3"/>
                  </a:move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3"/>
                    <a:pt x="0" y="13"/>
                  </a:cubicBezTo>
                  <a:cubicBezTo>
                    <a:pt x="0" y="13"/>
                    <a:pt x="0" y="13"/>
                    <a:pt x="0" y="13"/>
                  </a:cubicBezTo>
                  <a:cubicBezTo>
                    <a:pt x="0" y="13"/>
                    <a:pt x="0" y="13"/>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10" name="Freeform 281">
              <a:extLst>
                <a:ext uri="{FF2B5EF4-FFF2-40B4-BE49-F238E27FC236}">
                  <a16:creationId xmlns:a16="http://schemas.microsoft.com/office/drawing/2014/main" id="{0F484973-D87C-4B13-5A96-2AAE2350782C}"/>
                </a:ext>
              </a:extLst>
            </p:cNvPr>
            <p:cNvSpPr>
              <a:spLocks/>
            </p:cNvSpPr>
            <p:nvPr userDrawn="1"/>
          </p:nvSpPr>
          <p:spPr bwMode="auto">
            <a:xfrm>
              <a:off x="9683751" y="23018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1"/>
                  </a:move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3"/>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11" name="Freeform 282">
              <a:extLst>
                <a:ext uri="{FF2B5EF4-FFF2-40B4-BE49-F238E27FC236}">
                  <a16:creationId xmlns:a16="http://schemas.microsoft.com/office/drawing/2014/main" id="{D0B2142E-C38B-A85D-83AA-43B379C4E294}"/>
                </a:ext>
              </a:extLst>
            </p:cNvPr>
            <p:cNvSpPr>
              <a:spLocks/>
            </p:cNvSpPr>
            <p:nvPr userDrawn="1"/>
          </p:nvSpPr>
          <p:spPr bwMode="auto">
            <a:xfrm>
              <a:off x="9726613" y="2325688"/>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0 h 24"/>
                <a:gd name="T22" fmla="*/ 2147483646 w 46"/>
                <a:gd name="T23" fmla="*/ 0 h 24"/>
                <a:gd name="T24" fmla="*/ 2147483646 w 46"/>
                <a:gd name="T25" fmla="*/ 0 h 24"/>
                <a:gd name="T26" fmla="*/ 2147483646 w 46"/>
                <a:gd name="T27" fmla="*/ 0 h 24"/>
                <a:gd name="T28" fmla="*/ 2147483646 w 46"/>
                <a:gd name="T29" fmla="*/ 0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0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2147483646 w 46"/>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4">
                  <a:moveTo>
                    <a:pt x="46" y="10"/>
                  </a:move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2"/>
                  </a:cubicBezTo>
                  <a:cubicBezTo>
                    <a:pt x="46" y="12"/>
                    <a:pt x="46" y="12"/>
                    <a:pt x="46" y="12"/>
                  </a:cubicBezTo>
                  <a:cubicBezTo>
                    <a:pt x="46" y="11"/>
                    <a:pt x="46" y="11"/>
                    <a:pt x="46" y="11"/>
                  </a:cubicBezTo>
                  <a:lnTo>
                    <a:pt x="46" y="1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12" name="Freeform 283">
              <a:extLst>
                <a:ext uri="{FF2B5EF4-FFF2-40B4-BE49-F238E27FC236}">
                  <a16:creationId xmlns:a16="http://schemas.microsoft.com/office/drawing/2014/main" id="{DE7FC37C-B1DF-414F-B71F-9B5B285FEF4D}"/>
                </a:ext>
              </a:extLst>
            </p:cNvPr>
            <p:cNvSpPr>
              <a:spLocks/>
            </p:cNvSpPr>
            <p:nvPr userDrawn="1"/>
          </p:nvSpPr>
          <p:spPr bwMode="auto">
            <a:xfrm>
              <a:off x="9767888" y="23495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2"/>
                    <a:pt x="0" y="12"/>
                  </a:cubicBezTo>
                  <a:cubicBezTo>
                    <a:pt x="0" y="12"/>
                    <a:pt x="0" y="13"/>
                    <a:pt x="0" y="13"/>
                  </a:cubicBezTo>
                  <a:cubicBezTo>
                    <a:pt x="0" y="13"/>
                    <a:pt x="0" y="13"/>
                    <a:pt x="0" y="14"/>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2"/>
                    <a:pt x="47" y="12"/>
                  </a:cubicBezTo>
                  <a:cubicBezTo>
                    <a:pt x="47" y="11"/>
                    <a:pt x="47" y="11"/>
                    <a:pt x="47" y="11"/>
                  </a:cubicBezTo>
                  <a:cubicBezTo>
                    <a:pt x="47" y="11"/>
                    <a:pt x="47" y="11"/>
                    <a:pt x="46" y="11"/>
                  </a:cubicBezTo>
                  <a:lnTo>
                    <a:pt x="46" y="1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13" name="Freeform 284">
              <a:extLst>
                <a:ext uri="{FF2B5EF4-FFF2-40B4-BE49-F238E27FC236}">
                  <a16:creationId xmlns:a16="http://schemas.microsoft.com/office/drawing/2014/main" id="{74ED139B-B0C8-D220-2F24-726E0018264B}"/>
                </a:ext>
              </a:extLst>
            </p:cNvPr>
            <p:cNvSpPr>
              <a:spLocks/>
            </p:cNvSpPr>
            <p:nvPr userDrawn="1"/>
          </p:nvSpPr>
          <p:spPr bwMode="auto">
            <a:xfrm>
              <a:off x="9809163" y="23733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2"/>
                    <a:pt x="0" y="13"/>
                    <a:pt x="0" y="13"/>
                  </a:cubicBezTo>
                  <a:cubicBezTo>
                    <a:pt x="0" y="13"/>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6" y="10"/>
                    <a:pt x="46"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14" name="Freeform 285">
              <a:extLst>
                <a:ext uri="{FF2B5EF4-FFF2-40B4-BE49-F238E27FC236}">
                  <a16:creationId xmlns:a16="http://schemas.microsoft.com/office/drawing/2014/main" id="{8B53020C-7C38-3D8D-A253-A96CDB7F18E6}"/>
                </a:ext>
              </a:extLst>
            </p:cNvPr>
            <p:cNvSpPr>
              <a:spLocks/>
            </p:cNvSpPr>
            <p:nvPr userDrawn="1"/>
          </p:nvSpPr>
          <p:spPr bwMode="auto">
            <a:xfrm>
              <a:off x="9510713" y="22558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4"/>
                  </a:move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2"/>
                  </a:cubicBezTo>
                  <a:cubicBezTo>
                    <a:pt x="47" y="12"/>
                    <a:pt x="47" y="12"/>
                    <a:pt x="47" y="12"/>
                  </a:cubicBezTo>
                  <a:cubicBezTo>
                    <a:pt x="47" y="12"/>
                    <a:pt x="47" y="12"/>
                    <a:pt x="47" y="12"/>
                  </a:cubicBezTo>
                  <a:cubicBezTo>
                    <a:pt x="47" y="11"/>
                    <a:pt x="47" y="11"/>
                    <a:pt x="47" y="11"/>
                  </a:cubicBezTo>
                  <a:cubicBezTo>
                    <a:pt x="47" y="11"/>
                    <a:pt x="47" y="11"/>
                    <a:pt x="47" y="10"/>
                  </a:cubicBezTo>
                  <a:cubicBezTo>
                    <a:pt x="47" y="10"/>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3"/>
                  </a:cubicBezTo>
                  <a:cubicBezTo>
                    <a:pt x="0" y="13"/>
                    <a:pt x="0" y="13"/>
                    <a:pt x="0" y="13"/>
                  </a:cubicBezTo>
                  <a:cubicBezTo>
                    <a:pt x="0" y="13"/>
                    <a:pt x="0" y="13"/>
                    <a:pt x="1" y="13"/>
                  </a:cubicBezTo>
                  <a:lnTo>
                    <a:pt x="1" y="14"/>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15" name="Freeform 286">
              <a:extLst>
                <a:ext uri="{FF2B5EF4-FFF2-40B4-BE49-F238E27FC236}">
                  <a16:creationId xmlns:a16="http://schemas.microsoft.com/office/drawing/2014/main" id="{0EAAD9A0-EB00-EC41-9AB5-DC49407B0280}"/>
                </a:ext>
              </a:extLst>
            </p:cNvPr>
            <p:cNvSpPr>
              <a:spLocks/>
            </p:cNvSpPr>
            <p:nvPr userDrawn="1"/>
          </p:nvSpPr>
          <p:spPr bwMode="auto">
            <a:xfrm>
              <a:off x="9553576" y="2279650"/>
              <a:ext cx="73025" cy="38100"/>
            </a:xfrm>
            <a:custGeom>
              <a:avLst/>
              <a:gdLst>
                <a:gd name="T0" fmla="*/ 2147483646 w 46"/>
                <a:gd name="T1" fmla="*/ 0 h 24"/>
                <a:gd name="T2" fmla="*/ 2147483646 w 46"/>
                <a:gd name="T3" fmla="*/ 0 h 24"/>
                <a:gd name="T4" fmla="*/ 2147483646 w 46"/>
                <a:gd name="T5" fmla="*/ 0 h 24"/>
                <a:gd name="T6" fmla="*/ 2147483646 w 46"/>
                <a:gd name="T7" fmla="*/ 0 h 24"/>
                <a:gd name="T8" fmla="*/ 2147483646 w 46"/>
                <a:gd name="T9" fmla="*/ 0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0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30" y="1"/>
                  </a:move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2"/>
                  </a:cubicBezTo>
                  <a:cubicBezTo>
                    <a:pt x="0" y="12"/>
                    <a:pt x="0" y="12"/>
                    <a:pt x="0" y="12"/>
                  </a:cubicBezTo>
                  <a:cubicBezTo>
                    <a:pt x="0" y="12"/>
                    <a:pt x="0" y="12"/>
                    <a:pt x="0" y="12"/>
                  </a:cubicBezTo>
                  <a:cubicBezTo>
                    <a:pt x="0" y="13"/>
                    <a:pt x="0" y="13"/>
                    <a:pt x="0" y="13"/>
                  </a:cubicBezTo>
                  <a:cubicBezTo>
                    <a:pt x="0" y="13"/>
                    <a:pt x="0" y="13"/>
                    <a:pt x="0" y="14"/>
                  </a:cubicBezTo>
                  <a:cubicBezTo>
                    <a:pt x="0" y="14"/>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16" name="Freeform 287">
              <a:extLst>
                <a:ext uri="{FF2B5EF4-FFF2-40B4-BE49-F238E27FC236}">
                  <a16:creationId xmlns:a16="http://schemas.microsoft.com/office/drawing/2014/main" id="{10C22173-ED4E-8ABB-1578-54606E564E2B}"/>
                </a:ext>
              </a:extLst>
            </p:cNvPr>
            <p:cNvSpPr>
              <a:spLocks/>
            </p:cNvSpPr>
            <p:nvPr userDrawn="1"/>
          </p:nvSpPr>
          <p:spPr bwMode="auto">
            <a:xfrm>
              <a:off x="9594851" y="23034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2"/>
                    <a:pt x="47" y="11"/>
                    <a:pt x="46" y="10"/>
                  </a:cubicBezTo>
                  <a:cubicBezTo>
                    <a:pt x="46" y="10"/>
                    <a:pt x="46" y="10"/>
                    <a:pt x="46"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17" name="Freeform 288">
              <a:extLst>
                <a:ext uri="{FF2B5EF4-FFF2-40B4-BE49-F238E27FC236}">
                  <a16:creationId xmlns:a16="http://schemas.microsoft.com/office/drawing/2014/main" id="{C91D2681-A748-A76A-4A60-D74A56174E97}"/>
                </a:ext>
              </a:extLst>
            </p:cNvPr>
            <p:cNvSpPr>
              <a:spLocks/>
            </p:cNvSpPr>
            <p:nvPr userDrawn="1"/>
          </p:nvSpPr>
          <p:spPr bwMode="auto">
            <a:xfrm>
              <a:off x="9636126" y="2327275"/>
              <a:ext cx="74613" cy="38100"/>
            </a:xfrm>
            <a:custGeom>
              <a:avLst/>
              <a:gdLst>
                <a:gd name="T0" fmla="*/ 2147483646 w 47"/>
                <a:gd name="T1" fmla="*/ 0 h 24"/>
                <a:gd name="T2" fmla="*/ 2147483646 w 47"/>
                <a:gd name="T3" fmla="*/ 0 h 24"/>
                <a:gd name="T4" fmla="*/ 2147483646 w 47"/>
                <a:gd name="T5" fmla="*/ 0 h 24"/>
                <a:gd name="T6" fmla="*/ 2147483646 w 47"/>
                <a:gd name="T7" fmla="*/ 0 h 24"/>
                <a:gd name="T8" fmla="*/ 2147483646 w 47"/>
                <a:gd name="T9" fmla="*/ 0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0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30" y="0"/>
                  </a:move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2"/>
                    <a:pt x="47" y="11"/>
                    <a:pt x="47" y="11"/>
                  </a:cubicBezTo>
                  <a:cubicBezTo>
                    <a:pt x="47" y="11"/>
                    <a:pt x="47" y="11"/>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18" name="Freeform 289">
              <a:extLst>
                <a:ext uri="{FF2B5EF4-FFF2-40B4-BE49-F238E27FC236}">
                  <a16:creationId xmlns:a16="http://schemas.microsoft.com/office/drawing/2014/main" id="{CA35D75B-9D1E-7BD5-478A-01B9D814740D}"/>
                </a:ext>
              </a:extLst>
            </p:cNvPr>
            <p:cNvSpPr>
              <a:spLocks/>
            </p:cNvSpPr>
            <p:nvPr userDrawn="1"/>
          </p:nvSpPr>
          <p:spPr bwMode="auto">
            <a:xfrm>
              <a:off x="9677401" y="234950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0 h 25"/>
                <a:gd name="T50" fmla="*/ 2147483646 w 47"/>
                <a:gd name="T51" fmla="*/ 0 h 25"/>
                <a:gd name="T52" fmla="*/ 2147483646 w 47"/>
                <a:gd name="T53" fmla="*/ 0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0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26" y="23"/>
                  </a:move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19" name="Freeform 290">
              <a:extLst>
                <a:ext uri="{FF2B5EF4-FFF2-40B4-BE49-F238E27FC236}">
                  <a16:creationId xmlns:a16="http://schemas.microsoft.com/office/drawing/2014/main" id="{633A1CA2-89EB-7ED3-C8E4-320314886F3F}"/>
                </a:ext>
              </a:extLst>
            </p:cNvPr>
            <p:cNvSpPr>
              <a:spLocks/>
            </p:cNvSpPr>
            <p:nvPr userDrawn="1"/>
          </p:nvSpPr>
          <p:spPr bwMode="auto">
            <a:xfrm>
              <a:off x="9718676" y="23733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20" name="Freeform 291">
              <a:extLst>
                <a:ext uri="{FF2B5EF4-FFF2-40B4-BE49-F238E27FC236}">
                  <a16:creationId xmlns:a16="http://schemas.microsoft.com/office/drawing/2014/main" id="{CED6019C-84BB-1ED8-87FE-0B63D207327F}"/>
                </a:ext>
              </a:extLst>
            </p:cNvPr>
            <p:cNvSpPr>
              <a:spLocks/>
            </p:cNvSpPr>
            <p:nvPr userDrawn="1"/>
          </p:nvSpPr>
          <p:spPr bwMode="auto">
            <a:xfrm>
              <a:off x="9759951" y="23971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0" y="12"/>
                    <a:pt x="0" y="12"/>
                  </a:cubicBezTo>
                  <a:cubicBezTo>
                    <a:pt x="0" y="12"/>
                    <a:pt x="0" y="12"/>
                    <a:pt x="0" y="13"/>
                  </a:cubicBezTo>
                  <a:cubicBezTo>
                    <a:pt x="0" y="13"/>
                    <a:pt x="0" y="13"/>
                    <a:pt x="0" y="13"/>
                  </a:cubicBezTo>
                  <a:cubicBezTo>
                    <a:pt x="0" y="13"/>
                    <a:pt x="0" y="13"/>
                    <a:pt x="0" y="14"/>
                  </a:cubicBezTo>
                  <a:cubicBezTo>
                    <a:pt x="0" y="14"/>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21" name="Freeform 292">
              <a:extLst>
                <a:ext uri="{FF2B5EF4-FFF2-40B4-BE49-F238E27FC236}">
                  <a16:creationId xmlns:a16="http://schemas.microsoft.com/office/drawing/2014/main" id="{3B7C612B-6A3B-2CA1-8DEB-341DEB19D7DC}"/>
                </a:ext>
              </a:extLst>
            </p:cNvPr>
            <p:cNvSpPr>
              <a:spLocks/>
            </p:cNvSpPr>
            <p:nvPr userDrawn="1"/>
          </p:nvSpPr>
          <p:spPr bwMode="auto">
            <a:xfrm>
              <a:off x="9467851" y="2282825"/>
              <a:ext cx="71438"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0 h 24"/>
                <a:gd name="T78" fmla="*/ 2147483646 w 46"/>
                <a:gd name="T79" fmla="*/ 0 h 24"/>
                <a:gd name="T80" fmla="*/ 2147483646 w 46"/>
                <a:gd name="T81" fmla="*/ 0 h 24"/>
                <a:gd name="T82" fmla="*/ 2147483646 w 46"/>
                <a:gd name="T83" fmla="*/ 0 h 24"/>
                <a:gd name="T84" fmla="*/ 2147483646 w 46"/>
                <a:gd name="T85" fmla="*/ 0 h 24"/>
                <a:gd name="T86" fmla="*/ 2147483646 w 46"/>
                <a:gd name="T87" fmla="*/ 0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0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0" y="13"/>
                  </a:move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22" name="Freeform 293">
              <a:extLst>
                <a:ext uri="{FF2B5EF4-FFF2-40B4-BE49-F238E27FC236}">
                  <a16:creationId xmlns:a16="http://schemas.microsoft.com/office/drawing/2014/main" id="{8219C1FA-8F83-6442-6D62-78431B972FC0}"/>
                </a:ext>
              </a:extLst>
            </p:cNvPr>
            <p:cNvSpPr>
              <a:spLocks/>
            </p:cNvSpPr>
            <p:nvPr userDrawn="1"/>
          </p:nvSpPr>
          <p:spPr bwMode="auto">
            <a:xfrm>
              <a:off x="9507538" y="2305050"/>
              <a:ext cx="74613" cy="39688"/>
            </a:xfrm>
            <a:custGeom>
              <a:avLst/>
              <a:gdLst>
                <a:gd name="T0" fmla="*/ 2147483646 w 47"/>
                <a:gd name="T1" fmla="*/ 2147483646 h 25"/>
                <a:gd name="T2" fmla="*/ 2147483646 w 47"/>
                <a:gd name="T3" fmla="*/ 0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0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28" y="1"/>
                  </a:move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4"/>
                    <a:pt x="0" y="14"/>
                  </a:cubicBezTo>
                  <a:cubicBezTo>
                    <a:pt x="0" y="14"/>
                    <a:pt x="0" y="14"/>
                    <a:pt x="0" y="14"/>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7" y="12"/>
                    <a:pt x="47" y="12"/>
                  </a:cubicBezTo>
                  <a:cubicBezTo>
                    <a:pt x="47" y="12"/>
                    <a:pt x="47" y="12"/>
                    <a:pt x="47" y="12"/>
                  </a:cubicBezTo>
                  <a:cubicBezTo>
                    <a:pt x="47" y="12"/>
                    <a:pt x="47"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23" name="Freeform 294">
              <a:extLst>
                <a:ext uri="{FF2B5EF4-FFF2-40B4-BE49-F238E27FC236}">
                  <a16:creationId xmlns:a16="http://schemas.microsoft.com/office/drawing/2014/main" id="{44738E06-FA10-DA68-A23C-8CE8192DF225}"/>
                </a:ext>
              </a:extLst>
            </p:cNvPr>
            <p:cNvSpPr>
              <a:spLocks/>
            </p:cNvSpPr>
            <p:nvPr userDrawn="1"/>
          </p:nvSpPr>
          <p:spPr bwMode="auto">
            <a:xfrm>
              <a:off x="9548813" y="2328863"/>
              <a:ext cx="74613" cy="39688"/>
            </a:xfrm>
            <a:custGeom>
              <a:avLst/>
              <a:gdLst>
                <a:gd name="T0" fmla="*/ 2147483646 w 47"/>
                <a:gd name="T1" fmla="*/ 0 h 25"/>
                <a:gd name="T2" fmla="*/ 2147483646 w 47"/>
                <a:gd name="T3" fmla="*/ 0 h 25"/>
                <a:gd name="T4" fmla="*/ 2147483646 w 47"/>
                <a:gd name="T5" fmla="*/ 0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0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28" y="1"/>
                  </a:moveTo>
                  <a:cubicBezTo>
                    <a:pt x="28" y="1"/>
                    <a:pt x="28" y="1"/>
                    <a:pt x="28" y="1"/>
                  </a:cubicBezTo>
                  <a:cubicBezTo>
                    <a:pt x="28" y="1"/>
                    <a:pt x="28" y="1"/>
                    <a:pt x="28" y="1"/>
                  </a:cubicBezTo>
                  <a:cubicBezTo>
                    <a:pt x="28" y="1"/>
                    <a:pt x="28" y="1"/>
                    <a:pt x="28" y="1"/>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7" y="13"/>
                  </a:cubicBezTo>
                  <a:cubicBezTo>
                    <a:pt x="47" y="13"/>
                    <a:pt x="47" y="12"/>
                    <a:pt x="47" y="12"/>
                  </a:cubicBezTo>
                  <a:cubicBezTo>
                    <a:pt x="47" y="12"/>
                    <a:pt x="47" y="12"/>
                    <a:pt x="47" y="12"/>
                  </a:cubicBezTo>
                  <a:cubicBezTo>
                    <a:pt x="47" y="12"/>
                    <a:pt x="47" y="11"/>
                    <a:pt x="47"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lnTo>
                    <a:pt x="28" y="1"/>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24" name="Freeform 295">
              <a:extLst>
                <a:ext uri="{FF2B5EF4-FFF2-40B4-BE49-F238E27FC236}">
                  <a16:creationId xmlns:a16="http://schemas.microsoft.com/office/drawing/2014/main" id="{773D0202-6C8A-609A-8669-A5FBA68807EA}"/>
                </a:ext>
              </a:extLst>
            </p:cNvPr>
            <p:cNvSpPr>
              <a:spLocks/>
            </p:cNvSpPr>
            <p:nvPr userDrawn="1"/>
          </p:nvSpPr>
          <p:spPr bwMode="auto">
            <a:xfrm>
              <a:off x="9590088" y="23526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25" name="Freeform 296">
              <a:extLst>
                <a:ext uri="{FF2B5EF4-FFF2-40B4-BE49-F238E27FC236}">
                  <a16:creationId xmlns:a16="http://schemas.microsoft.com/office/drawing/2014/main" id="{0C039B45-A58D-0F10-5A83-9BC654BC63A6}"/>
                </a:ext>
              </a:extLst>
            </p:cNvPr>
            <p:cNvSpPr>
              <a:spLocks/>
            </p:cNvSpPr>
            <p:nvPr userDrawn="1"/>
          </p:nvSpPr>
          <p:spPr bwMode="auto">
            <a:xfrm>
              <a:off x="9631363" y="23764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2"/>
                  </a:cubicBezTo>
                  <a:cubicBezTo>
                    <a:pt x="47" y="12"/>
                    <a:pt x="47" y="12"/>
                    <a:pt x="47" y="12"/>
                  </a:cubicBezTo>
                  <a:cubicBezTo>
                    <a:pt x="47" y="11"/>
                    <a:pt x="47" y="11"/>
                    <a:pt x="47" y="11"/>
                  </a:cubicBezTo>
                  <a:cubicBezTo>
                    <a:pt x="47" y="11"/>
                    <a:pt x="47" y="11"/>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3"/>
                  </a:cubicBezTo>
                  <a:cubicBezTo>
                    <a:pt x="0" y="13"/>
                    <a:pt x="0" y="13"/>
                    <a:pt x="0" y="13"/>
                  </a:cubicBezTo>
                  <a:cubicBezTo>
                    <a:pt x="0" y="13"/>
                    <a:pt x="0" y="13"/>
                    <a:pt x="0" y="13"/>
                  </a:cubicBezTo>
                  <a:cubicBezTo>
                    <a:pt x="0" y="13"/>
                    <a:pt x="0" y="13"/>
                    <a:pt x="0" y="13"/>
                  </a:cubicBezTo>
                  <a:lnTo>
                    <a:pt x="1" y="14"/>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26" name="Freeform 297">
              <a:extLst>
                <a:ext uri="{FF2B5EF4-FFF2-40B4-BE49-F238E27FC236}">
                  <a16:creationId xmlns:a16="http://schemas.microsoft.com/office/drawing/2014/main" id="{58DE6E99-7863-03EC-DBBE-2E5B4EDEAC4C}"/>
                </a:ext>
              </a:extLst>
            </p:cNvPr>
            <p:cNvSpPr>
              <a:spLocks/>
            </p:cNvSpPr>
            <p:nvPr userDrawn="1"/>
          </p:nvSpPr>
          <p:spPr bwMode="auto">
            <a:xfrm>
              <a:off x="9672638" y="24003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ubicBezTo>
                    <a:pt x="47" y="11"/>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2"/>
                    <a:pt x="0" y="12"/>
                  </a:cubicBezTo>
                  <a:cubicBezTo>
                    <a:pt x="0" y="12"/>
                    <a:pt x="0" y="13"/>
                    <a:pt x="0" y="13"/>
                  </a:cubicBezTo>
                  <a:cubicBezTo>
                    <a:pt x="1" y="13"/>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27" name="Freeform 298">
              <a:extLst>
                <a:ext uri="{FF2B5EF4-FFF2-40B4-BE49-F238E27FC236}">
                  <a16:creationId xmlns:a16="http://schemas.microsoft.com/office/drawing/2014/main" id="{104FC592-04B4-6E28-9DAF-3F3132A8F81A}"/>
                </a:ext>
              </a:extLst>
            </p:cNvPr>
            <p:cNvSpPr>
              <a:spLocks/>
            </p:cNvSpPr>
            <p:nvPr userDrawn="1"/>
          </p:nvSpPr>
          <p:spPr bwMode="auto">
            <a:xfrm>
              <a:off x="9713913" y="24241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1"/>
                    <a:pt x="47" y="10"/>
                  </a:cubicBezTo>
                  <a:cubicBezTo>
                    <a:pt x="47" y="10"/>
                    <a:pt x="47" y="10"/>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0" y="12"/>
                    <a:pt x="0" y="12"/>
                  </a:cubicBezTo>
                  <a:cubicBezTo>
                    <a:pt x="0" y="12"/>
                    <a:pt x="0" y="12"/>
                    <a:pt x="0" y="12"/>
                  </a:cubicBezTo>
                  <a:cubicBezTo>
                    <a:pt x="0" y="13"/>
                    <a:pt x="0" y="13"/>
                    <a:pt x="1" y="13"/>
                  </a:cubicBezTo>
                  <a:cubicBezTo>
                    <a:pt x="1" y="13"/>
                    <a:pt x="1" y="13"/>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28" name="Freeform 299">
              <a:extLst>
                <a:ext uri="{FF2B5EF4-FFF2-40B4-BE49-F238E27FC236}">
                  <a16:creationId xmlns:a16="http://schemas.microsoft.com/office/drawing/2014/main" id="{B366C6E3-274B-E1C9-566A-4F779C906B05}"/>
                </a:ext>
              </a:extLst>
            </p:cNvPr>
            <p:cNvSpPr>
              <a:spLocks/>
            </p:cNvSpPr>
            <p:nvPr userDrawn="1"/>
          </p:nvSpPr>
          <p:spPr bwMode="auto">
            <a:xfrm>
              <a:off x="9421813" y="23082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29" name="Freeform 300">
              <a:extLst>
                <a:ext uri="{FF2B5EF4-FFF2-40B4-BE49-F238E27FC236}">
                  <a16:creationId xmlns:a16="http://schemas.microsoft.com/office/drawing/2014/main" id="{5BF11CFE-306E-9DA3-06FD-55E2F41088A9}"/>
                </a:ext>
              </a:extLst>
            </p:cNvPr>
            <p:cNvSpPr>
              <a:spLocks/>
            </p:cNvSpPr>
            <p:nvPr userDrawn="1"/>
          </p:nvSpPr>
          <p:spPr bwMode="auto">
            <a:xfrm>
              <a:off x="9463088" y="2332038"/>
              <a:ext cx="73025" cy="38100"/>
            </a:xfrm>
            <a:custGeom>
              <a:avLst/>
              <a:gdLst>
                <a:gd name="T0" fmla="*/ 2147483646 w 47"/>
                <a:gd name="T1" fmla="*/ 0 h 24"/>
                <a:gd name="T2" fmla="*/ 2147483646 w 47"/>
                <a:gd name="T3" fmla="*/ 0 h 24"/>
                <a:gd name="T4" fmla="*/ 2147483646 w 47"/>
                <a:gd name="T5" fmla="*/ 0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0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0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8" y="0"/>
                  </a:move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7" y="13"/>
                  </a:cubicBezTo>
                  <a:cubicBezTo>
                    <a:pt x="47" y="12"/>
                    <a:pt x="47" y="12"/>
                    <a:pt x="47" y="12"/>
                  </a:cubicBezTo>
                  <a:cubicBezTo>
                    <a:pt x="47" y="12"/>
                    <a:pt x="47" y="12"/>
                    <a:pt x="47" y="12"/>
                  </a:cubicBezTo>
                  <a:cubicBezTo>
                    <a:pt x="47" y="11"/>
                    <a:pt x="47" y="11"/>
                    <a:pt x="47"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lnTo>
                    <a:pt x="28"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0" name="Freeform 301">
              <a:extLst>
                <a:ext uri="{FF2B5EF4-FFF2-40B4-BE49-F238E27FC236}">
                  <a16:creationId xmlns:a16="http://schemas.microsoft.com/office/drawing/2014/main" id="{E72D2048-62F8-E337-F902-1DA6944A1CEF}"/>
                </a:ext>
              </a:extLst>
            </p:cNvPr>
            <p:cNvSpPr>
              <a:spLocks/>
            </p:cNvSpPr>
            <p:nvPr userDrawn="1"/>
          </p:nvSpPr>
          <p:spPr bwMode="auto">
            <a:xfrm>
              <a:off x="9502776" y="23558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2"/>
                  </a:cubicBezTo>
                  <a:cubicBezTo>
                    <a:pt x="47" y="12"/>
                    <a:pt x="47" y="12"/>
                    <a:pt x="47" y="12"/>
                  </a:cubicBezTo>
                  <a:cubicBezTo>
                    <a:pt x="47" y="11"/>
                    <a:pt x="47" y="11"/>
                    <a:pt x="47" y="11"/>
                  </a:cubicBezTo>
                  <a:cubicBezTo>
                    <a:pt x="47" y="11"/>
                    <a:pt x="47" y="11"/>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3"/>
                  </a:cubicBezTo>
                  <a:cubicBezTo>
                    <a:pt x="0" y="13"/>
                    <a:pt x="0" y="13"/>
                    <a:pt x="0" y="13"/>
                  </a:cubicBezTo>
                  <a:cubicBezTo>
                    <a:pt x="0" y="13"/>
                    <a:pt x="0" y="13"/>
                    <a:pt x="0" y="13"/>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1" name="Freeform 302">
              <a:extLst>
                <a:ext uri="{FF2B5EF4-FFF2-40B4-BE49-F238E27FC236}">
                  <a16:creationId xmlns:a16="http://schemas.microsoft.com/office/drawing/2014/main" id="{45D28C76-BB98-3306-0EDB-9D5FE00D6EA0}"/>
                </a:ext>
              </a:extLst>
            </p:cNvPr>
            <p:cNvSpPr>
              <a:spLocks/>
            </p:cNvSpPr>
            <p:nvPr userDrawn="1"/>
          </p:nvSpPr>
          <p:spPr bwMode="auto">
            <a:xfrm>
              <a:off x="9544051" y="23796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1"/>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2"/>
                  </a:cubicBezTo>
                  <a:cubicBezTo>
                    <a:pt x="0" y="12"/>
                    <a:pt x="0" y="13"/>
                    <a:pt x="0" y="13"/>
                  </a:cubicBezTo>
                  <a:cubicBezTo>
                    <a:pt x="0" y="13"/>
                    <a:pt x="0" y="13"/>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2" name="Freeform 303">
              <a:extLst>
                <a:ext uri="{FF2B5EF4-FFF2-40B4-BE49-F238E27FC236}">
                  <a16:creationId xmlns:a16="http://schemas.microsoft.com/office/drawing/2014/main" id="{778D72E3-6853-3CF5-5791-ED62EC832C17}"/>
                </a:ext>
              </a:extLst>
            </p:cNvPr>
            <p:cNvSpPr>
              <a:spLocks/>
            </p:cNvSpPr>
            <p:nvPr userDrawn="1"/>
          </p:nvSpPr>
          <p:spPr bwMode="auto">
            <a:xfrm>
              <a:off x="9585326" y="24034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3"/>
                    <a:pt x="0" y="13"/>
                    <a:pt x="1" y="13"/>
                  </a:cubicBezTo>
                  <a:cubicBezTo>
                    <a:pt x="1" y="13"/>
                    <a:pt x="1" y="13"/>
                    <a:pt x="1"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3" name="Freeform 304">
              <a:extLst>
                <a:ext uri="{FF2B5EF4-FFF2-40B4-BE49-F238E27FC236}">
                  <a16:creationId xmlns:a16="http://schemas.microsoft.com/office/drawing/2014/main" id="{D6984A62-9D74-0164-ABF0-645CC9003A96}"/>
                </a:ext>
              </a:extLst>
            </p:cNvPr>
            <p:cNvSpPr>
              <a:spLocks/>
            </p:cNvSpPr>
            <p:nvPr userDrawn="1"/>
          </p:nvSpPr>
          <p:spPr bwMode="auto">
            <a:xfrm>
              <a:off x="9626601" y="24272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3"/>
                  </a:move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1"/>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7" y="9"/>
                    <a:pt x="47" y="9"/>
                    <a:pt x="47"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0" y="12"/>
                    <a:pt x="0" y="12"/>
                  </a:cubicBezTo>
                  <a:cubicBezTo>
                    <a:pt x="0" y="12"/>
                    <a:pt x="0" y="12"/>
                    <a:pt x="0" y="12"/>
                  </a:cubicBezTo>
                  <a:cubicBezTo>
                    <a:pt x="0" y="12"/>
                    <a:pt x="1" y="13"/>
                    <a:pt x="1" y="13"/>
                  </a:cubicBezTo>
                  <a:cubicBezTo>
                    <a:pt x="1" y="13"/>
                    <a:pt x="1" y="13"/>
                    <a:pt x="1"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4" name="Freeform 305">
              <a:extLst>
                <a:ext uri="{FF2B5EF4-FFF2-40B4-BE49-F238E27FC236}">
                  <a16:creationId xmlns:a16="http://schemas.microsoft.com/office/drawing/2014/main" id="{1D2ACC86-457D-083B-EE9C-1CCA8207309B}"/>
                </a:ext>
              </a:extLst>
            </p:cNvPr>
            <p:cNvSpPr>
              <a:spLocks/>
            </p:cNvSpPr>
            <p:nvPr userDrawn="1"/>
          </p:nvSpPr>
          <p:spPr bwMode="auto">
            <a:xfrm>
              <a:off x="9669463" y="2449513"/>
              <a:ext cx="73025" cy="39688"/>
            </a:xfrm>
            <a:custGeom>
              <a:avLst/>
              <a:gdLst>
                <a:gd name="T0" fmla="*/ 2147483646 w 46"/>
                <a:gd name="T1" fmla="*/ 2147483646 h 25"/>
                <a:gd name="T2" fmla="*/ 2147483646 w 46"/>
                <a:gd name="T3" fmla="*/ 2147483646 h 25"/>
                <a:gd name="T4" fmla="*/ 2147483646 w 46"/>
                <a:gd name="T5" fmla="*/ 2147483646 h 25"/>
                <a:gd name="T6" fmla="*/ 2147483646 w 46"/>
                <a:gd name="T7" fmla="*/ 2147483646 h 25"/>
                <a:gd name="T8" fmla="*/ 2147483646 w 46"/>
                <a:gd name="T9" fmla="*/ 2147483646 h 25"/>
                <a:gd name="T10" fmla="*/ 2147483646 w 46"/>
                <a:gd name="T11" fmla="*/ 2147483646 h 25"/>
                <a:gd name="T12" fmla="*/ 2147483646 w 46"/>
                <a:gd name="T13" fmla="*/ 2147483646 h 25"/>
                <a:gd name="T14" fmla="*/ 2147483646 w 46"/>
                <a:gd name="T15" fmla="*/ 2147483646 h 25"/>
                <a:gd name="T16" fmla="*/ 2147483646 w 46"/>
                <a:gd name="T17" fmla="*/ 2147483646 h 25"/>
                <a:gd name="T18" fmla="*/ 2147483646 w 46"/>
                <a:gd name="T19" fmla="*/ 2147483646 h 25"/>
                <a:gd name="T20" fmla="*/ 2147483646 w 46"/>
                <a:gd name="T21" fmla="*/ 2147483646 h 25"/>
                <a:gd name="T22" fmla="*/ 2147483646 w 46"/>
                <a:gd name="T23" fmla="*/ 2147483646 h 25"/>
                <a:gd name="T24" fmla="*/ 2147483646 w 46"/>
                <a:gd name="T25" fmla="*/ 2147483646 h 25"/>
                <a:gd name="T26" fmla="*/ 2147483646 w 46"/>
                <a:gd name="T27" fmla="*/ 2147483646 h 25"/>
                <a:gd name="T28" fmla="*/ 2147483646 w 46"/>
                <a:gd name="T29" fmla="*/ 2147483646 h 25"/>
                <a:gd name="T30" fmla="*/ 2147483646 w 46"/>
                <a:gd name="T31" fmla="*/ 2147483646 h 25"/>
                <a:gd name="T32" fmla="*/ 2147483646 w 46"/>
                <a:gd name="T33" fmla="*/ 2147483646 h 25"/>
                <a:gd name="T34" fmla="*/ 2147483646 w 46"/>
                <a:gd name="T35" fmla="*/ 2147483646 h 25"/>
                <a:gd name="T36" fmla="*/ 2147483646 w 46"/>
                <a:gd name="T37" fmla="*/ 2147483646 h 25"/>
                <a:gd name="T38" fmla="*/ 2147483646 w 46"/>
                <a:gd name="T39" fmla="*/ 2147483646 h 25"/>
                <a:gd name="T40" fmla="*/ 2147483646 w 46"/>
                <a:gd name="T41" fmla="*/ 2147483646 h 25"/>
                <a:gd name="T42" fmla="*/ 2147483646 w 46"/>
                <a:gd name="T43" fmla="*/ 2147483646 h 25"/>
                <a:gd name="T44" fmla="*/ 2147483646 w 46"/>
                <a:gd name="T45" fmla="*/ 2147483646 h 25"/>
                <a:gd name="T46" fmla="*/ 2147483646 w 46"/>
                <a:gd name="T47" fmla="*/ 2147483646 h 25"/>
                <a:gd name="T48" fmla="*/ 2147483646 w 46"/>
                <a:gd name="T49" fmla="*/ 2147483646 h 25"/>
                <a:gd name="T50" fmla="*/ 2147483646 w 46"/>
                <a:gd name="T51" fmla="*/ 2147483646 h 25"/>
                <a:gd name="T52" fmla="*/ 2147483646 w 46"/>
                <a:gd name="T53" fmla="*/ 2147483646 h 25"/>
                <a:gd name="T54" fmla="*/ 2147483646 w 46"/>
                <a:gd name="T55" fmla="*/ 2147483646 h 25"/>
                <a:gd name="T56" fmla="*/ 2147483646 w 46"/>
                <a:gd name="T57" fmla="*/ 2147483646 h 25"/>
                <a:gd name="T58" fmla="*/ 2147483646 w 46"/>
                <a:gd name="T59" fmla="*/ 2147483646 h 25"/>
                <a:gd name="T60" fmla="*/ 2147483646 w 46"/>
                <a:gd name="T61" fmla="*/ 2147483646 h 25"/>
                <a:gd name="T62" fmla="*/ 2147483646 w 46"/>
                <a:gd name="T63" fmla="*/ 2147483646 h 25"/>
                <a:gd name="T64" fmla="*/ 2147483646 w 46"/>
                <a:gd name="T65" fmla="*/ 2147483646 h 25"/>
                <a:gd name="T66" fmla="*/ 2147483646 w 46"/>
                <a:gd name="T67" fmla="*/ 2147483646 h 25"/>
                <a:gd name="T68" fmla="*/ 2147483646 w 46"/>
                <a:gd name="T69" fmla="*/ 2147483646 h 25"/>
                <a:gd name="T70" fmla="*/ 2147483646 w 46"/>
                <a:gd name="T71" fmla="*/ 2147483646 h 25"/>
                <a:gd name="T72" fmla="*/ 2147483646 w 46"/>
                <a:gd name="T73" fmla="*/ 2147483646 h 25"/>
                <a:gd name="T74" fmla="*/ 2147483646 w 46"/>
                <a:gd name="T75" fmla="*/ 2147483646 h 25"/>
                <a:gd name="T76" fmla="*/ 2147483646 w 46"/>
                <a:gd name="T77" fmla="*/ 2147483646 h 25"/>
                <a:gd name="T78" fmla="*/ 2147483646 w 46"/>
                <a:gd name="T79" fmla="*/ 2147483646 h 25"/>
                <a:gd name="T80" fmla="*/ 2147483646 w 46"/>
                <a:gd name="T81" fmla="*/ 0 h 25"/>
                <a:gd name="T82" fmla="*/ 2147483646 w 46"/>
                <a:gd name="T83" fmla="*/ 0 h 25"/>
                <a:gd name="T84" fmla="*/ 2147483646 w 46"/>
                <a:gd name="T85" fmla="*/ 0 h 25"/>
                <a:gd name="T86" fmla="*/ 2147483646 w 46"/>
                <a:gd name="T87" fmla="*/ 2147483646 h 25"/>
                <a:gd name="T88" fmla="*/ 2147483646 w 46"/>
                <a:gd name="T89" fmla="*/ 2147483646 h 25"/>
                <a:gd name="T90" fmla="*/ 2147483646 w 46"/>
                <a:gd name="T91" fmla="*/ 2147483646 h 25"/>
                <a:gd name="T92" fmla="*/ 2147483646 w 46"/>
                <a:gd name="T93" fmla="*/ 2147483646 h 25"/>
                <a:gd name="T94" fmla="*/ 2147483646 w 46"/>
                <a:gd name="T95" fmla="*/ 2147483646 h 25"/>
                <a:gd name="T96" fmla="*/ 2147483646 w 46"/>
                <a:gd name="T97" fmla="*/ 2147483646 h 25"/>
                <a:gd name="T98" fmla="*/ 2147483646 w 46"/>
                <a:gd name="T99" fmla="*/ 2147483646 h 25"/>
                <a:gd name="T100" fmla="*/ 2147483646 w 46"/>
                <a:gd name="T101" fmla="*/ 2147483646 h 25"/>
                <a:gd name="T102" fmla="*/ 2147483646 w 46"/>
                <a:gd name="T103" fmla="*/ 2147483646 h 25"/>
                <a:gd name="T104" fmla="*/ 2147483646 w 46"/>
                <a:gd name="T105" fmla="*/ 2147483646 h 25"/>
                <a:gd name="T106" fmla="*/ 2147483646 w 46"/>
                <a:gd name="T107" fmla="*/ 2147483646 h 25"/>
                <a:gd name="T108" fmla="*/ 2147483646 w 46"/>
                <a:gd name="T109" fmla="*/ 2147483646 h 25"/>
                <a:gd name="T110" fmla="*/ 2147483646 w 46"/>
                <a:gd name="T111" fmla="*/ 2147483646 h 25"/>
                <a:gd name="T112" fmla="*/ 2147483646 w 46"/>
                <a:gd name="T113" fmla="*/ 2147483646 h 25"/>
                <a:gd name="T114" fmla="*/ 0 w 46"/>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5">
                  <a:moveTo>
                    <a:pt x="0" y="14"/>
                  </a:move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2"/>
                    <a:pt x="46" y="12"/>
                  </a:cubicBezTo>
                  <a:cubicBezTo>
                    <a:pt x="46" y="12"/>
                    <a:pt x="46" y="12"/>
                    <a:pt x="46" y="12"/>
                  </a:cubicBezTo>
                  <a:cubicBezTo>
                    <a:pt x="46" y="12"/>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5" name="Freeform 306">
              <a:extLst>
                <a:ext uri="{FF2B5EF4-FFF2-40B4-BE49-F238E27FC236}">
                  <a16:creationId xmlns:a16="http://schemas.microsoft.com/office/drawing/2014/main" id="{95766816-765B-BA71-BCB5-D59A7507A894}"/>
                </a:ext>
              </a:extLst>
            </p:cNvPr>
            <p:cNvSpPr>
              <a:spLocks/>
            </p:cNvSpPr>
            <p:nvPr userDrawn="1"/>
          </p:nvSpPr>
          <p:spPr bwMode="auto">
            <a:xfrm>
              <a:off x="9375776" y="23352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0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6" y="23"/>
                  </a:move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7" y="12"/>
                    <a:pt x="47" y="12"/>
                  </a:cubicBezTo>
                  <a:cubicBezTo>
                    <a:pt x="47" y="12"/>
                    <a:pt x="47" y="12"/>
                    <a:pt x="47" y="12"/>
                  </a:cubicBezTo>
                  <a:cubicBezTo>
                    <a:pt x="47" y="12"/>
                    <a:pt x="47" y="12"/>
                    <a:pt x="47" y="12"/>
                  </a:cubicBezTo>
                  <a:cubicBezTo>
                    <a:pt x="47" y="11"/>
                    <a:pt x="47" y="11"/>
                    <a:pt x="47" y="11"/>
                  </a:cubicBezTo>
                  <a:cubicBezTo>
                    <a:pt x="47" y="11"/>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2"/>
                    <a:pt x="0" y="12"/>
                  </a:cubicBezTo>
                  <a:cubicBezTo>
                    <a:pt x="0" y="12"/>
                    <a:pt x="0" y="12"/>
                    <a:pt x="0" y="12"/>
                  </a:cubicBezTo>
                  <a:cubicBezTo>
                    <a:pt x="0" y="13"/>
                    <a:pt x="0" y="13"/>
                    <a:pt x="0" y="13"/>
                  </a:cubicBezTo>
                  <a:cubicBezTo>
                    <a:pt x="0" y="13"/>
                    <a:pt x="0" y="13"/>
                    <a:pt x="0" y="13"/>
                  </a:cubicBezTo>
                  <a:cubicBezTo>
                    <a:pt x="0" y="13"/>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 name="Freeform 307">
              <a:extLst>
                <a:ext uri="{FF2B5EF4-FFF2-40B4-BE49-F238E27FC236}">
                  <a16:creationId xmlns:a16="http://schemas.microsoft.com/office/drawing/2014/main" id="{70EA857A-53BC-32F3-C352-92F30013E386}"/>
                </a:ext>
              </a:extLst>
            </p:cNvPr>
            <p:cNvSpPr>
              <a:spLocks/>
            </p:cNvSpPr>
            <p:nvPr userDrawn="1"/>
          </p:nvSpPr>
          <p:spPr bwMode="auto">
            <a:xfrm>
              <a:off x="9417051" y="23590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26" y="23"/>
                  </a:move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2"/>
                  </a:cubicBezTo>
                  <a:cubicBezTo>
                    <a:pt x="0" y="12"/>
                    <a:pt x="0" y="12"/>
                    <a:pt x="0" y="12"/>
                  </a:cubicBezTo>
                  <a:cubicBezTo>
                    <a:pt x="0" y="12"/>
                    <a:pt x="0" y="12"/>
                    <a:pt x="0" y="12"/>
                  </a:cubicBezTo>
                  <a:cubicBezTo>
                    <a:pt x="0" y="13"/>
                    <a:pt x="0" y="13"/>
                    <a:pt x="0" y="13"/>
                  </a:cubicBezTo>
                  <a:cubicBezTo>
                    <a:pt x="0" y="13"/>
                    <a:pt x="0" y="13"/>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 name="Freeform 308">
              <a:extLst>
                <a:ext uri="{FF2B5EF4-FFF2-40B4-BE49-F238E27FC236}">
                  <a16:creationId xmlns:a16="http://schemas.microsoft.com/office/drawing/2014/main" id="{26AD834D-972F-9F41-8D98-FA97830A0FE0}"/>
                </a:ext>
              </a:extLst>
            </p:cNvPr>
            <p:cNvSpPr>
              <a:spLocks/>
            </p:cNvSpPr>
            <p:nvPr userDrawn="1"/>
          </p:nvSpPr>
          <p:spPr bwMode="auto">
            <a:xfrm>
              <a:off x="9458326" y="2382838"/>
              <a:ext cx="73025"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0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7" y="23"/>
                  </a:move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1"/>
                  </a:cubicBezTo>
                  <a:cubicBezTo>
                    <a:pt x="47" y="11"/>
                    <a:pt x="47" y="11"/>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lnTo>
                    <a:pt x="27" y="23"/>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 name="Freeform 309">
              <a:extLst>
                <a:ext uri="{FF2B5EF4-FFF2-40B4-BE49-F238E27FC236}">
                  <a16:creationId xmlns:a16="http://schemas.microsoft.com/office/drawing/2014/main" id="{236CB527-7885-3477-D915-EFC867725558}"/>
                </a:ext>
              </a:extLst>
            </p:cNvPr>
            <p:cNvSpPr>
              <a:spLocks/>
            </p:cNvSpPr>
            <p:nvPr userDrawn="1"/>
          </p:nvSpPr>
          <p:spPr bwMode="auto">
            <a:xfrm>
              <a:off x="9499601" y="2405063"/>
              <a:ext cx="73025"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0 h 25"/>
                <a:gd name="T50" fmla="*/ 2147483646 w 47"/>
                <a:gd name="T51" fmla="*/ 0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27" y="23"/>
                  </a:move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7"/>
                    <a:pt x="41" y="17"/>
                    <a:pt x="41" y="17"/>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0" y="12"/>
                    <a:pt x="0" y="13"/>
                    <a:pt x="0" y="13"/>
                  </a:cubicBezTo>
                  <a:cubicBezTo>
                    <a:pt x="0" y="13"/>
                    <a:pt x="0" y="13"/>
                    <a:pt x="0" y="13"/>
                  </a:cubicBezTo>
                  <a:cubicBezTo>
                    <a:pt x="0" y="13"/>
                    <a:pt x="0"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lnTo>
                    <a:pt x="27" y="23"/>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 name="Freeform 310">
              <a:extLst>
                <a:ext uri="{FF2B5EF4-FFF2-40B4-BE49-F238E27FC236}">
                  <a16:creationId xmlns:a16="http://schemas.microsoft.com/office/drawing/2014/main" id="{D3DE0828-450B-7852-5749-C2B230443404}"/>
                </a:ext>
              </a:extLst>
            </p:cNvPr>
            <p:cNvSpPr>
              <a:spLocks/>
            </p:cNvSpPr>
            <p:nvPr userDrawn="1"/>
          </p:nvSpPr>
          <p:spPr bwMode="auto">
            <a:xfrm>
              <a:off x="9539288" y="242887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0 h 25"/>
                <a:gd name="T50" fmla="*/ 2147483646 w 47"/>
                <a:gd name="T51" fmla="*/ 0 h 25"/>
                <a:gd name="T52" fmla="*/ 2147483646 w 47"/>
                <a:gd name="T53" fmla="*/ 0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27" y="23"/>
                  </a:move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1"/>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0" y="13"/>
                    <a:pt x="0" y="13"/>
                  </a:cubicBezTo>
                  <a:cubicBezTo>
                    <a:pt x="0" y="13"/>
                    <a:pt x="0" y="13"/>
                    <a:pt x="0" y="13"/>
                  </a:cubicBezTo>
                  <a:cubicBezTo>
                    <a:pt x="0" y="13"/>
                    <a:pt x="1" y="13"/>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3"/>
                    <a:pt x="27" y="23"/>
                    <a:pt x="27"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 name="Freeform 311">
              <a:extLst>
                <a:ext uri="{FF2B5EF4-FFF2-40B4-BE49-F238E27FC236}">
                  <a16:creationId xmlns:a16="http://schemas.microsoft.com/office/drawing/2014/main" id="{9A6038B9-9DA1-DA5D-163C-70B933EF8957}"/>
                </a:ext>
              </a:extLst>
            </p:cNvPr>
            <p:cNvSpPr>
              <a:spLocks/>
            </p:cNvSpPr>
            <p:nvPr userDrawn="1"/>
          </p:nvSpPr>
          <p:spPr bwMode="auto">
            <a:xfrm>
              <a:off x="9582151" y="2452688"/>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0 h 24"/>
                <a:gd name="T48" fmla="*/ 2147483646 w 46"/>
                <a:gd name="T49" fmla="*/ 0 h 24"/>
                <a:gd name="T50" fmla="*/ 2147483646 w 46"/>
                <a:gd name="T51" fmla="*/ 0 h 24"/>
                <a:gd name="T52" fmla="*/ 2147483646 w 46"/>
                <a:gd name="T53" fmla="*/ 0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26" y="23"/>
                  </a:move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4"/>
                  </a:cubicBezTo>
                  <a:cubicBezTo>
                    <a:pt x="0" y="14"/>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 name="Freeform 312">
              <a:extLst>
                <a:ext uri="{FF2B5EF4-FFF2-40B4-BE49-F238E27FC236}">
                  <a16:creationId xmlns:a16="http://schemas.microsoft.com/office/drawing/2014/main" id="{7D7180D7-A457-92D1-4888-3C76EDCD8FE0}"/>
                </a:ext>
              </a:extLst>
            </p:cNvPr>
            <p:cNvSpPr>
              <a:spLocks/>
            </p:cNvSpPr>
            <p:nvPr userDrawn="1"/>
          </p:nvSpPr>
          <p:spPr bwMode="auto">
            <a:xfrm>
              <a:off x="9623426" y="24765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0 h 24"/>
                <a:gd name="T52" fmla="*/ 2147483646 w 47"/>
                <a:gd name="T53" fmla="*/ 0 h 24"/>
                <a:gd name="T54" fmla="*/ 2147483646 w 47"/>
                <a:gd name="T55" fmla="*/ 0 h 24"/>
                <a:gd name="T56" fmla="*/ 2147483646 w 47"/>
                <a:gd name="T57" fmla="*/ 0 h 24"/>
                <a:gd name="T58" fmla="*/ 2147483646 w 47"/>
                <a:gd name="T59" fmla="*/ 0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0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3" y="24"/>
                  </a:move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2"/>
                  </a:cubicBezTo>
                  <a:cubicBezTo>
                    <a:pt x="47" y="12"/>
                    <a:pt x="47" y="12"/>
                    <a:pt x="47" y="12"/>
                  </a:cubicBezTo>
                  <a:cubicBezTo>
                    <a:pt x="47" y="12"/>
                    <a:pt x="47" y="12"/>
                    <a:pt x="47" y="12"/>
                  </a:cubicBezTo>
                  <a:cubicBezTo>
                    <a:pt x="47" y="11"/>
                    <a:pt x="47"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3"/>
                  </a:cubicBezTo>
                  <a:cubicBezTo>
                    <a:pt x="0" y="13"/>
                    <a:pt x="0" y="13"/>
                    <a:pt x="0" y="13"/>
                  </a:cubicBezTo>
                  <a:cubicBezTo>
                    <a:pt x="0" y="13"/>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 name="Freeform 313">
              <a:extLst>
                <a:ext uri="{FF2B5EF4-FFF2-40B4-BE49-F238E27FC236}">
                  <a16:creationId xmlns:a16="http://schemas.microsoft.com/office/drawing/2014/main" id="{E23885AA-F048-DFE0-1FD9-1851D4282D07}"/>
                </a:ext>
              </a:extLst>
            </p:cNvPr>
            <p:cNvSpPr>
              <a:spLocks/>
            </p:cNvSpPr>
            <p:nvPr userDrawn="1"/>
          </p:nvSpPr>
          <p:spPr bwMode="auto">
            <a:xfrm>
              <a:off x="9845676" y="23987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1"/>
                  </a:move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3"/>
                    <a:pt x="0" y="13"/>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2"/>
                    <a:pt x="47" y="12"/>
                  </a:cubicBezTo>
                  <a:cubicBezTo>
                    <a:pt x="47" y="12"/>
                    <a:pt x="47" y="12"/>
                    <a:pt x="47" y="12"/>
                  </a:cubicBezTo>
                  <a:cubicBezTo>
                    <a:pt x="47" y="11"/>
                    <a:pt x="47" y="11"/>
                    <a:pt x="46" y="11"/>
                  </a:cubicBezTo>
                  <a:cubicBezTo>
                    <a:pt x="46" y="11"/>
                    <a:pt x="46" y="11"/>
                    <a:pt x="46"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 name="Freeform 314">
              <a:extLst>
                <a:ext uri="{FF2B5EF4-FFF2-40B4-BE49-F238E27FC236}">
                  <a16:creationId xmlns:a16="http://schemas.microsoft.com/office/drawing/2014/main" id="{3341D4EB-AF5B-C5F6-4BFE-75B5D0A23FCC}"/>
                </a:ext>
              </a:extLst>
            </p:cNvPr>
            <p:cNvSpPr>
              <a:spLocks/>
            </p:cNvSpPr>
            <p:nvPr userDrawn="1"/>
          </p:nvSpPr>
          <p:spPr bwMode="auto">
            <a:xfrm>
              <a:off x="9886951" y="24225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1"/>
                  </a:move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7" y="13"/>
                    <a:pt x="47" y="13"/>
                  </a:cubicBezTo>
                  <a:cubicBezTo>
                    <a:pt x="47" y="12"/>
                    <a:pt x="47" y="12"/>
                    <a:pt x="47" y="12"/>
                  </a:cubicBezTo>
                  <a:cubicBezTo>
                    <a:pt x="47" y="12"/>
                    <a:pt x="47" y="12"/>
                    <a:pt x="47" y="12"/>
                  </a:cubicBezTo>
                  <a:cubicBezTo>
                    <a:pt x="47" y="11"/>
                    <a:pt x="47" y="11"/>
                    <a:pt x="47" y="11"/>
                  </a:cubicBezTo>
                  <a:cubicBezTo>
                    <a:pt x="47" y="11"/>
                    <a:pt x="46" y="11"/>
                    <a:pt x="46"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 name="Freeform 315">
              <a:extLst>
                <a:ext uri="{FF2B5EF4-FFF2-40B4-BE49-F238E27FC236}">
                  <a16:creationId xmlns:a16="http://schemas.microsoft.com/office/drawing/2014/main" id="{FED4816C-3227-F76D-274D-363C6FE7E564}"/>
                </a:ext>
              </a:extLst>
            </p:cNvPr>
            <p:cNvSpPr>
              <a:spLocks/>
            </p:cNvSpPr>
            <p:nvPr userDrawn="1"/>
          </p:nvSpPr>
          <p:spPr bwMode="auto">
            <a:xfrm>
              <a:off x="9796463" y="24241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1"/>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 name="Freeform 316">
              <a:extLst>
                <a:ext uri="{FF2B5EF4-FFF2-40B4-BE49-F238E27FC236}">
                  <a16:creationId xmlns:a16="http://schemas.microsoft.com/office/drawing/2014/main" id="{9C23E0F1-11E9-C4CA-EF9F-5EE99133FC1F}"/>
                </a:ext>
              </a:extLst>
            </p:cNvPr>
            <p:cNvSpPr>
              <a:spLocks/>
            </p:cNvSpPr>
            <p:nvPr userDrawn="1"/>
          </p:nvSpPr>
          <p:spPr bwMode="auto">
            <a:xfrm>
              <a:off x="9837738" y="24479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1"/>
                    <a:pt x="47" y="11"/>
                    <a:pt x="47" y="10"/>
                  </a:cubicBezTo>
                  <a:cubicBezTo>
                    <a:pt x="47" y="10"/>
                    <a:pt x="47" y="10"/>
                    <a:pt x="47" y="10"/>
                  </a:cubicBezTo>
                  <a:cubicBezTo>
                    <a:pt x="47" y="10"/>
                    <a:pt x="47" y="10"/>
                    <a:pt x="47"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0" y="11"/>
                  </a:cubicBezTo>
                  <a:cubicBezTo>
                    <a:pt x="0" y="12"/>
                    <a:pt x="0" y="12"/>
                    <a:pt x="0" y="12"/>
                  </a:cubicBezTo>
                  <a:cubicBezTo>
                    <a:pt x="0" y="12"/>
                    <a:pt x="0" y="12"/>
                    <a:pt x="0" y="12"/>
                  </a:cubicBezTo>
                  <a:cubicBezTo>
                    <a:pt x="0" y="13"/>
                    <a:pt x="0" y="13"/>
                    <a:pt x="0" y="13"/>
                  </a:cubicBezTo>
                  <a:cubicBezTo>
                    <a:pt x="1" y="13"/>
                    <a:pt x="1" y="13"/>
                    <a:pt x="1"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6" name="Freeform 317">
              <a:extLst>
                <a:ext uri="{FF2B5EF4-FFF2-40B4-BE49-F238E27FC236}">
                  <a16:creationId xmlns:a16="http://schemas.microsoft.com/office/drawing/2014/main" id="{01D8673A-6CD9-5E83-0118-8406734D5F28}"/>
                </a:ext>
              </a:extLst>
            </p:cNvPr>
            <p:cNvSpPr>
              <a:spLocks/>
            </p:cNvSpPr>
            <p:nvPr userDrawn="1"/>
          </p:nvSpPr>
          <p:spPr bwMode="auto">
            <a:xfrm>
              <a:off x="9750426" y="244951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 y="14"/>
                  </a:move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2"/>
                    <a:pt x="0" y="12"/>
                  </a:cubicBezTo>
                  <a:cubicBezTo>
                    <a:pt x="0" y="12"/>
                    <a:pt x="0" y="13"/>
                    <a:pt x="0" y="13"/>
                  </a:cubicBezTo>
                  <a:cubicBezTo>
                    <a:pt x="0" y="13"/>
                    <a:pt x="0" y="13"/>
                    <a:pt x="0" y="13"/>
                  </a:cubicBezTo>
                  <a:cubicBezTo>
                    <a:pt x="0" y="13"/>
                    <a:pt x="0" y="14"/>
                    <a:pt x="0" y="14"/>
                  </a:cubicBezTo>
                  <a:cubicBezTo>
                    <a:pt x="1" y="14"/>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7" name="Freeform 318">
              <a:extLst>
                <a:ext uri="{FF2B5EF4-FFF2-40B4-BE49-F238E27FC236}">
                  <a16:creationId xmlns:a16="http://schemas.microsoft.com/office/drawing/2014/main" id="{80F2FA3C-0038-4A6E-7FD5-FF4F6E41B770}"/>
                </a:ext>
              </a:extLst>
            </p:cNvPr>
            <p:cNvSpPr>
              <a:spLocks/>
            </p:cNvSpPr>
            <p:nvPr userDrawn="1"/>
          </p:nvSpPr>
          <p:spPr bwMode="auto">
            <a:xfrm>
              <a:off x="9791701" y="24733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0" y="12"/>
                    <a:pt x="0" y="13"/>
                  </a:cubicBezTo>
                  <a:cubicBezTo>
                    <a:pt x="0" y="13"/>
                    <a:pt x="0" y="13"/>
                    <a:pt x="0" y="13"/>
                  </a:cubicBezTo>
                  <a:cubicBezTo>
                    <a:pt x="0" y="13"/>
                    <a:pt x="1" y="13"/>
                    <a:pt x="1" y="14"/>
                  </a:cubicBezTo>
                  <a:cubicBezTo>
                    <a:pt x="1" y="14"/>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8" name="Freeform 319">
              <a:extLst>
                <a:ext uri="{FF2B5EF4-FFF2-40B4-BE49-F238E27FC236}">
                  <a16:creationId xmlns:a16="http://schemas.microsoft.com/office/drawing/2014/main" id="{42C3F9A6-E100-5ED4-05EF-FE506130AB68}"/>
                </a:ext>
              </a:extLst>
            </p:cNvPr>
            <p:cNvSpPr>
              <a:spLocks/>
            </p:cNvSpPr>
            <p:nvPr userDrawn="1"/>
          </p:nvSpPr>
          <p:spPr bwMode="auto">
            <a:xfrm>
              <a:off x="9704388" y="24765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1"/>
                    <a:pt x="47" y="11"/>
                    <a:pt x="47" y="11"/>
                  </a:cubicBezTo>
                  <a:cubicBezTo>
                    <a:pt x="47" y="11"/>
                    <a:pt x="47" y="11"/>
                    <a:pt x="47" y="10"/>
                  </a:cubicBezTo>
                  <a:cubicBezTo>
                    <a:pt x="47" y="10"/>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3"/>
                    <a:pt x="1" y="13"/>
                  </a:cubicBezTo>
                  <a:cubicBezTo>
                    <a:pt x="1" y="14"/>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9" name="Freeform 320">
              <a:extLst>
                <a:ext uri="{FF2B5EF4-FFF2-40B4-BE49-F238E27FC236}">
                  <a16:creationId xmlns:a16="http://schemas.microsoft.com/office/drawing/2014/main" id="{FFF67D35-3683-77C7-618B-D1E3641DE7A4}"/>
                </a:ext>
              </a:extLst>
            </p:cNvPr>
            <p:cNvSpPr>
              <a:spLocks/>
            </p:cNvSpPr>
            <p:nvPr userDrawn="1"/>
          </p:nvSpPr>
          <p:spPr bwMode="auto">
            <a:xfrm>
              <a:off x="9747251" y="2500313"/>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0 h 24"/>
                <a:gd name="T80" fmla="*/ 2147483646 w 46"/>
                <a:gd name="T81" fmla="*/ 0 h 24"/>
                <a:gd name="T82" fmla="*/ 2147483646 w 46"/>
                <a:gd name="T83" fmla="*/ 0 h 24"/>
                <a:gd name="T84" fmla="*/ 2147483646 w 46"/>
                <a:gd name="T85" fmla="*/ 0 h 24"/>
                <a:gd name="T86" fmla="*/ 2147483646 w 46"/>
                <a:gd name="T87" fmla="*/ 0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0" y="14"/>
                  </a:move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2"/>
                    <a:pt x="46" y="12"/>
                  </a:cubicBezTo>
                  <a:cubicBezTo>
                    <a:pt x="46" y="12"/>
                    <a:pt x="46" y="12"/>
                    <a:pt x="46" y="12"/>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2"/>
                    <a:pt x="0" y="12"/>
                  </a:cubicBezTo>
                  <a:cubicBezTo>
                    <a:pt x="0" y="12"/>
                    <a:pt x="0" y="13"/>
                    <a:pt x="0" y="13"/>
                  </a:cubicBezTo>
                  <a:cubicBezTo>
                    <a:pt x="0" y="13"/>
                    <a:pt x="0" y="13"/>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50" name="Freeform 321">
              <a:extLst>
                <a:ext uri="{FF2B5EF4-FFF2-40B4-BE49-F238E27FC236}">
                  <a16:creationId xmlns:a16="http://schemas.microsoft.com/office/drawing/2014/main" id="{6CC1965A-238C-8333-B0D5-FE6ACE2262BC}"/>
                </a:ext>
              </a:extLst>
            </p:cNvPr>
            <p:cNvSpPr>
              <a:spLocks/>
            </p:cNvSpPr>
            <p:nvPr userDrawn="1"/>
          </p:nvSpPr>
          <p:spPr bwMode="auto">
            <a:xfrm>
              <a:off x="9659938" y="2503488"/>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0 h 24"/>
                <a:gd name="T48" fmla="*/ 2147483646 w 46"/>
                <a:gd name="T49" fmla="*/ 0 h 24"/>
                <a:gd name="T50" fmla="*/ 2147483646 w 46"/>
                <a:gd name="T51" fmla="*/ 0 h 24"/>
                <a:gd name="T52" fmla="*/ 2147483646 w 46"/>
                <a:gd name="T53" fmla="*/ 0 h 24"/>
                <a:gd name="T54" fmla="*/ 2147483646 w 46"/>
                <a:gd name="T55" fmla="*/ 0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0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26" y="23"/>
                  </a:move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1"/>
                  </a:cubicBezTo>
                  <a:cubicBezTo>
                    <a:pt x="46" y="11"/>
                    <a:pt x="46"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51" name="Freeform 322">
              <a:extLst>
                <a:ext uri="{FF2B5EF4-FFF2-40B4-BE49-F238E27FC236}">
                  <a16:creationId xmlns:a16="http://schemas.microsoft.com/office/drawing/2014/main" id="{BAFF7ABF-FA2D-EDF9-97FE-F232D8BDC72E}"/>
                </a:ext>
              </a:extLst>
            </p:cNvPr>
            <p:cNvSpPr>
              <a:spLocks/>
            </p:cNvSpPr>
            <p:nvPr userDrawn="1"/>
          </p:nvSpPr>
          <p:spPr bwMode="auto">
            <a:xfrm>
              <a:off x="9701213" y="252571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0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0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3" y="15"/>
                  </a:move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2"/>
                    <a:pt x="47" y="12"/>
                  </a:cubicBezTo>
                  <a:cubicBezTo>
                    <a:pt x="47" y="12"/>
                    <a:pt x="47" y="12"/>
                    <a:pt x="47" y="12"/>
                  </a:cubicBezTo>
                  <a:cubicBezTo>
                    <a:pt x="47" y="12"/>
                    <a:pt x="47" y="12"/>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3"/>
                    <a:pt x="0" y="13"/>
                    <a:pt x="0" y="13"/>
                  </a:cubicBezTo>
                  <a:cubicBezTo>
                    <a:pt x="0" y="13"/>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52" name="Freeform 323">
              <a:extLst>
                <a:ext uri="{FF2B5EF4-FFF2-40B4-BE49-F238E27FC236}">
                  <a16:creationId xmlns:a16="http://schemas.microsoft.com/office/drawing/2014/main" id="{7F2F3175-FBAF-A2F2-8AA6-C173C0CC5C84}"/>
                </a:ext>
              </a:extLst>
            </p:cNvPr>
            <p:cNvSpPr>
              <a:spLocks/>
            </p:cNvSpPr>
            <p:nvPr userDrawn="1"/>
          </p:nvSpPr>
          <p:spPr bwMode="auto">
            <a:xfrm>
              <a:off x="9955213" y="24653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0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0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6" y="23"/>
                  </a:move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53" name="Freeform 324">
              <a:extLst>
                <a:ext uri="{FF2B5EF4-FFF2-40B4-BE49-F238E27FC236}">
                  <a16:creationId xmlns:a16="http://schemas.microsoft.com/office/drawing/2014/main" id="{5B8BFAAC-8A12-239E-8C7C-E680BDE99BC7}"/>
                </a:ext>
              </a:extLst>
            </p:cNvPr>
            <p:cNvSpPr>
              <a:spLocks/>
            </p:cNvSpPr>
            <p:nvPr userDrawn="1"/>
          </p:nvSpPr>
          <p:spPr bwMode="auto">
            <a:xfrm>
              <a:off x="9906001" y="248920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 y="14"/>
                  </a:move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0" y="12"/>
                  </a:cubicBezTo>
                  <a:cubicBezTo>
                    <a:pt x="0" y="13"/>
                    <a:pt x="0" y="13"/>
                    <a:pt x="0" y="14"/>
                  </a:cubicBezTo>
                  <a:cubicBezTo>
                    <a:pt x="1" y="14"/>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54" name="Freeform 325">
              <a:extLst>
                <a:ext uri="{FF2B5EF4-FFF2-40B4-BE49-F238E27FC236}">
                  <a16:creationId xmlns:a16="http://schemas.microsoft.com/office/drawing/2014/main" id="{E2B5DEDB-FB3A-AF81-8386-6E72F93A464E}"/>
                </a:ext>
              </a:extLst>
            </p:cNvPr>
            <p:cNvSpPr>
              <a:spLocks/>
            </p:cNvSpPr>
            <p:nvPr userDrawn="1"/>
          </p:nvSpPr>
          <p:spPr bwMode="auto">
            <a:xfrm>
              <a:off x="9859963" y="25161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7" y="10"/>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3"/>
                    <a:pt x="1" y="13"/>
                  </a:cubicBezTo>
                  <a:cubicBezTo>
                    <a:pt x="1" y="14"/>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55" name="Freeform 326">
              <a:extLst>
                <a:ext uri="{FF2B5EF4-FFF2-40B4-BE49-F238E27FC236}">
                  <a16:creationId xmlns:a16="http://schemas.microsoft.com/office/drawing/2014/main" id="{F92B4665-0E78-3C17-EC6C-A778CC48FB3C}"/>
                </a:ext>
              </a:extLst>
            </p:cNvPr>
            <p:cNvSpPr>
              <a:spLocks/>
            </p:cNvSpPr>
            <p:nvPr userDrawn="1"/>
          </p:nvSpPr>
          <p:spPr bwMode="auto">
            <a:xfrm>
              <a:off x="9815513" y="25431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3"/>
                  </a:move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2"/>
                    <a:pt x="47"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56" name="Freeform 327">
              <a:extLst>
                <a:ext uri="{FF2B5EF4-FFF2-40B4-BE49-F238E27FC236}">
                  <a16:creationId xmlns:a16="http://schemas.microsoft.com/office/drawing/2014/main" id="{D06F4CB8-8046-44E5-B5C1-3E7DDF98D55E}"/>
                </a:ext>
              </a:extLst>
            </p:cNvPr>
            <p:cNvSpPr>
              <a:spLocks/>
            </p:cNvSpPr>
            <p:nvPr userDrawn="1"/>
          </p:nvSpPr>
          <p:spPr bwMode="auto">
            <a:xfrm>
              <a:off x="9769476" y="256857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0 h 25"/>
                <a:gd name="T52" fmla="*/ 2147483646 w 47"/>
                <a:gd name="T53" fmla="*/ 0 h 25"/>
                <a:gd name="T54" fmla="*/ 2147483646 w 47"/>
                <a:gd name="T55" fmla="*/ 0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0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24" y="24"/>
                  </a:move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2"/>
                    <a:pt x="47" y="12"/>
                  </a:cubicBezTo>
                  <a:cubicBezTo>
                    <a:pt x="47" y="12"/>
                    <a:pt x="47" y="12"/>
                    <a:pt x="47" y="12"/>
                  </a:cubicBezTo>
                  <a:cubicBezTo>
                    <a:pt x="47" y="11"/>
                    <a:pt x="47"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3"/>
                    <a:pt x="0" y="13"/>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57" name="Freeform 328">
              <a:extLst>
                <a:ext uri="{FF2B5EF4-FFF2-40B4-BE49-F238E27FC236}">
                  <a16:creationId xmlns:a16="http://schemas.microsoft.com/office/drawing/2014/main" id="{399D5910-4FE4-333C-5F3E-71A4A30574BE}"/>
                </a:ext>
              </a:extLst>
            </p:cNvPr>
            <p:cNvSpPr>
              <a:spLocks/>
            </p:cNvSpPr>
            <p:nvPr userDrawn="1"/>
          </p:nvSpPr>
          <p:spPr bwMode="auto">
            <a:xfrm>
              <a:off x="9991726" y="24892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0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7" y="24"/>
                  </a:move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2"/>
                  </a:cubicBezTo>
                  <a:cubicBezTo>
                    <a:pt x="47" y="12"/>
                    <a:pt x="47" y="12"/>
                    <a:pt x="47" y="12"/>
                  </a:cubicBezTo>
                  <a:cubicBezTo>
                    <a:pt x="47" y="11"/>
                    <a:pt x="47" y="11"/>
                    <a:pt x="47" y="11"/>
                  </a:cubicBezTo>
                  <a:cubicBezTo>
                    <a:pt x="47" y="11"/>
                    <a:pt x="47" y="11"/>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58" name="Freeform 329">
              <a:extLst>
                <a:ext uri="{FF2B5EF4-FFF2-40B4-BE49-F238E27FC236}">
                  <a16:creationId xmlns:a16="http://schemas.microsoft.com/office/drawing/2014/main" id="{AC6DF655-9CBA-3B9A-2D80-7A4A8D0F5C6F}"/>
                </a:ext>
              </a:extLst>
            </p:cNvPr>
            <p:cNvSpPr>
              <a:spLocks/>
            </p:cNvSpPr>
            <p:nvPr userDrawn="1"/>
          </p:nvSpPr>
          <p:spPr bwMode="auto">
            <a:xfrm>
              <a:off x="10029826" y="251301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0 h 25"/>
                <a:gd name="T62" fmla="*/ 2147483646 w 47"/>
                <a:gd name="T63" fmla="*/ 0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17" y="24"/>
                  </a:move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59" name="Freeform 330">
              <a:extLst>
                <a:ext uri="{FF2B5EF4-FFF2-40B4-BE49-F238E27FC236}">
                  <a16:creationId xmlns:a16="http://schemas.microsoft.com/office/drawing/2014/main" id="{7E1F4F40-D40D-1605-D116-D990AF6D9E71}"/>
                </a:ext>
              </a:extLst>
            </p:cNvPr>
            <p:cNvSpPr>
              <a:spLocks/>
            </p:cNvSpPr>
            <p:nvPr userDrawn="1"/>
          </p:nvSpPr>
          <p:spPr bwMode="auto">
            <a:xfrm>
              <a:off x="10071101" y="253682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0 h 25"/>
                <a:gd name="T24" fmla="*/ 2147483646 w 47"/>
                <a:gd name="T25" fmla="*/ 0 h 25"/>
                <a:gd name="T26" fmla="*/ 2147483646 w 47"/>
                <a:gd name="T27" fmla="*/ 0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7" y="11"/>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3"/>
                    <a:pt x="0" y="13"/>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5"/>
                    <a:pt x="21" y="25"/>
                    <a:pt x="21" y="25"/>
                  </a:cubicBezTo>
                  <a:cubicBezTo>
                    <a:pt x="21" y="25"/>
                    <a:pt x="21" y="25"/>
                    <a:pt x="21"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2"/>
                    <a:pt x="47" y="12"/>
                  </a:cubicBezTo>
                  <a:cubicBezTo>
                    <a:pt x="47" y="11"/>
                    <a:pt x="47" y="11"/>
                    <a:pt x="47"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60" name="Freeform 331">
              <a:extLst>
                <a:ext uri="{FF2B5EF4-FFF2-40B4-BE49-F238E27FC236}">
                  <a16:creationId xmlns:a16="http://schemas.microsoft.com/office/drawing/2014/main" id="{51F7A098-5BAC-B7E5-3477-3785A14A97AB}"/>
                </a:ext>
              </a:extLst>
            </p:cNvPr>
            <p:cNvSpPr>
              <a:spLocks/>
            </p:cNvSpPr>
            <p:nvPr userDrawn="1"/>
          </p:nvSpPr>
          <p:spPr bwMode="auto">
            <a:xfrm>
              <a:off x="9944101" y="25146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0 h 24"/>
                <a:gd name="T56" fmla="*/ 2147483646 w 47"/>
                <a:gd name="T57" fmla="*/ 0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9" y="23"/>
                  </a:move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1"/>
                    <a:pt x="47" y="11"/>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0" y="11"/>
                    <a:pt x="0" y="11"/>
                  </a:cubicBezTo>
                  <a:cubicBezTo>
                    <a:pt x="0" y="12"/>
                    <a:pt x="0" y="12"/>
                    <a:pt x="0" y="12"/>
                  </a:cubicBezTo>
                  <a:cubicBezTo>
                    <a:pt x="0" y="12"/>
                    <a:pt x="0" y="12"/>
                    <a:pt x="0" y="12"/>
                  </a:cubicBezTo>
                  <a:cubicBezTo>
                    <a:pt x="0" y="12"/>
                    <a:pt x="0" y="13"/>
                    <a:pt x="0"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lnTo>
                    <a:pt x="19" y="23"/>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61" name="Freeform 332">
              <a:extLst>
                <a:ext uri="{FF2B5EF4-FFF2-40B4-BE49-F238E27FC236}">
                  <a16:creationId xmlns:a16="http://schemas.microsoft.com/office/drawing/2014/main" id="{68156271-0E94-1232-ECDC-CC08BB2602D0}"/>
                </a:ext>
              </a:extLst>
            </p:cNvPr>
            <p:cNvSpPr>
              <a:spLocks/>
            </p:cNvSpPr>
            <p:nvPr userDrawn="1"/>
          </p:nvSpPr>
          <p:spPr bwMode="auto">
            <a:xfrm>
              <a:off x="9982201" y="25384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0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8" y="24"/>
                  </a:move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7" y="11"/>
                    <a:pt x="47" y="11"/>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62" name="Freeform 333">
              <a:extLst>
                <a:ext uri="{FF2B5EF4-FFF2-40B4-BE49-F238E27FC236}">
                  <a16:creationId xmlns:a16="http://schemas.microsoft.com/office/drawing/2014/main" id="{73D5B2A5-5B6C-0B8F-755C-2157DBEDB7FF}"/>
                </a:ext>
              </a:extLst>
            </p:cNvPr>
            <p:cNvSpPr>
              <a:spLocks/>
            </p:cNvSpPr>
            <p:nvPr userDrawn="1"/>
          </p:nvSpPr>
          <p:spPr bwMode="auto">
            <a:xfrm>
              <a:off x="10023476" y="25622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0"/>
                  </a:move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2"/>
                  </a:cubicBezTo>
                  <a:cubicBezTo>
                    <a:pt x="0" y="12"/>
                    <a:pt x="0" y="12"/>
                    <a:pt x="0" y="12"/>
                  </a:cubicBezTo>
                  <a:cubicBezTo>
                    <a:pt x="0" y="12"/>
                    <a:pt x="0" y="12"/>
                    <a:pt x="0" y="12"/>
                  </a:cubicBezTo>
                  <a:cubicBezTo>
                    <a:pt x="0" y="13"/>
                    <a:pt x="0" y="13"/>
                    <a:pt x="0" y="13"/>
                  </a:cubicBezTo>
                  <a:cubicBezTo>
                    <a:pt x="0" y="13"/>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ubicBezTo>
                    <a:pt x="47" y="10"/>
                    <a:pt x="47" y="10"/>
                    <a:pt x="47"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63" name="Freeform 334">
              <a:extLst>
                <a:ext uri="{FF2B5EF4-FFF2-40B4-BE49-F238E27FC236}">
                  <a16:creationId xmlns:a16="http://schemas.microsoft.com/office/drawing/2014/main" id="{B7179116-B2B3-A587-83AF-CED6E8D97D65}"/>
                </a:ext>
              </a:extLst>
            </p:cNvPr>
            <p:cNvSpPr>
              <a:spLocks/>
            </p:cNvSpPr>
            <p:nvPr userDrawn="1"/>
          </p:nvSpPr>
          <p:spPr bwMode="auto">
            <a:xfrm>
              <a:off x="9898063" y="25400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4"/>
                  </a:move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3"/>
                    <a:pt x="0" y="13"/>
                  </a:cubicBezTo>
                  <a:cubicBezTo>
                    <a:pt x="0" y="13"/>
                    <a:pt x="0" y="13"/>
                    <a:pt x="0" y="13"/>
                  </a:cubicBezTo>
                  <a:cubicBezTo>
                    <a:pt x="0" y="13"/>
                    <a:pt x="0" y="13"/>
                    <a:pt x="1" y="14"/>
                  </a:cubicBezTo>
                  <a:cubicBezTo>
                    <a:pt x="1" y="14"/>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64" name="Freeform 335">
              <a:extLst>
                <a:ext uri="{FF2B5EF4-FFF2-40B4-BE49-F238E27FC236}">
                  <a16:creationId xmlns:a16="http://schemas.microsoft.com/office/drawing/2014/main" id="{91429C48-4EBE-EF02-8162-182798B913C7}"/>
                </a:ext>
              </a:extLst>
            </p:cNvPr>
            <p:cNvSpPr>
              <a:spLocks/>
            </p:cNvSpPr>
            <p:nvPr userDrawn="1"/>
          </p:nvSpPr>
          <p:spPr bwMode="auto">
            <a:xfrm>
              <a:off x="9936163" y="25654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0 h 24"/>
                <a:gd name="T56" fmla="*/ 2147483646 w 47"/>
                <a:gd name="T57" fmla="*/ 0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9" y="24"/>
                  </a:move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1"/>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0" y="11"/>
                  </a:cubicBezTo>
                  <a:cubicBezTo>
                    <a:pt x="0" y="12"/>
                    <a:pt x="0" y="12"/>
                    <a:pt x="0" y="12"/>
                  </a:cubicBezTo>
                  <a:cubicBezTo>
                    <a:pt x="0" y="12"/>
                    <a:pt x="0" y="12"/>
                    <a:pt x="0" y="12"/>
                  </a:cubicBezTo>
                  <a:cubicBezTo>
                    <a:pt x="0" y="13"/>
                    <a:pt x="0" y="13"/>
                    <a:pt x="0"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lnTo>
                    <a:pt x="19" y="24"/>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65" name="Freeform 336">
              <a:extLst>
                <a:ext uri="{FF2B5EF4-FFF2-40B4-BE49-F238E27FC236}">
                  <a16:creationId xmlns:a16="http://schemas.microsoft.com/office/drawing/2014/main" id="{495EA897-CD9B-DD02-120D-4AC6CEA17241}"/>
                </a:ext>
              </a:extLst>
            </p:cNvPr>
            <p:cNvSpPr>
              <a:spLocks/>
            </p:cNvSpPr>
            <p:nvPr userDrawn="1"/>
          </p:nvSpPr>
          <p:spPr bwMode="auto">
            <a:xfrm>
              <a:off x="9977438" y="258762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0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7" y="11"/>
                  </a:move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0" y="13"/>
                    <a:pt x="0" y="13"/>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4"/>
                    <a:pt x="47" y="14"/>
                    <a:pt x="47" y="14"/>
                  </a:cubicBezTo>
                  <a:cubicBezTo>
                    <a:pt x="47" y="13"/>
                    <a:pt x="47" y="13"/>
                    <a:pt x="47" y="13"/>
                  </a:cubicBezTo>
                  <a:cubicBezTo>
                    <a:pt x="47" y="13"/>
                    <a:pt x="47" y="13"/>
                    <a:pt x="47" y="13"/>
                  </a:cubicBezTo>
                  <a:cubicBezTo>
                    <a:pt x="47" y="13"/>
                    <a:pt x="47" y="13"/>
                    <a:pt x="47" y="12"/>
                  </a:cubicBezTo>
                  <a:cubicBezTo>
                    <a:pt x="47" y="12"/>
                    <a:pt x="47" y="12"/>
                    <a:pt x="47" y="12"/>
                  </a:cubicBezTo>
                  <a:cubicBezTo>
                    <a:pt x="47" y="12"/>
                    <a:pt x="47" y="11"/>
                    <a:pt x="47"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66" name="Freeform 337">
              <a:extLst>
                <a:ext uri="{FF2B5EF4-FFF2-40B4-BE49-F238E27FC236}">
                  <a16:creationId xmlns:a16="http://schemas.microsoft.com/office/drawing/2014/main" id="{3972765E-6864-508C-BDFC-F840F2C96304}"/>
                </a:ext>
              </a:extLst>
            </p:cNvPr>
            <p:cNvSpPr>
              <a:spLocks/>
            </p:cNvSpPr>
            <p:nvPr userDrawn="1"/>
          </p:nvSpPr>
          <p:spPr bwMode="auto">
            <a:xfrm>
              <a:off x="9853613" y="2566988"/>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0 h 24"/>
                <a:gd name="T80" fmla="*/ 2147483646 w 46"/>
                <a:gd name="T81" fmla="*/ 0 h 24"/>
                <a:gd name="T82" fmla="*/ 2147483646 w 46"/>
                <a:gd name="T83" fmla="*/ 0 h 24"/>
                <a:gd name="T84" fmla="*/ 2147483646 w 46"/>
                <a:gd name="T85" fmla="*/ 0 h 24"/>
                <a:gd name="T86" fmla="*/ 2147483646 w 46"/>
                <a:gd name="T87" fmla="*/ 0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0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0" y="14"/>
                  </a:moveTo>
                  <a:cubicBezTo>
                    <a:pt x="0" y="14"/>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2"/>
                    <a:pt x="46" y="12"/>
                  </a:cubicBezTo>
                  <a:cubicBezTo>
                    <a:pt x="46" y="12"/>
                    <a:pt x="46" y="11"/>
                    <a:pt x="46" y="11"/>
                  </a:cubicBezTo>
                  <a:cubicBezTo>
                    <a:pt x="46" y="11"/>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3"/>
                    <a:pt x="0" y="13"/>
                    <a:pt x="0" y="13"/>
                  </a:cubicBezTo>
                  <a:cubicBezTo>
                    <a:pt x="0" y="13"/>
                    <a:pt x="0" y="13"/>
                    <a:pt x="0" y="13"/>
                  </a:cubicBezTo>
                  <a:cubicBezTo>
                    <a:pt x="0" y="13"/>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67" name="Freeform 338">
              <a:extLst>
                <a:ext uri="{FF2B5EF4-FFF2-40B4-BE49-F238E27FC236}">
                  <a16:creationId xmlns:a16="http://schemas.microsoft.com/office/drawing/2014/main" id="{811E461E-70ED-43BC-0520-029939D01AAA}"/>
                </a:ext>
              </a:extLst>
            </p:cNvPr>
            <p:cNvSpPr>
              <a:spLocks/>
            </p:cNvSpPr>
            <p:nvPr userDrawn="1"/>
          </p:nvSpPr>
          <p:spPr bwMode="auto">
            <a:xfrm>
              <a:off x="9890126" y="259080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 y="14"/>
                  </a:move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3"/>
                    <a:pt x="0" y="13"/>
                    <a:pt x="1" y="14"/>
                  </a:cubicBezTo>
                  <a:cubicBezTo>
                    <a:pt x="1" y="14"/>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68" name="Freeform 339">
              <a:extLst>
                <a:ext uri="{FF2B5EF4-FFF2-40B4-BE49-F238E27FC236}">
                  <a16:creationId xmlns:a16="http://schemas.microsoft.com/office/drawing/2014/main" id="{7AA23CC6-8681-009D-2213-4F3D4CB4BF8A}"/>
                </a:ext>
              </a:extLst>
            </p:cNvPr>
            <p:cNvSpPr>
              <a:spLocks/>
            </p:cNvSpPr>
            <p:nvPr userDrawn="1"/>
          </p:nvSpPr>
          <p:spPr bwMode="auto">
            <a:xfrm>
              <a:off x="9932988" y="2614613"/>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0 h 24"/>
                <a:gd name="T24" fmla="*/ 2147483646 w 46"/>
                <a:gd name="T25" fmla="*/ 0 h 24"/>
                <a:gd name="T26" fmla="*/ 2147483646 w 46"/>
                <a:gd name="T27" fmla="*/ 0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0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46" y="11"/>
                  </a:move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4"/>
                  </a:cubicBezTo>
                  <a:cubicBezTo>
                    <a:pt x="0" y="14"/>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1"/>
                    <a:pt x="46" y="11"/>
                    <a:pt x="46" y="11"/>
                  </a:cubicBezTo>
                  <a:cubicBezTo>
                    <a:pt x="46" y="11"/>
                    <a:pt x="46" y="11"/>
                    <a:pt x="46"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69" name="Freeform 340">
              <a:extLst>
                <a:ext uri="{FF2B5EF4-FFF2-40B4-BE49-F238E27FC236}">
                  <a16:creationId xmlns:a16="http://schemas.microsoft.com/office/drawing/2014/main" id="{172257F8-BACE-53F1-A779-E499E97A75C9}"/>
                </a:ext>
              </a:extLst>
            </p:cNvPr>
            <p:cNvSpPr>
              <a:spLocks/>
            </p:cNvSpPr>
            <p:nvPr userDrawn="1"/>
          </p:nvSpPr>
          <p:spPr bwMode="auto">
            <a:xfrm>
              <a:off x="9807576" y="25939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0 h 24"/>
                <a:gd name="T58" fmla="*/ 2147483646 w 47"/>
                <a:gd name="T59" fmla="*/ 0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0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4" y="23"/>
                  </a:move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2"/>
                    <a:pt x="47" y="11"/>
                    <a:pt x="47" y="11"/>
                  </a:cubicBezTo>
                  <a:cubicBezTo>
                    <a:pt x="47" y="11"/>
                    <a:pt x="47" y="11"/>
                    <a:pt x="47" y="11"/>
                  </a:cubicBezTo>
                  <a:cubicBezTo>
                    <a:pt x="47" y="11"/>
                    <a:pt x="47" y="11"/>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3"/>
                    <a:pt x="24" y="23"/>
                    <a:pt x="24" y="23"/>
                  </a:cubicBezTo>
                  <a:cubicBezTo>
                    <a:pt x="24" y="23"/>
                    <a:pt x="24" y="23"/>
                    <a:pt x="24"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70" name="Freeform 341">
              <a:extLst>
                <a:ext uri="{FF2B5EF4-FFF2-40B4-BE49-F238E27FC236}">
                  <a16:creationId xmlns:a16="http://schemas.microsoft.com/office/drawing/2014/main" id="{469DDEA7-FB1A-E5D3-61B1-DBF2E2C61F93}"/>
                </a:ext>
              </a:extLst>
            </p:cNvPr>
            <p:cNvSpPr>
              <a:spLocks/>
            </p:cNvSpPr>
            <p:nvPr userDrawn="1"/>
          </p:nvSpPr>
          <p:spPr bwMode="auto">
            <a:xfrm>
              <a:off x="9845676" y="26177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0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6" y="23"/>
                  </a:move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2"/>
                  </a:cubicBezTo>
                  <a:cubicBezTo>
                    <a:pt x="46" y="12"/>
                    <a:pt x="46" y="12"/>
                    <a:pt x="47" y="12"/>
                  </a:cubicBezTo>
                  <a:cubicBezTo>
                    <a:pt x="47" y="11"/>
                    <a:pt x="47" y="11"/>
                    <a:pt x="47" y="11"/>
                  </a:cubicBezTo>
                  <a:cubicBezTo>
                    <a:pt x="46" y="11"/>
                    <a:pt x="46" y="11"/>
                    <a:pt x="46" y="11"/>
                  </a:cubicBezTo>
                  <a:cubicBezTo>
                    <a:pt x="46" y="11"/>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71" name="Freeform 342">
              <a:extLst>
                <a:ext uri="{FF2B5EF4-FFF2-40B4-BE49-F238E27FC236}">
                  <a16:creationId xmlns:a16="http://schemas.microsoft.com/office/drawing/2014/main" id="{105DD8D4-B6DB-5BED-8511-67E6BDCEEE90}"/>
                </a:ext>
              </a:extLst>
            </p:cNvPr>
            <p:cNvSpPr>
              <a:spLocks/>
            </p:cNvSpPr>
            <p:nvPr userDrawn="1"/>
          </p:nvSpPr>
          <p:spPr bwMode="auto">
            <a:xfrm>
              <a:off x="9886951" y="26416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2"/>
                  </a:cubicBezTo>
                  <a:cubicBezTo>
                    <a:pt x="0" y="12"/>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1"/>
                    <a:pt x="46" y="11"/>
                  </a:cubicBezTo>
                  <a:cubicBezTo>
                    <a:pt x="46" y="10"/>
                    <a:pt x="46" y="10"/>
                    <a:pt x="46"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72" name="Freeform 343">
              <a:extLst>
                <a:ext uri="{FF2B5EF4-FFF2-40B4-BE49-F238E27FC236}">
                  <a16:creationId xmlns:a16="http://schemas.microsoft.com/office/drawing/2014/main" id="{A9F9E6D2-29B8-73A8-86CA-F35B5865BEA8}"/>
                </a:ext>
              </a:extLst>
            </p:cNvPr>
            <p:cNvSpPr>
              <a:spLocks/>
            </p:cNvSpPr>
            <p:nvPr userDrawn="1"/>
          </p:nvSpPr>
          <p:spPr bwMode="auto">
            <a:xfrm>
              <a:off x="9658351" y="2189163"/>
              <a:ext cx="517525" cy="300038"/>
            </a:xfrm>
            <a:custGeom>
              <a:avLst/>
              <a:gdLst>
                <a:gd name="T0" fmla="*/ 2147483646 w 326"/>
                <a:gd name="T1" fmla="*/ 2147483646 h 189"/>
                <a:gd name="T2" fmla="*/ 2147483646 w 326"/>
                <a:gd name="T3" fmla="*/ 2147483646 h 189"/>
                <a:gd name="T4" fmla="*/ 2147483646 w 326"/>
                <a:gd name="T5" fmla="*/ 2147483646 h 189"/>
                <a:gd name="T6" fmla="*/ 2147483646 w 326"/>
                <a:gd name="T7" fmla="*/ 2147483646 h 189"/>
                <a:gd name="T8" fmla="*/ 0 w 326"/>
                <a:gd name="T9" fmla="*/ 0 h 189"/>
                <a:gd name="T10" fmla="*/ 2147483646 w 326"/>
                <a:gd name="T11" fmla="*/ 2147483646 h 189"/>
                <a:gd name="T12" fmla="*/ 2147483646 w 326"/>
                <a:gd name="T13" fmla="*/ 2147483646 h 1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6" h="189">
                  <a:moveTo>
                    <a:pt x="158" y="91"/>
                  </a:moveTo>
                  <a:cubicBezTo>
                    <a:pt x="326" y="189"/>
                    <a:pt x="326" y="189"/>
                    <a:pt x="326" y="189"/>
                  </a:cubicBezTo>
                  <a:cubicBezTo>
                    <a:pt x="326" y="189"/>
                    <a:pt x="325" y="187"/>
                    <a:pt x="310" y="178"/>
                  </a:cubicBezTo>
                  <a:cubicBezTo>
                    <a:pt x="46" y="24"/>
                    <a:pt x="46" y="24"/>
                    <a:pt x="46" y="24"/>
                  </a:cubicBezTo>
                  <a:cubicBezTo>
                    <a:pt x="46" y="24"/>
                    <a:pt x="8" y="1"/>
                    <a:pt x="0" y="0"/>
                  </a:cubicBezTo>
                  <a:cubicBezTo>
                    <a:pt x="12" y="5"/>
                    <a:pt x="12" y="5"/>
                    <a:pt x="12" y="5"/>
                  </a:cubicBezTo>
                  <a:lnTo>
                    <a:pt x="158" y="91"/>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73" name="Freeform 344">
              <a:extLst>
                <a:ext uri="{FF2B5EF4-FFF2-40B4-BE49-F238E27FC236}">
                  <a16:creationId xmlns:a16="http://schemas.microsoft.com/office/drawing/2014/main" id="{DF9D97BE-11CB-1AB3-B792-EAED3BEF5DF2}"/>
                </a:ext>
              </a:extLst>
            </p:cNvPr>
            <p:cNvSpPr>
              <a:spLocks/>
            </p:cNvSpPr>
            <p:nvPr userDrawn="1"/>
          </p:nvSpPr>
          <p:spPr bwMode="auto">
            <a:xfrm>
              <a:off x="9696451" y="2244725"/>
              <a:ext cx="73025" cy="39688"/>
            </a:xfrm>
            <a:custGeom>
              <a:avLst/>
              <a:gdLst>
                <a:gd name="T0" fmla="*/ 2147483646 w 46"/>
                <a:gd name="T1" fmla="*/ 2147483646 h 25"/>
                <a:gd name="T2" fmla="*/ 2147483646 w 46"/>
                <a:gd name="T3" fmla="*/ 2147483646 h 25"/>
                <a:gd name="T4" fmla="*/ 2147483646 w 46"/>
                <a:gd name="T5" fmla="*/ 2147483646 h 25"/>
                <a:gd name="T6" fmla="*/ 2147483646 w 46"/>
                <a:gd name="T7" fmla="*/ 2147483646 h 25"/>
                <a:gd name="T8" fmla="*/ 2147483646 w 46"/>
                <a:gd name="T9" fmla="*/ 2147483646 h 25"/>
                <a:gd name="T10" fmla="*/ 2147483646 w 46"/>
                <a:gd name="T11" fmla="*/ 2147483646 h 25"/>
                <a:gd name="T12" fmla="*/ 2147483646 w 46"/>
                <a:gd name="T13" fmla="*/ 2147483646 h 25"/>
                <a:gd name="T14" fmla="*/ 2147483646 w 46"/>
                <a:gd name="T15" fmla="*/ 2147483646 h 25"/>
                <a:gd name="T16" fmla="*/ 2147483646 w 46"/>
                <a:gd name="T17" fmla="*/ 2147483646 h 25"/>
                <a:gd name="T18" fmla="*/ 2147483646 w 46"/>
                <a:gd name="T19" fmla="*/ 2147483646 h 25"/>
                <a:gd name="T20" fmla="*/ 2147483646 w 46"/>
                <a:gd name="T21" fmla="*/ 2147483646 h 25"/>
                <a:gd name="T22" fmla="*/ 2147483646 w 46"/>
                <a:gd name="T23" fmla="*/ 0 h 25"/>
                <a:gd name="T24" fmla="*/ 2147483646 w 46"/>
                <a:gd name="T25" fmla="*/ 0 h 25"/>
                <a:gd name="T26" fmla="*/ 2147483646 w 46"/>
                <a:gd name="T27" fmla="*/ 0 h 25"/>
                <a:gd name="T28" fmla="*/ 2147483646 w 46"/>
                <a:gd name="T29" fmla="*/ 2147483646 h 25"/>
                <a:gd name="T30" fmla="*/ 2147483646 w 46"/>
                <a:gd name="T31" fmla="*/ 2147483646 h 25"/>
                <a:gd name="T32" fmla="*/ 2147483646 w 46"/>
                <a:gd name="T33" fmla="*/ 2147483646 h 25"/>
                <a:gd name="T34" fmla="*/ 2147483646 w 46"/>
                <a:gd name="T35" fmla="*/ 2147483646 h 25"/>
                <a:gd name="T36" fmla="*/ 2147483646 w 46"/>
                <a:gd name="T37" fmla="*/ 2147483646 h 25"/>
                <a:gd name="T38" fmla="*/ 2147483646 w 46"/>
                <a:gd name="T39" fmla="*/ 2147483646 h 25"/>
                <a:gd name="T40" fmla="*/ 2147483646 w 46"/>
                <a:gd name="T41" fmla="*/ 2147483646 h 25"/>
                <a:gd name="T42" fmla="*/ 2147483646 w 46"/>
                <a:gd name="T43" fmla="*/ 2147483646 h 25"/>
                <a:gd name="T44" fmla="*/ 2147483646 w 46"/>
                <a:gd name="T45" fmla="*/ 2147483646 h 25"/>
                <a:gd name="T46" fmla="*/ 2147483646 w 46"/>
                <a:gd name="T47" fmla="*/ 2147483646 h 25"/>
                <a:gd name="T48" fmla="*/ 2147483646 w 46"/>
                <a:gd name="T49" fmla="*/ 2147483646 h 25"/>
                <a:gd name="T50" fmla="*/ 2147483646 w 46"/>
                <a:gd name="T51" fmla="*/ 2147483646 h 25"/>
                <a:gd name="T52" fmla="*/ 2147483646 w 46"/>
                <a:gd name="T53" fmla="*/ 2147483646 h 25"/>
                <a:gd name="T54" fmla="*/ 2147483646 w 46"/>
                <a:gd name="T55" fmla="*/ 2147483646 h 25"/>
                <a:gd name="T56" fmla="*/ 0 w 46"/>
                <a:gd name="T57" fmla="*/ 2147483646 h 25"/>
                <a:gd name="T58" fmla="*/ 2147483646 w 46"/>
                <a:gd name="T59" fmla="*/ 2147483646 h 25"/>
                <a:gd name="T60" fmla="*/ 2147483646 w 46"/>
                <a:gd name="T61" fmla="*/ 2147483646 h 25"/>
                <a:gd name="T62" fmla="*/ 2147483646 w 46"/>
                <a:gd name="T63" fmla="*/ 2147483646 h 25"/>
                <a:gd name="T64" fmla="*/ 2147483646 w 46"/>
                <a:gd name="T65" fmla="*/ 2147483646 h 25"/>
                <a:gd name="T66" fmla="*/ 2147483646 w 46"/>
                <a:gd name="T67" fmla="*/ 2147483646 h 25"/>
                <a:gd name="T68" fmla="*/ 2147483646 w 46"/>
                <a:gd name="T69" fmla="*/ 2147483646 h 25"/>
                <a:gd name="T70" fmla="*/ 2147483646 w 46"/>
                <a:gd name="T71" fmla="*/ 2147483646 h 25"/>
                <a:gd name="T72" fmla="*/ 2147483646 w 46"/>
                <a:gd name="T73" fmla="*/ 2147483646 h 25"/>
                <a:gd name="T74" fmla="*/ 2147483646 w 46"/>
                <a:gd name="T75" fmla="*/ 2147483646 h 25"/>
                <a:gd name="T76" fmla="*/ 2147483646 w 46"/>
                <a:gd name="T77" fmla="*/ 2147483646 h 25"/>
                <a:gd name="T78" fmla="*/ 2147483646 w 46"/>
                <a:gd name="T79" fmla="*/ 2147483646 h 25"/>
                <a:gd name="T80" fmla="*/ 2147483646 w 46"/>
                <a:gd name="T81" fmla="*/ 2147483646 h 25"/>
                <a:gd name="T82" fmla="*/ 2147483646 w 46"/>
                <a:gd name="T83" fmla="*/ 2147483646 h 25"/>
                <a:gd name="T84" fmla="*/ 2147483646 w 46"/>
                <a:gd name="T85" fmla="*/ 2147483646 h 25"/>
                <a:gd name="T86" fmla="*/ 2147483646 w 46"/>
                <a:gd name="T87" fmla="*/ 2147483646 h 25"/>
                <a:gd name="T88" fmla="*/ 2147483646 w 46"/>
                <a:gd name="T89" fmla="*/ 2147483646 h 25"/>
                <a:gd name="T90" fmla="*/ 2147483646 w 46"/>
                <a:gd name="T91" fmla="*/ 2147483646 h 25"/>
                <a:gd name="T92" fmla="*/ 2147483646 w 46"/>
                <a:gd name="T93" fmla="*/ 2147483646 h 25"/>
                <a:gd name="T94" fmla="*/ 2147483646 w 46"/>
                <a:gd name="T95" fmla="*/ 2147483646 h 25"/>
                <a:gd name="T96" fmla="*/ 2147483646 w 46"/>
                <a:gd name="T97" fmla="*/ 2147483646 h 25"/>
                <a:gd name="T98" fmla="*/ 2147483646 w 46"/>
                <a:gd name="T99" fmla="*/ 2147483646 h 25"/>
                <a:gd name="T100" fmla="*/ 2147483646 w 46"/>
                <a:gd name="T101" fmla="*/ 2147483646 h 25"/>
                <a:gd name="T102" fmla="*/ 2147483646 w 46"/>
                <a:gd name="T103" fmla="*/ 2147483646 h 25"/>
                <a:gd name="T104" fmla="*/ 2147483646 w 46"/>
                <a:gd name="T105" fmla="*/ 2147483646 h 25"/>
                <a:gd name="T106" fmla="*/ 2147483646 w 46"/>
                <a:gd name="T107" fmla="*/ 2147483646 h 25"/>
                <a:gd name="T108" fmla="*/ 2147483646 w 46"/>
                <a:gd name="T109" fmla="*/ 2147483646 h 25"/>
                <a:gd name="T110" fmla="*/ 2147483646 w 46"/>
                <a:gd name="T111" fmla="*/ 2147483646 h 25"/>
                <a:gd name="T112" fmla="*/ 2147483646 w 46"/>
                <a:gd name="T113" fmla="*/ 2147483646 h 25"/>
                <a:gd name="T114" fmla="*/ 2147483646 w 46"/>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5">
                  <a:moveTo>
                    <a:pt x="46" y="11"/>
                  </a:move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2"/>
                    <a:pt x="46" y="12"/>
                  </a:cubicBezTo>
                  <a:cubicBezTo>
                    <a:pt x="46" y="12"/>
                    <a:pt x="46" y="12"/>
                    <a:pt x="46" y="12"/>
                  </a:cubicBezTo>
                  <a:cubicBezTo>
                    <a:pt x="46" y="12"/>
                    <a:pt x="46" y="11"/>
                    <a:pt x="46" y="11"/>
                  </a:cubicBezTo>
                  <a:cubicBezTo>
                    <a:pt x="46" y="11"/>
                    <a:pt x="46" y="11"/>
                    <a:pt x="46"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74" name="Freeform 345">
              <a:extLst>
                <a:ext uri="{FF2B5EF4-FFF2-40B4-BE49-F238E27FC236}">
                  <a16:creationId xmlns:a16="http://schemas.microsoft.com/office/drawing/2014/main" id="{526867E4-B4ED-82C8-DB95-7F602C904218}"/>
                </a:ext>
              </a:extLst>
            </p:cNvPr>
            <p:cNvSpPr>
              <a:spLocks/>
            </p:cNvSpPr>
            <p:nvPr userDrawn="1"/>
          </p:nvSpPr>
          <p:spPr bwMode="auto">
            <a:xfrm>
              <a:off x="9737726" y="22685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2"/>
                    <a:pt x="0" y="12"/>
                  </a:cubicBezTo>
                  <a:cubicBezTo>
                    <a:pt x="0" y="12"/>
                    <a:pt x="0" y="12"/>
                    <a:pt x="0" y="12"/>
                  </a:cubicBezTo>
                  <a:cubicBezTo>
                    <a:pt x="0" y="13"/>
                    <a:pt x="0" y="13"/>
                    <a:pt x="0" y="13"/>
                  </a:cubicBezTo>
                  <a:cubicBezTo>
                    <a:pt x="0" y="13"/>
                    <a:pt x="0" y="13"/>
                    <a:pt x="0" y="13"/>
                  </a:cubicBezTo>
                  <a:cubicBezTo>
                    <a:pt x="0" y="13"/>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7" y="12"/>
                    <a:pt x="47" y="12"/>
                  </a:cubicBezTo>
                  <a:cubicBezTo>
                    <a:pt x="47" y="12"/>
                    <a:pt x="47" y="11"/>
                    <a:pt x="47" y="11"/>
                  </a:cubicBezTo>
                  <a:cubicBezTo>
                    <a:pt x="47" y="11"/>
                    <a:pt x="46" y="10"/>
                    <a:pt x="46"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75" name="Freeform 346">
              <a:extLst>
                <a:ext uri="{FF2B5EF4-FFF2-40B4-BE49-F238E27FC236}">
                  <a16:creationId xmlns:a16="http://schemas.microsoft.com/office/drawing/2014/main" id="{A55FD215-C30E-5F0B-22E7-BC626CF44494}"/>
                </a:ext>
              </a:extLst>
            </p:cNvPr>
            <p:cNvSpPr>
              <a:spLocks/>
            </p:cNvSpPr>
            <p:nvPr userDrawn="1"/>
          </p:nvSpPr>
          <p:spPr bwMode="auto">
            <a:xfrm>
              <a:off x="9613901" y="21986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3"/>
                  </a:move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2"/>
                    <a:pt x="47"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3"/>
                  </a:cubicBezTo>
                  <a:cubicBezTo>
                    <a:pt x="0" y="13"/>
                    <a:pt x="0" y="13"/>
                    <a:pt x="0"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76" name="Freeform 347">
              <a:extLst>
                <a:ext uri="{FF2B5EF4-FFF2-40B4-BE49-F238E27FC236}">
                  <a16:creationId xmlns:a16="http://schemas.microsoft.com/office/drawing/2014/main" id="{4932D4F2-B701-8966-1999-FCACA972F1DD}"/>
                </a:ext>
              </a:extLst>
            </p:cNvPr>
            <p:cNvSpPr>
              <a:spLocks/>
            </p:cNvSpPr>
            <p:nvPr userDrawn="1"/>
          </p:nvSpPr>
          <p:spPr bwMode="auto">
            <a:xfrm>
              <a:off x="9779001" y="22923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0"/>
                  </a:move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2"/>
                  </a:cubicBezTo>
                  <a:cubicBezTo>
                    <a:pt x="0" y="12"/>
                    <a:pt x="0" y="13"/>
                    <a:pt x="0" y="13"/>
                  </a:cubicBezTo>
                  <a:cubicBezTo>
                    <a:pt x="0" y="13"/>
                    <a:pt x="0" y="13"/>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1"/>
                  </a:cubicBezTo>
                  <a:cubicBezTo>
                    <a:pt x="47" y="11"/>
                    <a:pt x="47" y="11"/>
                    <a:pt x="47" y="11"/>
                  </a:cubicBezTo>
                  <a:lnTo>
                    <a:pt x="47" y="1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77" name="Freeform 348">
              <a:extLst>
                <a:ext uri="{FF2B5EF4-FFF2-40B4-BE49-F238E27FC236}">
                  <a16:creationId xmlns:a16="http://schemas.microsoft.com/office/drawing/2014/main" id="{FAF40086-D735-68AF-2138-16B041E4F430}"/>
                </a:ext>
              </a:extLst>
            </p:cNvPr>
            <p:cNvSpPr>
              <a:spLocks/>
            </p:cNvSpPr>
            <p:nvPr userDrawn="1"/>
          </p:nvSpPr>
          <p:spPr bwMode="auto">
            <a:xfrm>
              <a:off x="9820276" y="23161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2"/>
                    <a:pt x="0" y="13"/>
                    <a:pt x="0" y="13"/>
                  </a:cubicBezTo>
                  <a:cubicBezTo>
                    <a:pt x="0" y="13"/>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7" y="12"/>
                  </a:cubicBezTo>
                  <a:cubicBezTo>
                    <a:pt x="47" y="12"/>
                    <a:pt x="47" y="12"/>
                    <a:pt x="47" y="11"/>
                  </a:cubicBezTo>
                  <a:cubicBezTo>
                    <a:pt x="47" y="11"/>
                    <a:pt x="47" y="11"/>
                    <a:pt x="47" y="11"/>
                  </a:cubicBezTo>
                  <a:cubicBezTo>
                    <a:pt x="47" y="11"/>
                    <a:pt x="47" y="11"/>
                    <a:pt x="47" y="10"/>
                  </a:cubicBezTo>
                  <a:lnTo>
                    <a:pt x="46" y="1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78" name="Freeform 349">
              <a:extLst>
                <a:ext uri="{FF2B5EF4-FFF2-40B4-BE49-F238E27FC236}">
                  <a16:creationId xmlns:a16="http://schemas.microsoft.com/office/drawing/2014/main" id="{B38457FB-EAC8-C25E-00E6-05F999B3D197}"/>
                </a:ext>
              </a:extLst>
            </p:cNvPr>
            <p:cNvSpPr>
              <a:spLocks/>
            </p:cNvSpPr>
            <p:nvPr userDrawn="1"/>
          </p:nvSpPr>
          <p:spPr bwMode="auto">
            <a:xfrm>
              <a:off x="9861551" y="2338388"/>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0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7" y="11"/>
                  </a:move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3"/>
                    <a:pt x="0" y="13"/>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1"/>
                    <a:pt x="47"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79" name="Freeform 350">
              <a:extLst>
                <a:ext uri="{FF2B5EF4-FFF2-40B4-BE49-F238E27FC236}">
                  <a16:creationId xmlns:a16="http://schemas.microsoft.com/office/drawing/2014/main" id="{AB294530-B3C3-3DD0-B362-A6D0EDE11813}"/>
                </a:ext>
              </a:extLst>
            </p:cNvPr>
            <p:cNvSpPr>
              <a:spLocks/>
            </p:cNvSpPr>
            <p:nvPr userDrawn="1"/>
          </p:nvSpPr>
          <p:spPr bwMode="auto">
            <a:xfrm>
              <a:off x="9929813" y="23796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0"/>
                  </a:move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3"/>
                    <a:pt x="0"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80" name="Freeform 351">
              <a:extLst>
                <a:ext uri="{FF2B5EF4-FFF2-40B4-BE49-F238E27FC236}">
                  <a16:creationId xmlns:a16="http://schemas.microsoft.com/office/drawing/2014/main" id="{0B7AE70E-8A81-C2A2-C4F9-70D447AC9D7E}"/>
                </a:ext>
              </a:extLst>
            </p:cNvPr>
            <p:cNvSpPr>
              <a:spLocks/>
            </p:cNvSpPr>
            <p:nvPr userDrawn="1"/>
          </p:nvSpPr>
          <p:spPr bwMode="auto">
            <a:xfrm>
              <a:off x="9971088" y="2401888"/>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0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47" y="11"/>
                  </a:move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3"/>
                    <a:pt x="0" y="13"/>
                  </a:cubicBezTo>
                  <a:cubicBezTo>
                    <a:pt x="0" y="13"/>
                    <a:pt x="0" y="13"/>
                    <a:pt x="0" y="13"/>
                  </a:cubicBezTo>
                  <a:cubicBezTo>
                    <a:pt x="1" y="13"/>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7"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81" name="Freeform 352">
              <a:extLst>
                <a:ext uri="{FF2B5EF4-FFF2-40B4-BE49-F238E27FC236}">
                  <a16:creationId xmlns:a16="http://schemas.microsoft.com/office/drawing/2014/main" id="{E5DC8018-28B7-9F94-5AC8-7E5EE22DBD1B}"/>
                </a:ext>
              </a:extLst>
            </p:cNvPr>
            <p:cNvSpPr>
              <a:spLocks/>
            </p:cNvSpPr>
            <p:nvPr userDrawn="1"/>
          </p:nvSpPr>
          <p:spPr bwMode="auto">
            <a:xfrm>
              <a:off x="10013951" y="2425700"/>
              <a:ext cx="73025" cy="39688"/>
            </a:xfrm>
            <a:custGeom>
              <a:avLst/>
              <a:gdLst>
                <a:gd name="T0" fmla="*/ 2147483646 w 46"/>
                <a:gd name="T1" fmla="*/ 2147483646 h 25"/>
                <a:gd name="T2" fmla="*/ 2147483646 w 46"/>
                <a:gd name="T3" fmla="*/ 2147483646 h 25"/>
                <a:gd name="T4" fmla="*/ 2147483646 w 46"/>
                <a:gd name="T5" fmla="*/ 2147483646 h 25"/>
                <a:gd name="T6" fmla="*/ 2147483646 w 46"/>
                <a:gd name="T7" fmla="*/ 2147483646 h 25"/>
                <a:gd name="T8" fmla="*/ 2147483646 w 46"/>
                <a:gd name="T9" fmla="*/ 2147483646 h 25"/>
                <a:gd name="T10" fmla="*/ 2147483646 w 46"/>
                <a:gd name="T11" fmla="*/ 2147483646 h 25"/>
                <a:gd name="T12" fmla="*/ 2147483646 w 46"/>
                <a:gd name="T13" fmla="*/ 2147483646 h 25"/>
                <a:gd name="T14" fmla="*/ 2147483646 w 46"/>
                <a:gd name="T15" fmla="*/ 2147483646 h 25"/>
                <a:gd name="T16" fmla="*/ 2147483646 w 46"/>
                <a:gd name="T17" fmla="*/ 2147483646 h 25"/>
                <a:gd name="T18" fmla="*/ 2147483646 w 46"/>
                <a:gd name="T19" fmla="*/ 2147483646 h 25"/>
                <a:gd name="T20" fmla="*/ 2147483646 w 46"/>
                <a:gd name="T21" fmla="*/ 2147483646 h 25"/>
                <a:gd name="T22" fmla="*/ 2147483646 w 46"/>
                <a:gd name="T23" fmla="*/ 2147483646 h 25"/>
                <a:gd name="T24" fmla="*/ 2147483646 w 46"/>
                <a:gd name="T25" fmla="*/ 2147483646 h 25"/>
                <a:gd name="T26" fmla="*/ 2147483646 w 46"/>
                <a:gd name="T27" fmla="*/ 2147483646 h 25"/>
                <a:gd name="T28" fmla="*/ 2147483646 w 46"/>
                <a:gd name="T29" fmla="*/ 2147483646 h 25"/>
                <a:gd name="T30" fmla="*/ 2147483646 w 46"/>
                <a:gd name="T31" fmla="*/ 2147483646 h 25"/>
                <a:gd name="T32" fmla="*/ 2147483646 w 46"/>
                <a:gd name="T33" fmla="*/ 2147483646 h 25"/>
                <a:gd name="T34" fmla="*/ 2147483646 w 46"/>
                <a:gd name="T35" fmla="*/ 2147483646 h 25"/>
                <a:gd name="T36" fmla="*/ 2147483646 w 46"/>
                <a:gd name="T37" fmla="*/ 2147483646 h 25"/>
                <a:gd name="T38" fmla="*/ 2147483646 w 46"/>
                <a:gd name="T39" fmla="*/ 2147483646 h 25"/>
                <a:gd name="T40" fmla="*/ 2147483646 w 46"/>
                <a:gd name="T41" fmla="*/ 2147483646 h 25"/>
                <a:gd name="T42" fmla="*/ 2147483646 w 46"/>
                <a:gd name="T43" fmla="*/ 2147483646 h 25"/>
                <a:gd name="T44" fmla="*/ 2147483646 w 46"/>
                <a:gd name="T45" fmla="*/ 2147483646 h 25"/>
                <a:gd name="T46" fmla="*/ 2147483646 w 46"/>
                <a:gd name="T47" fmla="*/ 2147483646 h 25"/>
                <a:gd name="T48" fmla="*/ 2147483646 w 46"/>
                <a:gd name="T49" fmla="*/ 0 h 25"/>
                <a:gd name="T50" fmla="*/ 2147483646 w 46"/>
                <a:gd name="T51" fmla="*/ 0 h 25"/>
                <a:gd name="T52" fmla="*/ 2147483646 w 46"/>
                <a:gd name="T53" fmla="*/ 0 h 25"/>
                <a:gd name="T54" fmla="*/ 2147483646 w 46"/>
                <a:gd name="T55" fmla="*/ 2147483646 h 25"/>
                <a:gd name="T56" fmla="*/ 2147483646 w 46"/>
                <a:gd name="T57" fmla="*/ 2147483646 h 25"/>
                <a:gd name="T58" fmla="*/ 2147483646 w 46"/>
                <a:gd name="T59" fmla="*/ 2147483646 h 25"/>
                <a:gd name="T60" fmla="*/ 2147483646 w 46"/>
                <a:gd name="T61" fmla="*/ 2147483646 h 25"/>
                <a:gd name="T62" fmla="*/ 2147483646 w 46"/>
                <a:gd name="T63" fmla="*/ 2147483646 h 25"/>
                <a:gd name="T64" fmla="*/ 2147483646 w 46"/>
                <a:gd name="T65" fmla="*/ 2147483646 h 25"/>
                <a:gd name="T66" fmla="*/ 2147483646 w 46"/>
                <a:gd name="T67" fmla="*/ 2147483646 h 25"/>
                <a:gd name="T68" fmla="*/ 2147483646 w 46"/>
                <a:gd name="T69" fmla="*/ 2147483646 h 25"/>
                <a:gd name="T70" fmla="*/ 2147483646 w 46"/>
                <a:gd name="T71" fmla="*/ 2147483646 h 25"/>
                <a:gd name="T72" fmla="*/ 2147483646 w 46"/>
                <a:gd name="T73" fmla="*/ 2147483646 h 25"/>
                <a:gd name="T74" fmla="*/ 2147483646 w 46"/>
                <a:gd name="T75" fmla="*/ 2147483646 h 25"/>
                <a:gd name="T76" fmla="*/ 2147483646 w 46"/>
                <a:gd name="T77" fmla="*/ 2147483646 h 25"/>
                <a:gd name="T78" fmla="*/ 2147483646 w 46"/>
                <a:gd name="T79" fmla="*/ 2147483646 h 25"/>
                <a:gd name="T80" fmla="*/ 2147483646 w 46"/>
                <a:gd name="T81" fmla="*/ 2147483646 h 25"/>
                <a:gd name="T82" fmla="*/ 0 w 46"/>
                <a:gd name="T83" fmla="*/ 2147483646 h 25"/>
                <a:gd name="T84" fmla="*/ 2147483646 w 46"/>
                <a:gd name="T85" fmla="*/ 2147483646 h 25"/>
                <a:gd name="T86" fmla="*/ 2147483646 w 46"/>
                <a:gd name="T87" fmla="*/ 2147483646 h 25"/>
                <a:gd name="T88" fmla="*/ 2147483646 w 46"/>
                <a:gd name="T89" fmla="*/ 2147483646 h 25"/>
                <a:gd name="T90" fmla="*/ 2147483646 w 46"/>
                <a:gd name="T91" fmla="*/ 2147483646 h 25"/>
                <a:gd name="T92" fmla="*/ 2147483646 w 46"/>
                <a:gd name="T93" fmla="*/ 2147483646 h 25"/>
                <a:gd name="T94" fmla="*/ 2147483646 w 46"/>
                <a:gd name="T95" fmla="*/ 2147483646 h 25"/>
                <a:gd name="T96" fmla="*/ 2147483646 w 46"/>
                <a:gd name="T97" fmla="*/ 2147483646 h 25"/>
                <a:gd name="T98" fmla="*/ 2147483646 w 46"/>
                <a:gd name="T99" fmla="*/ 2147483646 h 25"/>
                <a:gd name="T100" fmla="*/ 2147483646 w 46"/>
                <a:gd name="T101" fmla="*/ 2147483646 h 25"/>
                <a:gd name="T102" fmla="*/ 2147483646 w 46"/>
                <a:gd name="T103" fmla="*/ 2147483646 h 25"/>
                <a:gd name="T104" fmla="*/ 2147483646 w 46"/>
                <a:gd name="T105" fmla="*/ 2147483646 h 25"/>
                <a:gd name="T106" fmla="*/ 2147483646 w 46"/>
                <a:gd name="T107" fmla="*/ 2147483646 h 25"/>
                <a:gd name="T108" fmla="*/ 2147483646 w 46"/>
                <a:gd name="T109" fmla="*/ 2147483646 h 25"/>
                <a:gd name="T110" fmla="*/ 2147483646 w 46"/>
                <a:gd name="T111" fmla="*/ 2147483646 h 25"/>
                <a:gd name="T112" fmla="*/ 2147483646 w 46"/>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5">
                  <a:moveTo>
                    <a:pt x="26" y="23"/>
                  </a:move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2"/>
                    <a:pt x="46" y="12"/>
                  </a:cubicBezTo>
                  <a:cubicBezTo>
                    <a:pt x="46" y="12"/>
                    <a:pt x="46" y="12"/>
                    <a:pt x="46" y="12"/>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4"/>
                  </a:cubicBezTo>
                  <a:cubicBezTo>
                    <a:pt x="0" y="14"/>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82" name="Freeform 353">
              <a:extLst>
                <a:ext uri="{FF2B5EF4-FFF2-40B4-BE49-F238E27FC236}">
                  <a16:creationId xmlns:a16="http://schemas.microsoft.com/office/drawing/2014/main" id="{17B22A48-A27C-C920-C710-14898EE6FE4C}"/>
                </a:ext>
              </a:extLst>
            </p:cNvPr>
            <p:cNvSpPr>
              <a:spLocks/>
            </p:cNvSpPr>
            <p:nvPr userDrawn="1"/>
          </p:nvSpPr>
          <p:spPr bwMode="auto">
            <a:xfrm>
              <a:off x="10055226" y="24495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0 h 24"/>
                <a:gd name="T42" fmla="*/ 2147483646 w 47"/>
                <a:gd name="T43" fmla="*/ 0 h 24"/>
                <a:gd name="T44" fmla="*/ 2147483646 w 47"/>
                <a:gd name="T45" fmla="*/ 0 h 24"/>
                <a:gd name="T46" fmla="*/ 2147483646 w 47"/>
                <a:gd name="T47" fmla="*/ 0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31" y="21"/>
                  </a:move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1"/>
                    <a:pt x="47"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83" name="Freeform 354">
              <a:extLst>
                <a:ext uri="{FF2B5EF4-FFF2-40B4-BE49-F238E27FC236}">
                  <a16:creationId xmlns:a16="http://schemas.microsoft.com/office/drawing/2014/main" id="{20E29DEA-79B1-35DE-5471-B310B2B22889}"/>
                </a:ext>
              </a:extLst>
            </p:cNvPr>
            <p:cNvSpPr>
              <a:spLocks/>
            </p:cNvSpPr>
            <p:nvPr userDrawn="1"/>
          </p:nvSpPr>
          <p:spPr bwMode="auto">
            <a:xfrm>
              <a:off x="10133013" y="25003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2"/>
                    <a:pt x="47" y="11"/>
                    <a:pt x="46"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84" name="Freeform 355">
              <a:extLst>
                <a:ext uri="{FF2B5EF4-FFF2-40B4-BE49-F238E27FC236}">
                  <a16:creationId xmlns:a16="http://schemas.microsoft.com/office/drawing/2014/main" id="{A74A7287-25CD-7356-809C-04C3A2A9A74D}"/>
                </a:ext>
              </a:extLst>
            </p:cNvPr>
            <p:cNvSpPr>
              <a:spLocks/>
            </p:cNvSpPr>
            <p:nvPr userDrawn="1"/>
          </p:nvSpPr>
          <p:spPr bwMode="auto">
            <a:xfrm>
              <a:off x="9559926" y="22240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85" name="Freeform 356">
              <a:extLst>
                <a:ext uri="{FF2B5EF4-FFF2-40B4-BE49-F238E27FC236}">
                  <a16:creationId xmlns:a16="http://schemas.microsoft.com/office/drawing/2014/main" id="{61ED5873-F56E-0DCC-8376-510DEF17F9EE}"/>
                </a:ext>
              </a:extLst>
            </p:cNvPr>
            <p:cNvSpPr>
              <a:spLocks/>
            </p:cNvSpPr>
            <p:nvPr userDrawn="1"/>
          </p:nvSpPr>
          <p:spPr bwMode="auto">
            <a:xfrm>
              <a:off x="9601201" y="22479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1"/>
                  </a:move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0" y="12"/>
                  </a:cubicBezTo>
                  <a:cubicBezTo>
                    <a:pt x="0" y="12"/>
                    <a:pt x="0" y="12"/>
                    <a:pt x="0" y="13"/>
                  </a:cubicBezTo>
                  <a:cubicBezTo>
                    <a:pt x="0" y="13"/>
                    <a:pt x="0" y="13"/>
                    <a:pt x="0" y="13"/>
                  </a:cubicBezTo>
                  <a:cubicBezTo>
                    <a:pt x="0" y="13"/>
                    <a:pt x="0" y="13"/>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2"/>
                  </a:cubicBezTo>
                  <a:cubicBezTo>
                    <a:pt x="47" y="11"/>
                    <a:pt x="47" y="11"/>
                    <a:pt x="47" y="11"/>
                  </a:cubicBezTo>
                  <a:cubicBezTo>
                    <a:pt x="47" y="11"/>
                    <a:pt x="47" y="11"/>
                    <a:pt x="47"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86" name="Freeform 357">
              <a:extLst>
                <a:ext uri="{FF2B5EF4-FFF2-40B4-BE49-F238E27FC236}">
                  <a16:creationId xmlns:a16="http://schemas.microsoft.com/office/drawing/2014/main" id="{18B78D70-144B-9940-E8FF-4AFE73C303A0}"/>
                </a:ext>
              </a:extLst>
            </p:cNvPr>
            <p:cNvSpPr>
              <a:spLocks/>
            </p:cNvSpPr>
            <p:nvPr userDrawn="1"/>
          </p:nvSpPr>
          <p:spPr bwMode="auto">
            <a:xfrm>
              <a:off x="9642476" y="2271713"/>
              <a:ext cx="74613" cy="38100"/>
            </a:xfrm>
            <a:custGeom>
              <a:avLst/>
              <a:gdLst>
                <a:gd name="T0" fmla="*/ 2147483646 w 47"/>
                <a:gd name="T1" fmla="*/ 2147483646 h 24"/>
                <a:gd name="T2" fmla="*/ 2147483646 w 47"/>
                <a:gd name="T3" fmla="*/ 2147483646 h 24"/>
                <a:gd name="T4" fmla="*/ 2147483646 w 47"/>
                <a:gd name="T5" fmla="*/ 0 h 24"/>
                <a:gd name="T6" fmla="*/ 2147483646 w 47"/>
                <a:gd name="T7" fmla="*/ 0 h 24"/>
                <a:gd name="T8" fmla="*/ 2147483646 w 47"/>
                <a:gd name="T9" fmla="*/ 0 h 24"/>
                <a:gd name="T10" fmla="*/ 2147483646 w 47"/>
                <a:gd name="T11" fmla="*/ 0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33" y="2"/>
                  </a:move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0" y="12"/>
                    <a:pt x="0" y="13"/>
                  </a:cubicBezTo>
                  <a:cubicBezTo>
                    <a:pt x="0" y="13"/>
                    <a:pt x="0" y="13"/>
                    <a:pt x="0" y="13"/>
                  </a:cubicBezTo>
                  <a:cubicBezTo>
                    <a:pt x="0"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1"/>
                    <a:pt x="47" y="11"/>
                  </a:cubicBezTo>
                  <a:cubicBezTo>
                    <a:pt x="47" y="10"/>
                    <a:pt x="47" y="10"/>
                    <a:pt x="47" y="10"/>
                  </a:cubicBezTo>
                  <a:cubicBezTo>
                    <a:pt x="47" y="10"/>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lnTo>
                    <a:pt x="33" y="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87" name="Freeform 358">
              <a:extLst>
                <a:ext uri="{FF2B5EF4-FFF2-40B4-BE49-F238E27FC236}">
                  <a16:creationId xmlns:a16="http://schemas.microsoft.com/office/drawing/2014/main" id="{17D8CCBF-811F-E472-F3FC-C308CBCFB49F}"/>
                </a:ext>
              </a:extLst>
            </p:cNvPr>
            <p:cNvSpPr>
              <a:spLocks/>
            </p:cNvSpPr>
            <p:nvPr userDrawn="1"/>
          </p:nvSpPr>
          <p:spPr bwMode="auto">
            <a:xfrm>
              <a:off x="9685338" y="2295525"/>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0 h 24"/>
                <a:gd name="T22" fmla="*/ 2147483646 w 46"/>
                <a:gd name="T23" fmla="*/ 0 h 24"/>
                <a:gd name="T24" fmla="*/ 2147483646 w 46"/>
                <a:gd name="T25" fmla="*/ 0 h 24"/>
                <a:gd name="T26" fmla="*/ 2147483646 w 46"/>
                <a:gd name="T27" fmla="*/ 0 h 24"/>
                <a:gd name="T28" fmla="*/ 2147483646 w 46"/>
                <a:gd name="T29" fmla="*/ 0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0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46" y="10"/>
                  </a:move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2"/>
                  </a:cubicBezTo>
                  <a:cubicBezTo>
                    <a:pt x="0" y="12"/>
                    <a:pt x="0" y="13"/>
                    <a:pt x="0" y="13"/>
                  </a:cubicBezTo>
                  <a:cubicBezTo>
                    <a:pt x="0" y="13"/>
                    <a:pt x="0" y="13"/>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1"/>
                  </a:cubicBezTo>
                  <a:cubicBezTo>
                    <a:pt x="46" y="11"/>
                    <a:pt x="46" y="11"/>
                    <a:pt x="46" y="11"/>
                  </a:cubicBezTo>
                  <a:cubicBezTo>
                    <a:pt x="46" y="11"/>
                    <a:pt x="46" y="11"/>
                    <a:pt x="46" y="11"/>
                  </a:cubicBezTo>
                  <a:cubicBezTo>
                    <a:pt x="46" y="10"/>
                    <a:pt x="46" y="10"/>
                    <a:pt x="46"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88" name="Freeform 359">
              <a:extLst>
                <a:ext uri="{FF2B5EF4-FFF2-40B4-BE49-F238E27FC236}">
                  <a16:creationId xmlns:a16="http://schemas.microsoft.com/office/drawing/2014/main" id="{DD45128B-9610-C78C-FDB3-CE7CE38E916E}"/>
                </a:ext>
              </a:extLst>
            </p:cNvPr>
            <p:cNvSpPr>
              <a:spLocks/>
            </p:cNvSpPr>
            <p:nvPr userDrawn="1"/>
          </p:nvSpPr>
          <p:spPr bwMode="auto">
            <a:xfrm>
              <a:off x="9726613" y="23193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2"/>
                    <a:pt x="47" y="12"/>
                    <a:pt x="47" y="11"/>
                  </a:cubicBezTo>
                  <a:cubicBezTo>
                    <a:pt x="47" y="11"/>
                    <a:pt x="47" y="11"/>
                    <a:pt x="46"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89" name="Freeform 360">
              <a:extLst>
                <a:ext uri="{FF2B5EF4-FFF2-40B4-BE49-F238E27FC236}">
                  <a16:creationId xmlns:a16="http://schemas.microsoft.com/office/drawing/2014/main" id="{F312DD93-3483-A8F7-D935-BF49F7035FD5}"/>
                </a:ext>
              </a:extLst>
            </p:cNvPr>
            <p:cNvSpPr>
              <a:spLocks/>
            </p:cNvSpPr>
            <p:nvPr userDrawn="1"/>
          </p:nvSpPr>
          <p:spPr bwMode="auto">
            <a:xfrm>
              <a:off x="9767888" y="234156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0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0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6" y="11"/>
                  </a:move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3"/>
                    <a:pt x="0" y="13"/>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2"/>
                  </a:cubicBezTo>
                  <a:cubicBezTo>
                    <a:pt x="47" y="12"/>
                    <a:pt x="47" y="12"/>
                    <a:pt x="47" y="12"/>
                  </a:cubicBezTo>
                  <a:cubicBezTo>
                    <a:pt x="47" y="12"/>
                    <a:pt x="47" y="11"/>
                    <a:pt x="47" y="11"/>
                  </a:cubicBezTo>
                  <a:lnTo>
                    <a:pt x="46" y="1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90" name="Freeform 361">
              <a:extLst>
                <a:ext uri="{FF2B5EF4-FFF2-40B4-BE49-F238E27FC236}">
                  <a16:creationId xmlns:a16="http://schemas.microsoft.com/office/drawing/2014/main" id="{253317C1-E0BF-216C-B1B0-02D403F00172}"/>
                </a:ext>
              </a:extLst>
            </p:cNvPr>
            <p:cNvSpPr>
              <a:spLocks/>
            </p:cNvSpPr>
            <p:nvPr userDrawn="1"/>
          </p:nvSpPr>
          <p:spPr bwMode="auto">
            <a:xfrm>
              <a:off x="9809163" y="236537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0 h 25"/>
                <a:gd name="T24" fmla="*/ 2147483646 w 47"/>
                <a:gd name="T25" fmla="*/ 0 h 25"/>
                <a:gd name="T26" fmla="*/ 2147483646 w 47"/>
                <a:gd name="T27" fmla="*/ 0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7" y="11"/>
                  </a:move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3"/>
                    <a:pt x="0" y="13"/>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7"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91" name="Freeform 362">
              <a:extLst>
                <a:ext uri="{FF2B5EF4-FFF2-40B4-BE49-F238E27FC236}">
                  <a16:creationId xmlns:a16="http://schemas.microsoft.com/office/drawing/2014/main" id="{5CADB163-1950-7EE1-D09F-6A8AA39311E9}"/>
                </a:ext>
              </a:extLst>
            </p:cNvPr>
            <p:cNvSpPr>
              <a:spLocks/>
            </p:cNvSpPr>
            <p:nvPr userDrawn="1"/>
          </p:nvSpPr>
          <p:spPr bwMode="auto">
            <a:xfrm>
              <a:off x="9512301" y="2249488"/>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0 h 24"/>
                <a:gd name="T80" fmla="*/ 2147483646 w 46"/>
                <a:gd name="T81" fmla="*/ 0 h 24"/>
                <a:gd name="T82" fmla="*/ 2147483646 w 46"/>
                <a:gd name="T83" fmla="*/ 0 h 24"/>
                <a:gd name="T84" fmla="*/ 2147483646 w 46"/>
                <a:gd name="T85" fmla="*/ 0 h 24"/>
                <a:gd name="T86" fmla="*/ 2147483646 w 46"/>
                <a:gd name="T87" fmla="*/ 0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w 46"/>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4">
                  <a:moveTo>
                    <a:pt x="0" y="13"/>
                  </a:move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1"/>
                  </a:cubicBezTo>
                  <a:cubicBezTo>
                    <a:pt x="46" y="11"/>
                    <a:pt x="46"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92" name="Freeform 363">
              <a:extLst>
                <a:ext uri="{FF2B5EF4-FFF2-40B4-BE49-F238E27FC236}">
                  <a16:creationId xmlns:a16="http://schemas.microsoft.com/office/drawing/2014/main" id="{AEF63C19-05FA-DE43-116B-313BB7147EC0}"/>
                </a:ext>
              </a:extLst>
            </p:cNvPr>
            <p:cNvSpPr>
              <a:spLocks/>
            </p:cNvSpPr>
            <p:nvPr userDrawn="1"/>
          </p:nvSpPr>
          <p:spPr bwMode="auto">
            <a:xfrm>
              <a:off x="9553576" y="2273300"/>
              <a:ext cx="74613" cy="38100"/>
            </a:xfrm>
            <a:custGeom>
              <a:avLst/>
              <a:gdLst>
                <a:gd name="T0" fmla="*/ 2147483646 w 47"/>
                <a:gd name="T1" fmla="*/ 0 h 24"/>
                <a:gd name="T2" fmla="*/ 2147483646 w 47"/>
                <a:gd name="T3" fmla="*/ 0 h 24"/>
                <a:gd name="T4" fmla="*/ 2147483646 w 47"/>
                <a:gd name="T5" fmla="*/ 0 h 24"/>
                <a:gd name="T6" fmla="*/ 2147483646 w 47"/>
                <a:gd name="T7" fmla="*/ 0 h 24"/>
                <a:gd name="T8" fmla="*/ 2147483646 w 47"/>
                <a:gd name="T9" fmla="*/ 0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0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30" y="0"/>
                  </a:move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4"/>
                    <a:pt x="43" y="14"/>
                    <a:pt x="43" y="14"/>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3"/>
                    <a:pt x="45" y="13"/>
                    <a:pt x="45" y="13"/>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1"/>
                    <a:pt x="47" y="11"/>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lnTo>
                    <a:pt x="30"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93" name="Freeform 364">
              <a:extLst>
                <a:ext uri="{FF2B5EF4-FFF2-40B4-BE49-F238E27FC236}">
                  <a16:creationId xmlns:a16="http://schemas.microsoft.com/office/drawing/2014/main" id="{76E9B2FF-C257-7238-183B-BA0DBF4D991A}"/>
                </a:ext>
              </a:extLst>
            </p:cNvPr>
            <p:cNvSpPr>
              <a:spLocks/>
            </p:cNvSpPr>
            <p:nvPr userDrawn="1"/>
          </p:nvSpPr>
          <p:spPr bwMode="auto">
            <a:xfrm>
              <a:off x="9594851" y="229552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0 h 25"/>
                <a:gd name="T24" fmla="*/ 2147483646 w 47"/>
                <a:gd name="T25" fmla="*/ 0 h 25"/>
                <a:gd name="T26" fmla="*/ 2147483646 w 47"/>
                <a:gd name="T27" fmla="*/ 0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0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6" y="11"/>
                  </a:move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2"/>
                    <a:pt x="47" y="12"/>
                    <a:pt x="46" y="11"/>
                  </a:cubicBezTo>
                  <a:cubicBezTo>
                    <a:pt x="46" y="11"/>
                    <a:pt x="46" y="11"/>
                    <a:pt x="46"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94" name="Freeform 365">
              <a:extLst>
                <a:ext uri="{FF2B5EF4-FFF2-40B4-BE49-F238E27FC236}">
                  <a16:creationId xmlns:a16="http://schemas.microsoft.com/office/drawing/2014/main" id="{D2860376-6D6E-C531-164E-391203E078BE}"/>
                </a:ext>
              </a:extLst>
            </p:cNvPr>
            <p:cNvSpPr>
              <a:spLocks/>
            </p:cNvSpPr>
            <p:nvPr userDrawn="1"/>
          </p:nvSpPr>
          <p:spPr bwMode="auto">
            <a:xfrm>
              <a:off x="9636126" y="2319338"/>
              <a:ext cx="74613" cy="38100"/>
            </a:xfrm>
            <a:custGeom>
              <a:avLst/>
              <a:gdLst>
                <a:gd name="T0" fmla="*/ 2147483646 w 47"/>
                <a:gd name="T1" fmla="*/ 2147483646 h 24"/>
                <a:gd name="T2" fmla="*/ 2147483646 w 47"/>
                <a:gd name="T3" fmla="*/ 0 h 24"/>
                <a:gd name="T4" fmla="*/ 2147483646 w 47"/>
                <a:gd name="T5" fmla="*/ 0 h 24"/>
                <a:gd name="T6" fmla="*/ 2147483646 w 47"/>
                <a:gd name="T7" fmla="*/ 0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0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30" y="1"/>
                  </a:move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7" y="13"/>
                    <a:pt x="47" y="13"/>
                  </a:cubicBezTo>
                  <a:cubicBezTo>
                    <a:pt x="47" y="12"/>
                    <a:pt x="47" y="12"/>
                    <a:pt x="47" y="12"/>
                  </a:cubicBezTo>
                  <a:cubicBezTo>
                    <a:pt x="47" y="12"/>
                    <a:pt x="47" y="11"/>
                    <a:pt x="47" y="11"/>
                  </a:cubicBezTo>
                  <a:cubicBezTo>
                    <a:pt x="47"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lnTo>
                    <a:pt x="30" y="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95" name="Freeform 366">
              <a:extLst>
                <a:ext uri="{FF2B5EF4-FFF2-40B4-BE49-F238E27FC236}">
                  <a16:creationId xmlns:a16="http://schemas.microsoft.com/office/drawing/2014/main" id="{513E4BFF-FCD2-9E83-8613-570255A236CB}"/>
                </a:ext>
              </a:extLst>
            </p:cNvPr>
            <p:cNvSpPr>
              <a:spLocks/>
            </p:cNvSpPr>
            <p:nvPr userDrawn="1"/>
          </p:nvSpPr>
          <p:spPr bwMode="auto">
            <a:xfrm>
              <a:off x="9677401" y="23431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0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6" y="23"/>
                  </a:move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96" name="Freeform 367">
              <a:extLst>
                <a:ext uri="{FF2B5EF4-FFF2-40B4-BE49-F238E27FC236}">
                  <a16:creationId xmlns:a16="http://schemas.microsoft.com/office/drawing/2014/main" id="{5A259349-A5D5-EC18-D0EC-D38264BDD5E4}"/>
                </a:ext>
              </a:extLst>
            </p:cNvPr>
            <p:cNvSpPr>
              <a:spLocks/>
            </p:cNvSpPr>
            <p:nvPr userDrawn="1"/>
          </p:nvSpPr>
          <p:spPr bwMode="auto">
            <a:xfrm>
              <a:off x="9718676" y="23669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4"/>
                  </a:move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2"/>
                    <a:pt x="47" y="12"/>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2"/>
                    <a:pt x="0" y="12"/>
                  </a:cubicBezTo>
                  <a:cubicBezTo>
                    <a:pt x="0" y="12"/>
                    <a:pt x="0" y="12"/>
                    <a:pt x="0" y="12"/>
                  </a:cubicBezTo>
                  <a:cubicBezTo>
                    <a:pt x="0" y="13"/>
                    <a:pt x="0" y="13"/>
                    <a:pt x="0" y="13"/>
                  </a:cubicBezTo>
                  <a:cubicBezTo>
                    <a:pt x="0" y="13"/>
                    <a:pt x="0" y="13"/>
                    <a:pt x="0" y="13"/>
                  </a:cubicBezTo>
                  <a:cubicBezTo>
                    <a:pt x="0" y="13"/>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97" name="Freeform 368">
              <a:extLst>
                <a:ext uri="{FF2B5EF4-FFF2-40B4-BE49-F238E27FC236}">
                  <a16:creationId xmlns:a16="http://schemas.microsoft.com/office/drawing/2014/main" id="{2498A0E5-1951-A544-21B5-DD7B6A4DD921}"/>
                </a:ext>
              </a:extLst>
            </p:cNvPr>
            <p:cNvSpPr>
              <a:spLocks/>
            </p:cNvSpPr>
            <p:nvPr userDrawn="1"/>
          </p:nvSpPr>
          <p:spPr bwMode="auto">
            <a:xfrm>
              <a:off x="9759951" y="23907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2"/>
                  </a:cubicBezTo>
                  <a:cubicBezTo>
                    <a:pt x="0" y="12"/>
                    <a:pt x="0" y="12"/>
                    <a:pt x="0" y="12"/>
                  </a:cubicBezTo>
                  <a:cubicBezTo>
                    <a:pt x="0" y="12"/>
                    <a:pt x="0" y="12"/>
                    <a:pt x="0" y="12"/>
                  </a:cubicBezTo>
                  <a:cubicBezTo>
                    <a:pt x="0" y="13"/>
                    <a:pt x="0" y="13"/>
                    <a:pt x="1" y="13"/>
                  </a:cubicBezTo>
                  <a:cubicBezTo>
                    <a:pt x="1" y="13"/>
                    <a:pt x="1" y="13"/>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98" name="Freeform 369">
              <a:extLst>
                <a:ext uri="{FF2B5EF4-FFF2-40B4-BE49-F238E27FC236}">
                  <a16:creationId xmlns:a16="http://schemas.microsoft.com/office/drawing/2014/main" id="{6C0357BB-475B-2D90-697A-0CC6D6C55F0B}"/>
                </a:ext>
              </a:extLst>
            </p:cNvPr>
            <p:cNvSpPr>
              <a:spLocks/>
            </p:cNvSpPr>
            <p:nvPr userDrawn="1"/>
          </p:nvSpPr>
          <p:spPr bwMode="auto">
            <a:xfrm>
              <a:off x="9467851" y="2274888"/>
              <a:ext cx="73025"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0" y="14"/>
                  </a:move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2"/>
                    <a:pt x="47" y="12"/>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99" name="Freeform 370">
              <a:extLst>
                <a:ext uri="{FF2B5EF4-FFF2-40B4-BE49-F238E27FC236}">
                  <a16:creationId xmlns:a16="http://schemas.microsoft.com/office/drawing/2014/main" id="{3A80886D-1809-6D38-E057-1B5E97A56529}"/>
                </a:ext>
              </a:extLst>
            </p:cNvPr>
            <p:cNvSpPr>
              <a:spLocks/>
            </p:cNvSpPr>
            <p:nvPr userDrawn="1"/>
          </p:nvSpPr>
          <p:spPr bwMode="auto">
            <a:xfrm>
              <a:off x="9507538" y="2298700"/>
              <a:ext cx="74613" cy="38100"/>
            </a:xfrm>
            <a:custGeom>
              <a:avLst/>
              <a:gdLst>
                <a:gd name="T0" fmla="*/ 2147483646 w 47"/>
                <a:gd name="T1" fmla="*/ 0 h 24"/>
                <a:gd name="T2" fmla="*/ 2147483646 w 47"/>
                <a:gd name="T3" fmla="*/ 0 h 24"/>
                <a:gd name="T4" fmla="*/ 2147483646 w 47"/>
                <a:gd name="T5" fmla="*/ 0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0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8" y="0"/>
                  </a:move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1"/>
                    <a:pt x="47"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lnTo>
                    <a:pt x="28"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00" name="Freeform 371">
              <a:extLst>
                <a:ext uri="{FF2B5EF4-FFF2-40B4-BE49-F238E27FC236}">
                  <a16:creationId xmlns:a16="http://schemas.microsoft.com/office/drawing/2014/main" id="{351E3290-8FD3-26D2-BE8B-0F5D714A291F}"/>
                </a:ext>
              </a:extLst>
            </p:cNvPr>
            <p:cNvSpPr>
              <a:spLocks/>
            </p:cNvSpPr>
            <p:nvPr userDrawn="1"/>
          </p:nvSpPr>
          <p:spPr bwMode="auto">
            <a:xfrm>
              <a:off x="9548813" y="2322513"/>
              <a:ext cx="74613" cy="38100"/>
            </a:xfrm>
            <a:custGeom>
              <a:avLst/>
              <a:gdLst>
                <a:gd name="T0" fmla="*/ 2147483646 w 47"/>
                <a:gd name="T1" fmla="*/ 0 h 24"/>
                <a:gd name="T2" fmla="*/ 2147483646 w 47"/>
                <a:gd name="T3" fmla="*/ 0 h 24"/>
                <a:gd name="T4" fmla="*/ 2147483646 w 47"/>
                <a:gd name="T5" fmla="*/ 0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0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0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9" y="0"/>
                  </a:move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3"/>
                  </a:cubicBezTo>
                  <a:cubicBezTo>
                    <a:pt x="0" y="13"/>
                    <a:pt x="0" y="13"/>
                    <a:pt x="0" y="13"/>
                  </a:cubicBezTo>
                  <a:cubicBezTo>
                    <a:pt x="0" y="13"/>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2"/>
                  </a:cubicBezTo>
                  <a:cubicBezTo>
                    <a:pt x="47" y="12"/>
                    <a:pt x="47" y="12"/>
                    <a:pt x="47" y="12"/>
                  </a:cubicBezTo>
                  <a:cubicBezTo>
                    <a:pt x="47" y="12"/>
                    <a:pt x="47" y="12"/>
                    <a:pt x="47" y="12"/>
                  </a:cubicBezTo>
                  <a:cubicBezTo>
                    <a:pt x="47" y="11"/>
                    <a:pt x="47" y="11"/>
                    <a:pt x="47" y="11"/>
                  </a:cubicBezTo>
                  <a:cubicBezTo>
                    <a:pt x="47" y="11"/>
                    <a:pt x="47" y="11"/>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01" name="Freeform 372">
              <a:extLst>
                <a:ext uri="{FF2B5EF4-FFF2-40B4-BE49-F238E27FC236}">
                  <a16:creationId xmlns:a16="http://schemas.microsoft.com/office/drawing/2014/main" id="{2A998DAF-B45B-61C7-C4E7-0799BFA680CE}"/>
                </a:ext>
              </a:extLst>
            </p:cNvPr>
            <p:cNvSpPr>
              <a:spLocks/>
            </p:cNvSpPr>
            <p:nvPr userDrawn="1"/>
          </p:nvSpPr>
          <p:spPr bwMode="auto">
            <a:xfrm>
              <a:off x="9590088" y="23463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ubicBezTo>
                    <a:pt x="47" y="11"/>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2"/>
                    <a:pt x="0" y="12"/>
                  </a:cubicBezTo>
                  <a:cubicBezTo>
                    <a:pt x="0" y="12"/>
                    <a:pt x="0" y="12"/>
                    <a:pt x="0" y="12"/>
                  </a:cubicBezTo>
                  <a:cubicBezTo>
                    <a:pt x="0" y="12"/>
                    <a:pt x="0" y="12"/>
                    <a:pt x="0" y="12"/>
                  </a:cubicBezTo>
                  <a:cubicBezTo>
                    <a:pt x="0" y="13"/>
                    <a:pt x="0" y="13"/>
                    <a:pt x="0" y="13"/>
                  </a:cubicBezTo>
                  <a:cubicBezTo>
                    <a:pt x="0" y="13"/>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02" name="Freeform 373">
              <a:extLst>
                <a:ext uri="{FF2B5EF4-FFF2-40B4-BE49-F238E27FC236}">
                  <a16:creationId xmlns:a16="http://schemas.microsoft.com/office/drawing/2014/main" id="{A50D8FD6-308E-C55D-0AA8-BE296EA7ED9D}"/>
                </a:ext>
              </a:extLst>
            </p:cNvPr>
            <p:cNvSpPr>
              <a:spLocks/>
            </p:cNvSpPr>
            <p:nvPr userDrawn="1"/>
          </p:nvSpPr>
          <p:spPr bwMode="auto">
            <a:xfrm>
              <a:off x="9631363" y="23701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4"/>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1"/>
                  </a:cubicBezTo>
                  <a:cubicBezTo>
                    <a:pt x="0" y="12"/>
                    <a:pt x="0" y="12"/>
                    <a:pt x="0" y="12"/>
                  </a:cubicBezTo>
                  <a:cubicBezTo>
                    <a:pt x="0" y="12"/>
                    <a:pt x="0" y="12"/>
                    <a:pt x="0" y="12"/>
                  </a:cubicBezTo>
                  <a:cubicBezTo>
                    <a:pt x="0" y="12"/>
                    <a:pt x="0" y="12"/>
                    <a:pt x="0" y="12"/>
                  </a:cubicBezTo>
                  <a:cubicBezTo>
                    <a:pt x="0" y="13"/>
                    <a:pt x="0" y="13"/>
                    <a:pt x="0" y="13"/>
                  </a:cubicBezTo>
                  <a:lnTo>
                    <a:pt x="1" y="1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03" name="Freeform 374">
              <a:extLst>
                <a:ext uri="{FF2B5EF4-FFF2-40B4-BE49-F238E27FC236}">
                  <a16:creationId xmlns:a16="http://schemas.microsoft.com/office/drawing/2014/main" id="{3BD376AF-0AF5-E864-3EE5-03D4D63974A1}"/>
                </a:ext>
              </a:extLst>
            </p:cNvPr>
            <p:cNvSpPr>
              <a:spLocks/>
            </p:cNvSpPr>
            <p:nvPr userDrawn="1"/>
          </p:nvSpPr>
          <p:spPr bwMode="auto">
            <a:xfrm>
              <a:off x="9672638" y="23939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7" y="10"/>
                    <a:pt x="47" y="10"/>
                    <a:pt x="47"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1" y="13"/>
                  </a:cubicBezTo>
                  <a:cubicBezTo>
                    <a:pt x="1" y="13"/>
                    <a:pt x="1" y="13"/>
                    <a:pt x="1"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04" name="Freeform 375">
              <a:extLst>
                <a:ext uri="{FF2B5EF4-FFF2-40B4-BE49-F238E27FC236}">
                  <a16:creationId xmlns:a16="http://schemas.microsoft.com/office/drawing/2014/main" id="{C4E5F94F-06A3-4F15-10F6-E4289004A027}"/>
                </a:ext>
              </a:extLst>
            </p:cNvPr>
            <p:cNvSpPr>
              <a:spLocks/>
            </p:cNvSpPr>
            <p:nvPr userDrawn="1"/>
          </p:nvSpPr>
          <p:spPr bwMode="auto">
            <a:xfrm>
              <a:off x="9715501" y="2416175"/>
              <a:ext cx="73025" cy="39688"/>
            </a:xfrm>
            <a:custGeom>
              <a:avLst/>
              <a:gdLst>
                <a:gd name="T0" fmla="*/ 2147483646 w 46"/>
                <a:gd name="T1" fmla="*/ 2147483646 h 25"/>
                <a:gd name="T2" fmla="*/ 2147483646 w 46"/>
                <a:gd name="T3" fmla="*/ 2147483646 h 25"/>
                <a:gd name="T4" fmla="*/ 2147483646 w 46"/>
                <a:gd name="T5" fmla="*/ 2147483646 h 25"/>
                <a:gd name="T6" fmla="*/ 2147483646 w 46"/>
                <a:gd name="T7" fmla="*/ 2147483646 h 25"/>
                <a:gd name="T8" fmla="*/ 2147483646 w 46"/>
                <a:gd name="T9" fmla="*/ 2147483646 h 25"/>
                <a:gd name="T10" fmla="*/ 2147483646 w 46"/>
                <a:gd name="T11" fmla="*/ 2147483646 h 25"/>
                <a:gd name="T12" fmla="*/ 2147483646 w 46"/>
                <a:gd name="T13" fmla="*/ 2147483646 h 25"/>
                <a:gd name="T14" fmla="*/ 2147483646 w 46"/>
                <a:gd name="T15" fmla="*/ 2147483646 h 25"/>
                <a:gd name="T16" fmla="*/ 2147483646 w 46"/>
                <a:gd name="T17" fmla="*/ 2147483646 h 25"/>
                <a:gd name="T18" fmla="*/ 2147483646 w 46"/>
                <a:gd name="T19" fmla="*/ 2147483646 h 25"/>
                <a:gd name="T20" fmla="*/ 2147483646 w 46"/>
                <a:gd name="T21" fmla="*/ 2147483646 h 25"/>
                <a:gd name="T22" fmla="*/ 2147483646 w 46"/>
                <a:gd name="T23" fmla="*/ 2147483646 h 25"/>
                <a:gd name="T24" fmla="*/ 2147483646 w 46"/>
                <a:gd name="T25" fmla="*/ 2147483646 h 25"/>
                <a:gd name="T26" fmla="*/ 2147483646 w 46"/>
                <a:gd name="T27" fmla="*/ 2147483646 h 25"/>
                <a:gd name="T28" fmla="*/ 2147483646 w 46"/>
                <a:gd name="T29" fmla="*/ 2147483646 h 25"/>
                <a:gd name="T30" fmla="*/ 2147483646 w 46"/>
                <a:gd name="T31" fmla="*/ 2147483646 h 25"/>
                <a:gd name="T32" fmla="*/ 2147483646 w 46"/>
                <a:gd name="T33" fmla="*/ 2147483646 h 25"/>
                <a:gd name="T34" fmla="*/ 2147483646 w 46"/>
                <a:gd name="T35" fmla="*/ 2147483646 h 25"/>
                <a:gd name="T36" fmla="*/ 2147483646 w 46"/>
                <a:gd name="T37" fmla="*/ 2147483646 h 25"/>
                <a:gd name="T38" fmla="*/ 2147483646 w 46"/>
                <a:gd name="T39" fmla="*/ 2147483646 h 25"/>
                <a:gd name="T40" fmla="*/ 2147483646 w 46"/>
                <a:gd name="T41" fmla="*/ 2147483646 h 25"/>
                <a:gd name="T42" fmla="*/ 2147483646 w 46"/>
                <a:gd name="T43" fmla="*/ 2147483646 h 25"/>
                <a:gd name="T44" fmla="*/ 2147483646 w 46"/>
                <a:gd name="T45" fmla="*/ 2147483646 h 25"/>
                <a:gd name="T46" fmla="*/ 2147483646 w 46"/>
                <a:gd name="T47" fmla="*/ 2147483646 h 25"/>
                <a:gd name="T48" fmla="*/ 2147483646 w 46"/>
                <a:gd name="T49" fmla="*/ 2147483646 h 25"/>
                <a:gd name="T50" fmla="*/ 2147483646 w 46"/>
                <a:gd name="T51" fmla="*/ 2147483646 h 25"/>
                <a:gd name="T52" fmla="*/ 2147483646 w 46"/>
                <a:gd name="T53" fmla="*/ 2147483646 h 25"/>
                <a:gd name="T54" fmla="*/ 2147483646 w 46"/>
                <a:gd name="T55" fmla="*/ 2147483646 h 25"/>
                <a:gd name="T56" fmla="*/ 2147483646 w 46"/>
                <a:gd name="T57" fmla="*/ 2147483646 h 25"/>
                <a:gd name="T58" fmla="*/ 2147483646 w 46"/>
                <a:gd name="T59" fmla="*/ 2147483646 h 25"/>
                <a:gd name="T60" fmla="*/ 2147483646 w 46"/>
                <a:gd name="T61" fmla="*/ 2147483646 h 25"/>
                <a:gd name="T62" fmla="*/ 2147483646 w 46"/>
                <a:gd name="T63" fmla="*/ 2147483646 h 25"/>
                <a:gd name="T64" fmla="*/ 2147483646 w 46"/>
                <a:gd name="T65" fmla="*/ 2147483646 h 25"/>
                <a:gd name="T66" fmla="*/ 2147483646 w 46"/>
                <a:gd name="T67" fmla="*/ 2147483646 h 25"/>
                <a:gd name="T68" fmla="*/ 2147483646 w 46"/>
                <a:gd name="T69" fmla="*/ 2147483646 h 25"/>
                <a:gd name="T70" fmla="*/ 2147483646 w 46"/>
                <a:gd name="T71" fmla="*/ 2147483646 h 25"/>
                <a:gd name="T72" fmla="*/ 2147483646 w 46"/>
                <a:gd name="T73" fmla="*/ 2147483646 h 25"/>
                <a:gd name="T74" fmla="*/ 2147483646 w 46"/>
                <a:gd name="T75" fmla="*/ 2147483646 h 25"/>
                <a:gd name="T76" fmla="*/ 2147483646 w 46"/>
                <a:gd name="T77" fmla="*/ 2147483646 h 25"/>
                <a:gd name="T78" fmla="*/ 2147483646 w 46"/>
                <a:gd name="T79" fmla="*/ 2147483646 h 25"/>
                <a:gd name="T80" fmla="*/ 2147483646 w 46"/>
                <a:gd name="T81" fmla="*/ 0 h 25"/>
                <a:gd name="T82" fmla="*/ 2147483646 w 46"/>
                <a:gd name="T83" fmla="*/ 0 h 25"/>
                <a:gd name="T84" fmla="*/ 2147483646 w 46"/>
                <a:gd name="T85" fmla="*/ 2147483646 h 25"/>
                <a:gd name="T86" fmla="*/ 2147483646 w 46"/>
                <a:gd name="T87" fmla="*/ 2147483646 h 25"/>
                <a:gd name="T88" fmla="*/ 2147483646 w 46"/>
                <a:gd name="T89" fmla="*/ 2147483646 h 25"/>
                <a:gd name="T90" fmla="*/ 2147483646 w 46"/>
                <a:gd name="T91" fmla="*/ 2147483646 h 25"/>
                <a:gd name="T92" fmla="*/ 2147483646 w 46"/>
                <a:gd name="T93" fmla="*/ 2147483646 h 25"/>
                <a:gd name="T94" fmla="*/ 2147483646 w 46"/>
                <a:gd name="T95" fmla="*/ 2147483646 h 25"/>
                <a:gd name="T96" fmla="*/ 2147483646 w 46"/>
                <a:gd name="T97" fmla="*/ 2147483646 h 25"/>
                <a:gd name="T98" fmla="*/ 2147483646 w 46"/>
                <a:gd name="T99" fmla="*/ 2147483646 h 25"/>
                <a:gd name="T100" fmla="*/ 2147483646 w 46"/>
                <a:gd name="T101" fmla="*/ 2147483646 h 25"/>
                <a:gd name="T102" fmla="*/ 2147483646 w 46"/>
                <a:gd name="T103" fmla="*/ 2147483646 h 25"/>
                <a:gd name="T104" fmla="*/ 2147483646 w 46"/>
                <a:gd name="T105" fmla="*/ 2147483646 h 25"/>
                <a:gd name="T106" fmla="*/ 2147483646 w 46"/>
                <a:gd name="T107" fmla="*/ 2147483646 h 25"/>
                <a:gd name="T108" fmla="*/ 2147483646 w 46"/>
                <a:gd name="T109" fmla="*/ 2147483646 h 25"/>
                <a:gd name="T110" fmla="*/ 2147483646 w 46"/>
                <a:gd name="T111" fmla="*/ 2147483646 h 25"/>
                <a:gd name="T112" fmla="*/ 0 w 46"/>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5">
                  <a:moveTo>
                    <a:pt x="0" y="14"/>
                  </a:moveTo>
                  <a:cubicBezTo>
                    <a:pt x="0" y="14"/>
                    <a:pt x="0" y="14"/>
                    <a:pt x="0" y="14"/>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2"/>
                    <a:pt x="46" y="12"/>
                    <a:pt x="46" y="11"/>
                  </a:cubicBezTo>
                  <a:cubicBezTo>
                    <a:pt x="46" y="11"/>
                    <a:pt x="46" y="11"/>
                    <a:pt x="46" y="11"/>
                  </a:cubicBezTo>
                  <a:cubicBezTo>
                    <a:pt x="46" y="11"/>
                    <a:pt x="46" y="11"/>
                    <a:pt x="46" y="11"/>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05" name="Freeform 376">
              <a:extLst>
                <a:ext uri="{FF2B5EF4-FFF2-40B4-BE49-F238E27FC236}">
                  <a16:creationId xmlns:a16="http://schemas.microsoft.com/office/drawing/2014/main" id="{79B744A3-13DB-C230-68F2-8EFD277F264B}"/>
                </a:ext>
              </a:extLst>
            </p:cNvPr>
            <p:cNvSpPr>
              <a:spLocks/>
            </p:cNvSpPr>
            <p:nvPr userDrawn="1"/>
          </p:nvSpPr>
          <p:spPr bwMode="auto">
            <a:xfrm>
              <a:off x="9421813" y="23018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7" y="12"/>
                  </a:cubicBezTo>
                  <a:cubicBezTo>
                    <a:pt x="47" y="12"/>
                    <a:pt x="47" y="12"/>
                    <a:pt x="47" y="12"/>
                  </a:cubicBezTo>
                  <a:cubicBezTo>
                    <a:pt x="47" y="12"/>
                    <a:pt x="47" y="12"/>
                    <a:pt x="47" y="12"/>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3"/>
                  </a:cubicBezTo>
                  <a:cubicBezTo>
                    <a:pt x="0" y="13"/>
                    <a:pt x="0" y="13"/>
                    <a:pt x="0" y="13"/>
                  </a:cubicBezTo>
                  <a:cubicBezTo>
                    <a:pt x="0" y="13"/>
                    <a:pt x="0" y="13"/>
                    <a:pt x="0" y="13"/>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06" name="Freeform 377">
              <a:extLst>
                <a:ext uri="{FF2B5EF4-FFF2-40B4-BE49-F238E27FC236}">
                  <a16:creationId xmlns:a16="http://schemas.microsoft.com/office/drawing/2014/main" id="{51589B68-895B-482E-E77B-C164CF2FD98E}"/>
                </a:ext>
              </a:extLst>
            </p:cNvPr>
            <p:cNvSpPr>
              <a:spLocks/>
            </p:cNvSpPr>
            <p:nvPr userDrawn="1"/>
          </p:nvSpPr>
          <p:spPr bwMode="auto">
            <a:xfrm>
              <a:off x="9463088" y="2325688"/>
              <a:ext cx="73025" cy="38100"/>
            </a:xfrm>
            <a:custGeom>
              <a:avLst/>
              <a:gdLst>
                <a:gd name="T0" fmla="*/ 2147483646 w 47"/>
                <a:gd name="T1" fmla="*/ 0 h 24"/>
                <a:gd name="T2" fmla="*/ 2147483646 w 47"/>
                <a:gd name="T3" fmla="*/ 0 h 24"/>
                <a:gd name="T4" fmla="*/ 2147483646 w 47"/>
                <a:gd name="T5" fmla="*/ 0 h 24"/>
                <a:gd name="T6" fmla="*/ 2147483646 w 47"/>
                <a:gd name="T7" fmla="*/ 0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0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0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9" y="0"/>
                  </a:move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2"/>
                  </a:cubicBezTo>
                  <a:cubicBezTo>
                    <a:pt x="0" y="12"/>
                    <a:pt x="0" y="12"/>
                    <a:pt x="0" y="12"/>
                  </a:cubicBezTo>
                  <a:cubicBezTo>
                    <a:pt x="0" y="12"/>
                    <a:pt x="0" y="12"/>
                    <a:pt x="0" y="12"/>
                  </a:cubicBezTo>
                  <a:cubicBezTo>
                    <a:pt x="0" y="13"/>
                    <a:pt x="0" y="13"/>
                    <a:pt x="0" y="13"/>
                  </a:cubicBezTo>
                  <a:cubicBezTo>
                    <a:pt x="0" y="13"/>
                    <a:pt x="0" y="13"/>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1"/>
                  </a:cubicBezTo>
                  <a:cubicBezTo>
                    <a:pt x="47" y="11"/>
                    <a:pt x="47" y="11"/>
                    <a:pt x="47" y="11"/>
                  </a:cubicBezTo>
                  <a:cubicBezTo>
                    <a:pt x="47" y="11"/>
                    <a:pt x="47" y="11"/>
                    <a:pt x="47" y="11"/>
                  </a:cubicBezTo>
                  <a:cubicBezTo>
                    <a:pt x="47" y="10"/>
                    <a:pt x="47"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07" name="Freeform 378">
              <a:extLst>
                <a:ext uri="{FF2B5EF4-FFF2-40B4-BE49-F238E27FC236}">
                  <a16:creationId xmlns:a16="http://schemas.microsoft.com/office/drawing/2014/main" id="{0757EBB6-040C-DB59-4EBA-DF25B4AE23C5}"/>
                </a:ext>
              </a:extLst>
            </p:cNvPr>
            <p:cNvSpPr>
              <a:spLocks/>
            </p:cNvSpPr>
            <p:nvPr userDrawn="1"/>
          </p:nvSpPr>
          <p:spPr bwMode="auto">
            <a:xfrm>
              <a:off x="9502776" y="23495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3"/>
                  </a:move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2"/>
                    <a:pt x="47" y="11"/>
                  </a:cubicBezTo>
                  <a:cubicBezTo>
                    <a:pt x="47" y="11"/>
                    <a:pt x="47" y="11"/>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08" name="Freeform 379">
              <a:extLst>
                <a:ext uri="{FF2B5EF4-FFF2-40B4-BE49-F238E27FC236}">
                  <a16:creationId xmlns:a16="http://schemas.microsoft.com/office/drawing/2014/main" id="{654C45B1-BCF7-5CD9-6E48-D10699CF1E32}"/>
                </a:ext>
              </a:extLst>
            </p:cNvPr>
            <p:cNvSpPr>
              <a:spLocks/>
            </p:cNvSpPr>
            <p:nvPr userDrawn="1"/>
          </p:nvSpPr>
          <p:spPr bwMode="auto">
            <a:xfrm>
              <a:off x="9544051" y="23733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1"/>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0" y="11"/>
                  </a:cubicBezTo>
                  <a:cubicBezTo>
                    <a:pt x="0" y="12"/>
                    <a:pt x="0" y="12"/>
                    <a:pt x="0" y="13"/>
                  </a:cubicBezTo>
                  <a:cubicBezTo>
                    <a:pt x="1" y="13"/>
                    <a:pt x="1" y="13"/>
                    <a:pt x="1"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09" name="Freeform 380">
              <a:extLst>
                <a:ext uri="{FF2B5EF4-FFF2-40B4-BE49-F238E27FC236}">
                  <a16:creationId xmlns:a16="http://schemas.microsoft.com/office/drawing/2014/main" id="{5582ED01-AC69-69A1-834A-684743CD04D8}"/>
                </a:ext>
              </a:extLst>
            </p:cNvPr>
            <p:cNvSpPr>
              <a:spLocks/>
            </p:cNvSpPr>
            <p:nvPr userDrawn="1"/>
          </p:nvSpPr>
          <p:spPr bwMode="auto">
            <a:xfrm>
              <a:off x="9585326" y="2395538"/>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1" y="14"/>
                  </a:move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1"/>
                    <a:pt x="47" y="11"/>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0" y="13"/>
                    <a:pt x="0" y="13"/>
                  </a:cubicBezTo>
                  <a:cubicBezTo>
                    <a:pt x="0" y="13"/>
                    <a:pt x="0" y="13"/>
                    <a:pt x="0" y="13"/>
                  </a:cubicBezTo>
                  <a:cubicBezTo>
                    <a:pt x="0" y="13"/>
                    <a:pt x="1" y="14"/>
                    <a:pt x="1" y="14"/>
                  </a:cubicBezTo>
                  <a:cubicBezTo>
                    <a:pt x="1" y="14"/>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10" name="Freeform 381">
              <a:extLst>
                <a:ext uri="{FF2B5EF4-FFF2-40B4-BE49-F238E27FC236}">
                  <a16:creationId xmlns:a16="http://schemas.microsoft.com/office/drawing/2014/main" id="{5492C223-886E-0C0D-5996-066329210B7F}"/>
                </a:ext>
              </a:extLst>
            </p:cNvPr>
            <p:cNvSpPr>
              <a:spLocks/>
            </p:cNvSpPr>
            <p:nvPr userDrawn="1"/>
          </p:nvSpPr>
          <p:spPr bwMode="auto">
            <a:xfrm>
              <a:off x="9628188" y="2419350"/>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0 h 24"/>
                <a:gd name="T82" fmla="*/ 2147483646 w 46"/>
                <a:gd name="T83" fmla="*/ 0 h 24"/>
                <a:gd name="T84" fmla="*/ 2147483646 w 46"/>
                <a:gd name="T85" fmla="*/ 0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w 46"/>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4">
                  <a:moveTo>
                    <a:pt x="0" y="14"/>
                  </a:moveTo>
                  <a:cubicBezTo>
                    <a:pt x="0" y="14"/>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11" name="Freeform 382">
              <a:extLst>
                <a:ext uri="{FF2B5EF4-FFF2-40B4-BE49-F238E27FC236}">
                  <a16:creationId xmlns:a16="http://schemas.microsoft.com/office/drawing/2014/main" id="{6332071F-A59E-05DA-F63A-B866580644B3}"/>
                </a:ext>
              </a:extLst>
            </p:cNvPr>
            <p:cNvSpPr>
              <a:spLocks/>
            </p:cNvSpPr>
            <p:nvPr userDrawn="1"/>
          </p:nvSpPr>
          <p:spPr bwMode="auto">
            <a:xfrm>
              <a:off x="9669463" y="24431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7" y="12"/>
                    <a:pt x="47" y="12"/>
                  </a:cubicBezTo>
                  <a:cubicBezTo>
                    <a:pt x="47" y="12"/>
                    <a:pt x="47" y="12"/>
                    <a:pt x="47" y="12"/>
                  </a:cubicBezTo>
                  <a:cubicBezTo>
                    <a:pt x="47"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12" name="Freeform 383">
              <a:extLst>
                <a:ext uri="{FF2B5EF4-FFF2-40B4-BE49-F238E27FC236}">
                  <a16:creationId xmlns:a16="http://schemas.microsoft.com/office/drawing/2014/main" id="{366E94F3-3A47-F276-F63E-161858B979AE}"/>
                </a:ext>
              </a:extLst>
            </p:cNvPr>
            <p:cNvSpPr>
              <a:spLocks/>
            </p:cNvSpPr>
            <p:nvPr userDrawn="1"/>
          </p:nvSpPr>
          <p:spPr bwMode="auto">
            <a:xfrm>
              <a:off x="9375776" y="23288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0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6" y="23"/>
                  </a:move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13" name="Freeform 384">
              <a:extLst>
                <a:ext uri="{FF2B5EF4-FFF2-40B4-BE49-F238E27FC236}">
                  <a16:creationId xmlns:a16="http://schemas.microsoft.com/office/drawing/2014/main" id="{47F02C39-F2A7-1D82-1DDE-AD65464D44D0}"/>
                </a:ext>
              </a:extLst>
            </p:cNvPr>
            <p:cNvSpPr>
              <a:spLocks/>
            </p:cNvSpPr>
            <p:nvPr userDrawn="1"/>
          </p:nvSpPr>
          <p:spPr bwMode="auto">
            <a:xfrm>
              <a:off x="9417051" y="2351088"/>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0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27" y="23"/>
                  </a:move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2"/>
                    <a:pt x="47" y="11"/>
                  </a:cubicBezTo>
                  <a:cubicBezTo>
                    <a:pt x="47" y="11"/>
                    <a:pt x="47" y="11"/>
                    <a:pt x="47"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lnTo>
                    <a:pt x="27" y="2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14" name="Freeform 385">
              <a:extLst>
                <a:ext uri="{FF2B5EF4-FFF2-40B4-BE49-F238E27FC236}">
                  <a16:creationId xmlns:a16="http://schemas.microsoft.com/office/drawing/2014/main" id="{832C8B19-DE76-FD36-175C-2746DD93954C}"/>
                </a:ext>
              </a:extLst>
            </p:cNvPr>
            <p:cNvSpPr>
              <a:spLocks/>
            </p:cNvSpPr>
            <p:nvPr userDrawn="1"/>
          </p:nvSpPr>
          <p:spPr bwMode="auto">
            <a:xfrm>
              <a:off x="9458326" y="2374900"/>
              <a:ext cx="73025"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0 h 25"/>
                <a:gd name="T50" fmla="*/ 2147483646 w 47"/>
                <a:gd name="T51" fmla="*/ 0 h 25"/>
                <a:gd name="T52" fmla="*/ 2147483646 w 47"/>
                <a:gd name="T53" fmla="*/ 0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0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27" y="23"/>
                  </a:move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2"/>
                    <a:pt x="47" y="12"/>
                  </a:cubicBezTo>
                  <a:cubicBezTo>
                    <a:pt x="47" y="12"/>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0" y="12"/>
                  </a:cubicBezTo>
                  <a:cubicBezTo>
                    <a:pt x="0" y="12"/>
                    <a:pt x="0" y="13"/>
                    <a:pt x="0" y="13"/>
                  </a:cubicBezTo>
                  <a:cubicBezTo>
                    <a:pt x="0" y="13"/>
                    <a:pt x="0" y="13"/>
                    <a:pt x="0" y="13"/>
                  </a:cubicBezTo>
                  <a:cubicBezTo>
                    <a:pt x="0" y="13"/>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lnTo>
                    <a:pt x="27" y="2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15" name="Freeform 386">
              <a:extLst>
                <a:ext uri="{FF2B5EF4-FFF2-40B4-BE49-F238E27FC236}">
                  <a16:creationId xmlns:a16="http://schemas.microsoft.com/office/drawing/2014/main" id="{939C7E43-22EC-FA19-5774-A68A14648298}"/>
                </a:ext>
              </a:extLst>
            </p:cNvPr>
            <p:cNvSpPr>
              <a:spLocks/>
            </p:cNvSpPr>
            <p:nvPr userDrawn="1"/>
          </p:nvSpPr>
          <p:spPr bwMode="auto">
            <a:xfrm>
              <a:off x="9499601" y="2398713"/>
              <a:ext cx="73025"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27" y="23"/>
                  </a:move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0" y="12"/>
                    <a:pt x="0" y="13"/>
                  </a:cubicBezTo>
                  <a:cubicBezTo>
                    <a:pt x="0" y="13"/>
                    <a:pt x="0" y="13"/>
                    <a:pt x="0" y="13"/>
                  </a:cubicBezTo>
                  <a:cubicBezTo>
                    <a:pt x="0" y="13"/>
                    <a:pt x="1" y="13"/>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16" name="Freeform 387">
              <a:extLst>
                <a:ext uri="{FF2B5EF4-FFF2-40B4-BE49-F238E27FC236}">
                  <a16:creationId xmlns:a16="http://schemas.microsoft.com/office/drawing/2014/main" id="{148C2E0C-C32A-6462-B333-5E037FDCA527}"/>
                </a:ext>
              </a:extLst>
            </p:cNvPr>
            <p:cNvSpPr>
              <a:spLocks/>
            </p:cNvSpPr>
            <p:nvPr userDrawn="1"/>
          </p:nvSpPr>
          <p:spPr bwMode="auto">
            <a:xfrm>
              <a:off x="9540876" y="2422525"/>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0 h 24"/>
                <a:gd name="T48" fmla="*/ 2147483646 w 46"/>
                <a:gd name="T49" fmla="*/ 0 h 24"/>
                <a:gd name="T50" fmla="*/ 2147483646 w 46"/>
                <a:gd name="T51" fmla="*/ 0 h 24"/>
                <a:gd name="T52" fmla="*/ 2147483646 w 46"/>
                <a:gd name="T53" fmla="*/ 0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0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26" y="23"/>
                  </a:move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2"/>
                  </a:cubicBezTo>
                  <a:cubicBezTo>
                    <a:pt x="46" y="12"/>
                    <a:pt x="46" y="12"/>
                    <a:pt x="46" y="12"/>
                  </a:cubicBezTo>
                  <a:cubicBezTo>
                    <a:pt x="46" y="11"/>
                    <a:pt x="46"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17" name="Freeform 388">
              <a:extLst>
                <a:ext uri="{FF2B5EF4-FFF2-40B4-BE49-F238E27FC236}">
                  <a16:creationId xmlns:a16="http://schemas.microsoft.com/office/drawing/2014/main" id="{926390BB-2C06-10A7-74F5-BD76FD83BB6B}"/>
                </a:ext>
              </a:extLst>
            </p:cNvPr>
            <p:cNvSpPr>
              <a:spLocks/>
            </p:cNvSpPr>
            <p:nvPr userDrawn="1"/>
          </p:nvSpPr>
          <p:spPr bwMode="auto">
            <a:xfrm>
              <a:off x="9582151" y="24463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26" y="23"/>
                  </a:move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2"/>
                    <a:pt x="46" y="12"/>
                  </a:cubicBezTo>
                  <a:cubicBezTo>
                    <a:pt x="47" y="12"/>
                    <a:pt x="47" y="12"/>
                    <a:pt x="47" y="11"/>
                  </a:cubicBezTo>
                  <a:cubicBezTo>
                    <a:pt x="47" y="11"/>
                    <a:pt x="47" y="11"/>
                    <a:pt x="46" y="11"/>
                  </a:cubicBezTo>
                  <a:cubicBezTo>
                    <a:pt x="46" y="11"/>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2"/>
                    <a:pt x="0" y="12"/>
                  </a:cubicBezTo>
                  <a:cubicBezTo>
                    <a:pt x="0" y="12"/>
                    <a:pt x="0" y="13"/>
                    <a:pt x="0" y="13"/>
                  </a:cubicBezTo>
                  <a:cubicBezTo>
                    <a:pt x="0" y="13"/>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18" name="Freeform 389">
              <a:extLst>
                <a:ext uri="{FF2B5EF4-FFF2-40B4-BE49-F238E27FC236}">
                  <a16:creationId xmlns:a16="http://schemas.microsoft.com/office/drawing/2014/main" id="{BDD8E79A-C0EF-E83C-FE0A-6ECE269C7D63}"/>
                </a:ext>
              </a:extLst>
            </p:cNvPr>
            <p:cNvSpPr>
              <a:spLocks/>
            </p:cNvSpPr>
            <p:nvPr userDrawn="1"/>
          </p:nvSpPr>
          <p:spPr bwMode="auto">
            <a:xfrm>
              <a:off x="9623426" y="24701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0 h 24"/>
                <a:gd name="T52" fmla="*/ 2147483646 w 47"/>
                <a:gd name="T53" fmla="*/ 0 h 24"/>
                <a:gd name="T54" fmla="*/ 2147483646 w 47"/>
                <a:gd name="T55" fmla="*/ 0 h 24"/>
                <a:gd name="T56" fmla="*/ 2147483646 w 47"/>
                <a:gd name="T57" fmla="*/ 0 h 24"/>
                <a:gd name="T58" fmla="*/ 2147483646 w 47"/>
                <a:gd name="T59" fmla="*/ 0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0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3" y="24"/>
                  </a:move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7" y="12"/>
                    <a:pt x="47" y="12"/>
                  </a:cubicBezTo>
                  <a:cubicBezTo>
                    <a:pt x="47" y="12"/>
                    <a:pt x="47" y="12"/>
                    <a:pt x="47" y="11"/>
                  </a:cubicBezTo>
                  <a:cubicBezTo>
                    <a:pt x="47" y="11"/>
                    <a:pt x="47" y="11"/>
                    <a:pt x="47" y="11"/>
                  </a:cubicBezTo>
                  <a:cubicBezTo>
                    <a:pt x="47" y="11"/>
                    <a:pt x="47" y="11"/>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19" name="Freeform 390">
              <a:extLst>
                <a:ext uri="{FF2B5EF4-FFF2-40B4-BE49-F238E27FC236}">
                  <a16:creationId xmlns:a16="http://schemas.microsoft.com/office/drawing/2014/main" id="{E8D0F23A-0DEE-0824-D50B-45A246F7C0FE}"/>
                </a:ext>
              </a:extLst>
            </p:cNvPr>
            <p:cNvSpPr>
              <a:spLocks/>
            </p:cNvSpPr>
            <p:nvPr userDrawn="1"/>
          </p:nvSpPr>
          <p:spPr bwMode="auto">
            <a:xfrm>
              <a:off x="9845676" y="23923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1"/>
                    <a:pt x="47" y="11"/>
                    <a:pt x="47" y="11"/>
                  </a:cubicBezTo>
                  <a:cubicBezTo>
                    <a:pt x="47" y="11"/>
                    <a:pt x="47" y="11"/>
                    <a:pt x="47" y="11"/>
                  </a:cubicBezTo>
                  <a:cubicBezTo>
                    <a:pt x="47" y="11"/>
                    <a:pt x="46" y="10"/>
                    <a:pt x="46"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20" name="Freeform 391">
              <a:extLst>
                <a:ext uri="{FF2B5EF4-FFF2-40B4-BE49-F238E27FC236}">
                  <a16:creationId xmlns:a16="http://schemas.microsoft.com/office/drawing/2014/main" id="{D8F97471-DC41-3416-C549-88204934F7A1}"/>
                </a:ext>
              </a:extLst>
            </p:cNvPr>
            <p:cNvSpPr>
              <a:spLocks/>
            </p:cNvSpPr>
            <p:nvPr userDrawn="1"/>
          </p:nvSpPr>
          <p:spPr bwMode="auto">
            <a:xfrm>
              <a:off x="9886951" y="24161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0"/>
                  </a:move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2"/>
                    <a:pt x="0" y="12"/>
                  </a:cubicBezTo>
                  <a:cubicBezTo>
                    <a:pt x="0" y="12"/>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ubicBezTo>
                    <a:pt x="47" y="10"/>
                    <a:pt x="47" y="10"/>
                    <a:pt x="47"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21" name="Freeform 392">
              <a:extLst>
                <a:ext uri="{FF2B5EF4-FFF2-40B4-BE49-F238E27FC236}">
                  <a16:creationId xmlns:a16="http://schemas.microsoft.com/office/drawing/2014/main" id="{0259AB7B-56E7-F120-8363-4235779AE741}"/>
                </a:ext>
              </a:extLst>
            </p:cNvPr>
            <p:cNvSpPr>
              <a:spLocks/>
            </p:cNvSpPr>
            <p:nvPr userDrawn="1"/>
          </p:nvSpPr>
          <p:spPr bwMode="auto">
            <a:xfrm>
              <a:off x="9796463" y="241617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 y="14"/>
                  </a:move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0" y="12"/>
                    <a:pt x="0" y="12"/>
                  </a:cubicBezTo>
                  <a:cubicBezTo>
                    <a:pt x="0" y="12"/>
                    <a:pt x="0" y="13"/>
                    <a:pt x="0" y="13"/>
                  </a:cubicBezTo>
                  <a:cubicBezTo>
                    <a:pt x="0" y="13"/>
                    <a:pt x="0" y="13"/>
                    <a:pt x="0" y="13"/>
                  </a:cubicBezTo>
                  <a:cubicBezTo>
                    <a:pt x="0" y="13"/>
                    <a:pt x="0" y="14"/>
                    <a:pt x="0" y="14"/>
                  </a:cubicBezTo>
                  <a:cubicBezTo>
                    <a:pt x="0" y="14"/>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22" name="Freeform 393">
              <a:extLst>
                <a:ext uri="{FF2B5EF4-FFF2-40B4-BE49-F238E27FC236}">
                  <a16:creationId xmlns:a16="http://schemas.microsoft.com/office/drawing/2014/main" id="{62C1F81B-4D61-C821-740B-3DECD876B7A4}"/>
                </a:ext>
              </a:extLst>
            </p:cNvPr>
            <p:cNvSpPr>
              <a:spLocks/>
            </p:cNvSpPr>
            <p:nvPr userDrawn="1"/>
          </p:nvSpPr>
          <p:spPr bwMode="auto">
            <a:xfrm>
              <a:off x="9837738" y="24399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2"/>
                    <a:pt x="0" y="13"/>
                  </a:cubicBezTo>
                  <a:cubicBezTo>
                    <a:pt x="0" y="13"/>
                    <a:pt x="0" y="13"/>
                    <a:pt x="0" y="13"/>
                  </a:cubicBezTo>
                  <a:cubicBezTo>
                    <a:pt x="0" y="13"/>
                    <a:pt x="0" y="13"/>
                    <a:pt x="1" y="14"/>
                  </a:cubicBezTo>
                  <a:cubicBezTo>
                    <a:pt x="1" y="14"/>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23" name="Freeform 394">
              <a:extLst>
                <a:ext uri="{FF2B5EF4-FFF2-40B4-BE49-F238E27FC236}">
                  <a16:creationId xmlns:a16="http://schemas.microsoft.com/office/drawing/2014/main" id="{364285C4-BBDD-13B0-7AFF-1CED319DDD23}"/>
                </a:ext>
              </a:extLst>
            </p:cNvPr>
            <p:cNvSpPr>
              <a:spLocks/>
            </p:cNvSpPr>
            <p:nvPr userDrawn="1"/>
          </p:nvSpPr>
          <p:spPr bwMode="auto">
            <a:xfrm>
              <a:off x="9750426" y="24431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2"/>
                  </a:cubicBezTo>
                  <a:cubicBezTo>
                    <a:pt x="47" y="12"/>
                    <a:pt x="47" y="11"/>
                    <a:pt x="47" y="11"/>
                  </a:cubicBezTo>
                  <a:cubicBezTo>
                    <a:pt x="47" y="11"/>
                    <a:pt x="47" y="11"/>
                    <a:pt x="47" y="10"/>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3"/>
                  </a:cubicBezTo>
                  <a:cubicBezTo>
                    <a:pt x="0" y="13"/>
                    <a:pt x="0" y="13"/>
                    <a:pt x="0" y="13"/>
                  </a:cubicBezTo>
                  <a:cubicBezTo>
                    <a:pt x="0" y="13"/>
                    <a:pt x="0" y="13"/>
                    <a:pt x="1" y="13"/>
                  </a:cubicBezTo>
                  <a:cubicBezTo>
                    <a:pt x="1" y="14"/>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24" name="Freeform 395">
              <a:extLst>
                <a:ext uri="{FF2B5EF4-FFF2-40B4-BE49-F238E27FC236}">
                  <a16:creationId xmlns:a16="http://schemas.microsoft.com/office/drawing/2014/main" id="{C9247782-79C2-B45D-738A-19095683BB01}"/>
                </a:ext>
              </a:extLst>
            </p:cNvPr>
            <p:cNvSpPr>
              <a:spLocks/>
            </p:cNvSpPr>
            <p:nvPr userDrawn="1"/>
          </p:nvSpPr>
          <p:spPr bwMode="auto">
            <a:xfrm>
              <a:off x="9793288" y="2466975"/>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0 h 24"/>
                <a:gd name="T80" fmla="*/ 2147483646 w 46"/>
                <a:gd name="T81" fmla="*/ 0 h 24"/>
                <a:gd name="T82" fmla="*/ 2147483646 w 46"/>
                <a:gd name="T83" fmla="*/ 0 h 24"/>
                <a:gd name="T84" fmla="*/ 2147483646 w 46"/>
                <a:gd name="T85" fmla="*/ 0 h 24"/>
                <a:gd name="T86" fmla="*/ 2147483646 w 46"/>
                <a:gd name="T87" fmla="*/ 0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0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0" y="14"/>
                  </a:moveTo>
                  <a:cubicBezTo>
                    <a:pt x="0" y="14"/>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2"/>
                    <a:pt x="46" y="12"/>
                  </a:cubicBezTo>
                  <a:cubicBezTo>
                    <a:pt x="46" y="12"/>
                    <a:pt x="46" y="11"/>
                    <a:pt x="46" y="11"/>
                  </a:cubicBezTo>
                  <a:cubicBezTo>
                    <a:pt x="46" y="11"/>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3"/>
                    <a:pt x="0" y="13"/>
                    <a:pt x="0" y="13"/>
                  </a:cubicBezTo>
                  <a:cubicBezTo>
                    <a:pt x="0" y="13"/>
                    <a:pt x="0" y="13"/>
                    <a:pt x="0" y="13"/>
                  </a:cubicBezTo>
                  <a:cubicBezTo>
                    <a:pt x="0" y="13"/>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25" name="Freeform 396">
              <a:extLst>
                <a:ext uri="{FF2B5EF4-FFF2-40B4-BE49-F238E27FC236}">
                  <a16:creationId xmlns:a16="http://schemas.microsoft.com/office/drawing/2014/main" id="{0E547E6E-F91F-B01F-1435-F2DC2DAB7325}"/>
                </a:ext>
              </a:extLst>
            </p:cNvPr>
            <p:cNvSpPr>
              <a:spLocks/>
            </p:cNvSpPr>
            <p:nvPr userDrawn="1"/>
          </p:nvSpPr>
          <p:spPr bwMode="auto">
            <a:xfrm>
              <a:off x="9705976" y="2470150"/>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0 h 24"/>
                <a:gd name="T80" fmla="*/ 2147483646 w 46"/>
                <a:gd name="T81" fmla="*/ 0 h 24"/>
                <a:gd name="T82" fmla="*/ 2147483646 w 46"/>
                <a:gd name="T83" fmla="*/ 0 h 24"/>
                <a:gd name="T84" fmla="*/ 2147483646 w 46"/>
                <a:gd name="T85" fmla="*/ 0 h 24"/>
                <a:gd name="T86" fmla="*/ 2147483646 w 46"/>
                <a:gd name="T87" fmla="*/ 0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0" y="13"/>
                  </a:move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1"/>
                  </a:cubicBezTo>
                  <a:cubicBezTo>
                    <a:pt x="46" y="11"/>
                    <a:pt x="46"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2"/>
                    <a:pt x="0" y="13"/>
                    <a:pt x="0" y="13"/>
                  </a:cubicBezTo>
                  <a:cubicBezTo>
                    <a:pt x="0" y="13"/>
                    <a:pt x="0" y="13"/>
                    <a:pt x="0"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26" name="Freeform 397">
              <a:extLst>
                <a:ext uri="{FF2B5EF4-FFF2-40B4-BE49-F238E27FC236}">
                  <a16:creationId xmlns:a16="http://schemas.microsoft.com/office/drawing/2014/main" id="{34DB07EF-15E5-C965-5751-E649DF0D2783}"/>
                </a:ext>
              </a:extLst>
            </p:cNvPr>
            <p:cNvSpPr>
              <a:spLocks/>
            </p:cNvSpPr>
            <p:nvPr userDrawn="1"/>
          </p:nvSpPr>
          <p:spPr bwMode="auto">
            <a:xfrm>
              <a:off x="9747251" y="24939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3"/>
                  </a:move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7" y="12"/>
                    <a:pt x="47" y="11"/>
                  </a:cubicBezTo>
                  <a:cubicBezTo>
                    <a:pt x="47" y="11"/>
                    <a:pt x="47" y="11"/>
                    <a:pt x="47" y="11"/>
                  </a:cubicBezTo>
                  <a:cubicBezTo>
                    <a:pt x="47" y="11"/>
                    <a:pt x="46" y="11"/>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3"/>
                  </a:cubicBezTo>
                  <a:cubicBezTo>
                    <a:pt x="0" y="13"/>
                    <a:pt x="0" y="13"/>
                    <a:pt x="0"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27" name="Freeform 398">
              <a:extLst>
                <a:ext uri="{FF2B5EF4-FFF2-40B4-BE49-F238E27FC236}">
                  <a16:creationId xmlns:a16="http://schemas.microsoft.com/office/drawing/2014/main" id="{BC530F93-0F9B-B8C7-7BFB-793AE51E4C9F}"/>
                </a:ext>
              </a:extLst>
            </p:cNvPr>
            <p:cNvSpPr>
              <a:spLocks/>
            </p:cNvSpPr>
            <p:nvPr userDrawn="1"/>
          </p:nvSpPr>
          <p:spPr bwMode="auto">
            <a:xfrm>
              <a:off x="9659938" y="249555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0 h 25"/>
                <a:gd name="T50" fmla="*/ 2147483646 w 47"/>
                <a:gd name="T51" fmla="*/ 0 h 25"/>
                <a:gd name="T52" fmla="*/ 2147483646 w 47"/>
                <a:gd name="T53" fmla="*/ 0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0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26" y="23"/>
                  </a:move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2"/>
                    <a:pt x="47" y="12"/>
                  </a:cubicBezTo>
                  <a:cubicBezTo>
                    <a:pt x="47" y="12"/>
                    <a:pt x="47" y="12"/>
                    <a:pt x="47" y="12"/>
                  </a:cubicBezTo>
                  <a:cubicBezTo>
                    <a:pt x="47" y="12"/>
                    <a:pt x="47"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2"/>
                    <a:pt x="0" y="13"/>
                    <a:pt x="0" y="13"/>
                  </a:cubicBezTo>
                  <a:cubicBezTo>
                    <a:pt x="0" y="13"/>
                    <a:pt x="0" y="14"/>
                    <a:pt x="0" y="14"/>
                  </a:cubicBezTo>
                  <a:cubicBezTo>
                    <a:pt x="0" y="14"/>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28" name="Freeform 399">
              <a:extLst>
                <a:ext uri="{FF2B5EF4-FFF2-40B4-BE49-F238E27FC236}">
                  <a16:creationId xmlns:a16="http://schemas.microsoft.com/office/drawing/2014/main" id="{D84995A0-769D-D613-B459-8A77B44EF913}"/>
                </a:ext>
              </a:extLst>
            </p:cNvPr>
            <p:cNvSpPr>
              <a:spLocks/>
            </p:cNvSpPr>
            <p:nvPr userDrawn="1"/>
          </p:nvSpPr>
          <p:spPr bwMode="auto">
            <a:xfrm>
              <a:off x="9701213" y="25193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0 h 24"/>
                <a:gd name="T28" fmla="*/ 2147483646 w 47"/>
                <a:gd name="T29" fmla="*/ 0 h 24"/>
                <a:gd name="T30" fmla="*/ 2147483646 w 47"/>
                <a:gd name="T31" fmla="*/ 0 h 24"/>
                <a:gd name="T32" fmla="*/ 2147483646 w 47"/>
                <a:gd name="T33" fmla="*/ 0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0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3" y="15"/>
                  </a:move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7" y="13"/>
                  </a:cubicBezTo>
                  <a:cubicBezTo>
                    <a:pt x="47" y="12"/>
                    <a:pt x="47" y="12"/>
                    <a:pt x="47" y="12"/>
                  </a:cubicBezTo>
                  <a:cubicBezTo>
                    <a:pt x="47" y="12"/>
                    <a:pt x="47" y="12"/>
                    <a:pt x="47" y="12"/>
                  </a:cubicBezTo>
                  <a:cubicBezTo>
                    <a:pt x="47" y="12"/>
                    <a:pt x="47" y="11"/>
                    <a:pt x="47"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29" name="Freeform 400">
              <a:extLst>
                <a:ext uri="{FF2B5EF4-FFF2-40B4-BE49-F238E27FC236}">
                  <a16:creationId xmlns:a16="http://schemas.microsoft.com/office/drawing/2014/main" id="{BA998957-D811-BAE1-3B6E-BBC91E972510}"/>
                </a:ext>
              </a:extLst>
            </p:cNvPr>
            <p:cNvSpPr>
              <a:spLocks/>
            </p:cNvSpPr>
            <p:nvPr userDrawn="1"/>
          </p:nvSpPr>
          <p:spPr bwMode="auto">
            <a:xfrm>
              <a:off x="9955213" y="24590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0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0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7" y="23"/>
                  </a:move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7" y="10"/>
                    <a:pt x="47" y="10"/>
                    <a:pt x="47"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2"/>
                  </a:cubicBezTo>
                  <a:cubicBezTo>
                    <a:pt x="0" y="12"/>
                    <a:pt x="0" y="13"/>
                    <a:pt x="0" y="13"/>
                  </a:cubicBezTo>
                  <a:cubicBezTo>
                    <a:pt x="0" y="13"/>
                    <a:pt x="0" y="13"/>
                    <a:pt x="0"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lnTo>
                    <a:pt x="17" y="2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0" name="Freeform 401">
              <a:extLst>
                <a:ext uri="{FF2B5EF4-FFF2-40B4-BE49-F238E27FC236}">
                  <a16:creationId xmlns:a16="http://schemas.microsoft.com/office/drawing/2014/main" id="{56890F15-0265-C403-C94E-9D2165FE138C}"/>
                </a:ext>
              </a:extLst>
            </p:cNvPr>
            <p:cNvSpPr>
              <a:spLocks/>
            </p:cNvSpPr>
            <p:nvPr userDrawn="1"/>
          </p:nvSpPr>
          <p:spPr bwMode="auto">
            <a:xfrm>
              <a:off x="9906001" y="24828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1"/>
                    <a:pt x="47" y="11"/>
                    <a:pt x="47" y="11"/>
                  </a:cubicBezTo>
                  <a:cubicBezTo>
                    <a:pt x="47" y="11"/>
                    <a:pt x="47" y="11"/>
                    <a:pt x="47" y="11"/>
                  </a:cubicBezTo>
                  <a:cubicBezTo>
                    <a:pt x="47" y="10"/>
                    <a:pt x="47" y="10"/>
                    <a:pt x="47" y="10"/>
                  </a:cubicBezTo>
                  <a:cubicBezTo>
                    <a:pt x="47" y="10"/>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3"/>
                    <a:pt x="1" y="13"/>
                  </a:cubicBezTo>
                  <a:cubicBezTo>
                    <a:pt x="1" y="14"/>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1" name="Freeform 402">
              <a:extLst>
                <a:ext uri="{FF2B5EF4-FFF2-40B4-BE49-F238E27FC236}">
                  <a16:creationId xmlns:a16="http://schemas.microsoft.com/office/drawing/2014/main" id="{C19A9509-7BF4-F482-58D4-39F9611B38A4}"/>
                </a:ext>
              </a:extLst>
            </p:cNvPr>
            <p:cNvSpPr>
              <a:spLocks/>
            </p:cNvSpPr>
            <p:nvPr userDrawn="1"/>
          </p:nvSpPr>
          <p:spPr bwMode="auto">
            <a:xfrm>
              <a:off x="9861551" y="2509838"/>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0 h 24"/>
                <a:gd name="T80" fmla="*/ 2147483646 w 46"/>
                <a:gd name="T81" fmla="*/ 0 h 24"/>
                <a:gd name="T82" fmla="*/ 2147483646 w 46"/>
                <a:gd name="T83" fmla="*/ 0 h 24"/>
                <a:gd name="T84" fmla="*/ 2147483646 w 46"/>
                <a:gd name="T85" fmla="*/ 0 h 24"/>
                <a:gd name="T86" fmla="*/ 2147483646 w 46"/>
                <a:gd name="T87" fmla="*/ 0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0" y="13"/>
                  </a:move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1"/>
                  </a:cubicBezTo>
                  <a:cubicBezTo>
                    <a:pt x="46" y="11"/>
                    <a:pt x="46"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3"/>
                    <a:pt x="0" y="13"/>
                  </a:cubicBezTo>
                  <a:cubicBezTo>
                    <a:pt x="0" y="13"/>
                    <a:pt x="0" y="13"/>
                    <a:pt x="0"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2" name="Freeform 403">
              <a:extLst>
                <a:ext uri="{FF2B5EF4-FFF2-40B4-BE49-F238E27FC236}">
                  <a16:creationId xmlns:a16="http://schemas.microsoft.com/office/drawing/2014/main" id="{96EFF786-6FBC-D993-67B0-E9B0D0DEAF57}"/>
                </a:ext>
              </a:extLst>
            </p:cNvPr>
            <p:cNvSpPr>
              <a:spLocks/>
            </p:cNvSpPr>
            <p:nvPr userDrawn="1"/>
          </p:nvSpPr>
          <p:spPr bwMode="auto">
            <a:xfrm>
              <a:off x="9815513" y="2535238"/>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0" y="14"/>
                  </a:move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2"/>
                    <a:pt x="47" y="12"/>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3" name="Freeform 404">
              <a:extLst>
                <a:ext uri="{FF2B5EF4-FFF2-40B4-BE49-F238E27FC236}">
                  <a16:creationId xmlns:a16="http://schemas.microsoft.com/office/drawing/2014/main" id="{DD7DBD44-A39D-7F40-F1D6-16BAEA83DE40}"/>
                </a:ext>
              </a:extLst>
            </p:cNvPr>
            <p:cNvSpPr>
              <a:spLocks/>
            </p:cNvSpPr>
            <p:nvPr userDrawn="1"/>
          </p:nvSpPr>
          <p:spPr bwMode="auto">
            <a:xfrm>
              <a:off x="9769476" y="25622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0 h 24"/>
                <a:gd name="T52" fmla="*/ 2147483646 w 47"/>
                <a:gd name="T53" fmla="*/ 0 h 24"/>
                <a:gd name="T54" fmla="*/ 2147483646 w 47"/>
                <a:gd name="T55" fmla="*/ 0 h 24"/>
                <a:gd name="T56" fmla="*/ 2147483646 w 47"/>
                <a:gd name="T57" fmla="*/ 0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0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24" y="24"/>
                  </a:move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7" y="13"/>
                    <a:pt x="47" y="12"/>
                  </a:cubicBezTo>
                  <a:cubicBezTo>
                    <a:pt x="47" y="12"/>
                    <a:pt x="47" y="12"/>
                    <a:pt x="47" y="12"/>
                  </a:cubicBezTo>
                  <a:cubicBezTo>
                    <a:pt x="47" y="11"/>
                    <a:pt x="47" y="11"/>
                    <a:pt x="47" y="11"/>
                  </a:cubicBezTo>
                  <a:cubicBezTo>
                    <a:pt x="47" y="11"/>
                    <a:pt x="47" y="11"/>
                    <a:pt x="47" y="11"/>
                  </a:cubicBezTo>
                  <a:cubicBezTo>
                    <a:pt x="47" y="11"/>
                    <a:pt x="46" y="11"/>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4" name="Freeform 405">
              <a:extLst>
                <a:ext uri="{FF2B5EF4-FFF2-40B4-BE49-F238E27FC236}">
                  <a16:creationId xmlns:a16="http://schemas.microsoft.com/office/drawing/2014/main" id="{015C80E0-4E0F-6671-3ACA-DE0D0A8A107D}"/>
                </a:ext>
              </a:extLst>
            </p:cNvPr>
            <p:cNvSpPr>
              <a:spLocks/>
            </p:cNvSpPr>
            <p:nvPr userDrawn="1"/>
          </p:nvSpPr>
          <p:spPr bwMode="auto">
            <a:xfrm>
              <a:off x="9991726" y="24828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0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0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7" y="23"/>
                  </a:move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2"/>
                    <a:pt x="47" y="11"/>
                  </a:cubicBezTo>
                  <a:cubicBezTo>
                    <a:pt x="47" y="11"/>
                    <a:pt x="47" y="11"/>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5" name="Freeform 407">
              <a:extLst>
                <a:ext uri="{FF2B5EF4-FFF2-40B4-BE49-F238E27FC236}">
                  <a16:creationId xmlns:a16="http://schemas.microsoft.com/office/drawing/2014/main" id="{7C178137-A7DA-8005-BA91-D6C98A5367B0}"/>
                </a:ext>
              </a:extLst>
            </p:cNvPr>
            <p:cNvSpPr>
              <a:spLocks/>
            </p:cNvSpPr>
            <p:nvPr userDrawn="1"/>
          </p:nvSpPr>
          <p:spPr bwMode="auto">
            <a:xfrm>
              <a:off x="10029826" y="25066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7" y="24"/>
                  </a:move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6" name="Freeform 408">
              <a:extLst>
                <a:ext uri="{FF2B5EF4-FFF2-40B4-BE49-F238E27FC236}">
                  <a16:creationId xmlns:a16="http://schemas.microsoft.com/office/drawing/2014/main" id="{243CFB1A-D165-8F49-0435-7835567D7155}"/>
                </a:ext>
              </a:extLst>
            </p:cNvPr>
            <p:cNvSpPr>
              <a:spLocks/>
            </p:cNvSpPr>
            <p:nvPr userDrawn="1"/>
          </p:nvSpPr>
          <p:spPr bwMode="auto">
            <a:xfrm>
              <a:off x="10071101" y="2530476"/>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0"/>
                  </a:move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3"/>
                    <a:pt x="0" y="13"/>
                  </a:cubicBezTo>
                  <a:cubicBezTo>
                    <a:pt x="0" y="14"/>
                    <a:pt x="0"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2"/>
                  </a:cubicBezTo>
                  <a:cubicBezTo>
                    <a:pt x="47" y="12"/>
                    <a:pt x="47" y="12"/>
                    <a:pt x="47" y="12"/>
                  </a:cubicBezTo>
                  <a:cubicBezTo>
                    <a:pt x="47" y="11"/>
                    <a:pt x="47" y="11"/>
                    <a:pt x="47" y="11"/>
                  </a:cubicBezTo>
                  <a:cubicBezTo>
                    <a:pt x="47" y="11"/>
                    <a:pt x="47" y="11"/>
                    <a:pt x="47" y="11"/>
                  </a:cubicBezTo>
                  <a:lnTo>
                    <a:pt x="47" y="1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7" name="Freeform 409">
              <a:extLst>
                <a:ext uri="{FF2B5EF4-FFF2-40B4-BE49-F238E27FC236}">
                  <a16:creationId xmlns:a16="http://schemas.microsoft.com/office/drawing/2014/main" id="{A97F996B-1174-3445-ADB1-6B88D9775A54}"/>
                </a:ext>
              </a:extLst>
            </p:cNvPr>
            <p:cNvSpPr>
              <a:spLocks/>
            </p:cNvSpPr>
            <p:nvPr userDrawn="1"/>
          </p:nvSpPr>
          <p:spPr bwMode="auto">
            <a:xfrm>
              <a:off x="9944101" y="250666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0 h 25"/>
                <a:gd name="T60" fmla="*/ 2147483646 w 47"/>
                <a:gd name="T61" fmla="*/ 0 h 25"/>
                <a:gd name="T62" fmla="*/ 2147483646 w 47"/>
                <a:gd name="T63" fmla="*/ 0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9" y="24"/>
                  </a:move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3"/>
                    <a:pt x="0" y="13"/>
                  </a:cubicBezTo>
                  <a:cubicBezTo>
                    <a:pt x="0" y="13"/>
                    <a:pt x="0" y="13"/>
                    <a:pt x="0" y="13"/>
                  </a:cubicBezTo>
                  <a:cubicBezTo>
                    <a:pt x="0" y="13"/>
                    <a:pt x="0" y="13"/>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lnTo>
                    <a:pt x="19" y="2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8" name="Freeform 410">
              <a:extLst>
                <a:ext uri="{FF2B5EF4-FFF2-40B4-BE49-F238E27FC236}">
                  <a16:creationId xmlns:a16="http://schemas.microsoft.com/office/drawing/2014/main" id="{30A5E964-7938-5B1B-AB1F-29FD7300AEB0}"/>
                </a:ext>
              </a:extLst>
            </p:cNvPr>
            <p:cNvSpPr>
              <a:spLocks/>
            </p:cNvSpPr>
            <p:nvPr userDrawn="1"/>
          </p:nvSpPr>
          <p:spPr bwMode="auto">
            <a:xfrm>
              <a:off x="9982201" y="25320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0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9" y="24"/>
                  </a:move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2"/>
                    <a:pt x="47" y="12"/>
                  </a:cubicBezTo>
                  <a:cubicBezTo>
                    <a:pt x="47" y="11"/>
                    <a:pt x="47" y="11"/>
                    <a:pt x="47" y="11"/>
                  </a:cubicBezTo>
                  <a:cubicBezTo>
                    <a:pt x="47" y="11"/>
                    <a:pt x="47" y="11"/>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1"/>
                  </a:cubicBezTo>
                  <a:cubicBezTo>
                    <a:pt x="0" y="12"/>
                    <a:pt x="0" y="13"/>
                    <a:pt x="0" y="13"/>
                  </a:cubicBezTo>
                  <a:cubicBezTo>
                    <a:pt x="0"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lnTo>
                    <a:pt x="19" y="2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 name="Freeform 411">
              <a:extLst>
                <a:ext uri="{FF2B5EF4-FFF2-40B4-BE49-F238E27FC236}">
                  <a16:creationId xmlns:a16="http://schemas.microsoft.com/office/drawing/2014/main" id="{E27CBF12-67E3-60F3-D806-15906FA1D40D}"/>
                </a:ext>
              </a:extLst>
            </p:cNvPr>
            <p:cNvSpPr>
              <a:spLocks/>
            </p:cNvSpPr>
            <p:nvPr userDrawn="1"/>
          </p:nvSpPr>
          <p:spPr bwMode="auto">
            <a:xfrm>
              <a:off x="10023476" y="2555876"/>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0"/>
                  </a:moveTo>
                  <a:cubicBezTo>
                    <a:pt x="47" y="10"/>
                    <a:pt x="47" y="10"/>
                    <a:pt x="47"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1"/>
                    <a:pt x="47" y="11"/>
                  </a:cubicBezTo>
                  <a:cubicBezTo>
                    <a:pt x="47" y="11"/>
                    <a:pt x="47" y="11"/>
                    <a:pt x="47" y="11"/>
                  </a:cubicBezTo>
                  <a:cubicBezTo>
                    <a:pt x="47" y="11"/>
                    <a:pt x="47" y="11"/>
                    <a:pt x="47" y="10"/>
                  </a:cubicBezTo>
                  <a:cubicBezTo>
                    <a:pt x="47" y="10"/>
                    <a:pt x="47" y="10"/>
                    <a:pt x="47"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 name="Freeform 412">
              <a:extLst>
                <a:ext uri="{FF2B5EF4-FFF2-40B4-BE49-F238E27FC236}">
                  <a16:creationId xmlns:a16="http://schemas.microsoft.com/office/drawing/2014/main" id="{88622962-46AD-7907-F9D2-DBA33C2173DD}"/>
                </a:ext>
              </a:extLst>
            </p:cNvPr>
            <p:cNvSpPr>
              <a:spLocks/>
            </p:cNvSpPr>
            <p:nvPr userDrawn="1"/>
          </p:nvSpPr>
          <p:spPr bwMode="auto">
            <a:xfrm>
              <a:off x="9898063" y="2533651"/>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4"/>
                  </a:move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ubicBezTo>
                    <a:pt x="47" y="11"/>
                    <a:pt x="47" y="10"/>
                    <a:pt x="47" y="10"/>
                  </a:cubicBezTo>
                  <a:cubicBezTo>
                    <a:pt x="47" y="10"/>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0" y="12"/>
                  </a:cubicBezTo>
                  <a:cubicBezTo>
                    <a:pt x="0" y="13"/>
                    <a:pt x="0" y="13"/>
                    <a:pt x="0" y="13"/>
                  </a:cubicBezTo>
                  <a:cubicBezTo>
                    <a:pt x="0" y="13"/>
                    <a:pt x="1" y="13"/>
                    <a:pt x="1" y="13"/>
                  </a:cubicBezTo>
                  <a:cubicBezTo>
                    <a:pt x="1" y="13"/>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 name="Freeform 413">
              <a:extLst>
                <a:ext uri="{FF2B5EF4-FFF2-40B4-BE49-F238E27FC236}">
                  <a16:creationId xmlns:a16="http://schemas.microsoft.com/office/drawing/2014/main" id="{710E109A-2962-5753-F3D0-EFE858BC2D81}"/>
                </a:ext>
              </a:extLst>
            </p:cNvPr>
            <p:cNvSpPr>
              <a:spLocks/>
            </p:cNvSpPr>
            <p:nvPr userDrawn="1"/>
          </p:nvSpPr>
          <p:spPr bwMode="auto">
            <a:xfrm>
              <a:off x="9936163" y="255746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0 h 25"/>
                <a:gd name="T60" fmla="*/ 2147483646 w 47"/>
                <a:gd name="T61" fmla="*/ 0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9" y="24"/>
                  </a:move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0" y="13"/>
                    <a:pt x="0" y="13"/>
                  </a:cubicBezTo>
                  <a:cubicBezTo>
                    <a:pt x="0" y="13"/>
                    <a:pt x="0" y="13"/>
                    <a:pt x="0" y="13"/>
                  </a:cubicBezTo>
                  <a:cubicBezTo>
                    <a:pt x="0" y="13"/>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 name="Freeform 414">
              <a:extLst>
                <a:ext uri="{FF2B5EF4-FFF2-40B4-BE49-F238E27FC236}">
                  <a16:creationId xmlns:a16="http://schemas.microsoft.com/office/drawing/2014/main" id="{C7C8BCD6-F385-C442-F63E-3EC8E20DC604}"/>
                </a:ext>
              </a:extLst>
            </p:cNvPr>
            <p:cNvSpPr>
              <a:spLocks/>
            </p:cNvSpPr>
            <p:nvPr userDrawn="1"/>
          </p:nvSpPr>
          <p:spPr bwMode="auto">
            <a:xfrm>
              <a:off x="9977438" y="2581276"/>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1"/>
                  </a:move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3"/>
                    <a:pt x="0" y="13"/>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 name="Freeform 415">
              <a:extLst>
                <a:ext uri="{FF2B5EF4-FFF2-40B4-BE49-F238E27FC236}">
                  <a16:creationId xmlns:a16="http://schemas.microsoft.com/office/drawing/2014/main" id="{6CE6BF7B-90CD-9059-D670-12B49E5D45D5}"/>
                </a:ext>
              </a:extLst>
            </p:cNvPr>
            <p:cNvSpPr>
              <a:spLocks/>
            </p:cNvSpPr>
            <p:nvPr userDrawn="1"/>
          </p:nvSpPr>
          <p:spPr bwMode="auto">
            <a:xfrm>
              <a:off x="9853613" y="25606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3"/>
                  </a:move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1"/>
                    <a:pt x="47"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 name="Freeform 416">
              <a:extLst>
                <a:ext uri="{FF2B5EF4-FFF2-40B4-BE49-F238E27FC236}">
                  <a16:creationId xmlns:a16="http://schemas.microsoft.com/office/drawing/2014/main" id="{C6B8E070-A689-BC56-B71F-C888E1F2D7A7}"/>
                </a:ext>
              </a:extLst>
            </p:cNvPr>
            <p:cNvSpPr>
              <a:spLocks/>
            </p:cNvSpPr>
            <p:nvPr userDrawn="1"/>
          </p:nvSpPr>
          <p:spPr bwMode="auto">
            <a:xfrm>
              <a:off x="9891713" y="2584451"/>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0 h 24"/>
                <a:gd name="T80" fmla="*/ 2147483646 w 46"/>
                <a:gd name="T81" fmla="*/ 0 h 24"/>
                <a:gd name="T82" fmla="*/ 2147483646 w 46"/>
                <a:gd name="T83" fmla="*/ 0 h 24"/>
                <a:gd name="T84" fmla="*/ 2147483646 w 46"/>
                <a:gd name="T85" fmla="*/ 0 h 24"/>
                <a:gd name="T86" fmla="*/ 2147483646 w 46"/>
                <a:gd name="T87" fmla="*/ 0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0" y="14"/>
                  </a:move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2"/>
                  </a:cubicBezTo>
                  <a:cubicBezTo>
                    <a:pt x="46" y="12"/>
                    <a:pt x="46" y="12"/>
                    <a:pt x="46" y="12"/>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3"/>
                    <a:pt x="0" y="13"/>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 name="Freeform 417">
              <a:extLst>
                <a:ext uri="{FF2B5EF4-FFF2-40B4-BE49-F238E27FC236}">
                  <a16:creationId xmlns:a16="http://schemas.microsoft.com/office/drawing/2014/main" id="{CF80DAF6-254C-AC57-0187-80059FD56565}"/>
                </a:ext>
              </a:extLst>
            </p:cNvPr>
            <p:cNvSpPr>
              <a:spLocks/>
            </p:cNvSpPr>
            <p:nvPr userDrawn="1"/>
          </p:nvSpPr>
          <p:spPr bwMode="auto">
            <a:xfrm>
              <a:off x="9932988" y="26082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2"/>
                    <a:pt x="0" y="12"/>
                  </a:cubicBezTo>
                  <a:cubicBezTo>
                    <a:pt x="0" y="12"/>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2"/>
                    <a:pt x="46" y="12"/>
                  </a:cubicBezTo>
                  <a:cubicBezTo>
                    <a:pt x="47" y="12"/>
                    <a:pt x="47" y="12"/>
                    <a:pt x="47" y="12"/>
                  </a:cubicBezTo>
                  <a:cubicBezTo>
                    <a:pt x="47" y="11"/>
                    <a:pt x="47" y="11"/>
                    <a:pt x="47" y="11"/>
                  </a:cubicBezTo>
                  <a:cubicBezTo>
                    <a:pt x="47" y="11"/>
                    <a:pt x="46" y="11"/>
                    <a:pt x="46" y="11"/>
                  </a:cubicBezTo>
                  <a:cubicBezTo>
                    <a:pt x="46" y="10"/>
                    <a:pt x="46" y="10"/>
                    <a:pt x="46"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 name="Freeform 418">
              <a:extLst>
                <a:ext uri="{FF2B5EF4-FFF2-40B4-BE49-F238E27FC236}">
                  <a16:creationId xmlns:a16="http://schemas.microsoft.com/office/drawing/2014/main" id="{AC634862-A920-6397-EBE7-4564298A313C}"/>
                </a:ext>
              </a:extLst>
            </p:cNvPr>
            <p:cNvSpPr>
              <a:spLocks/>
            </p:cNvSpPr>
            <p:nvPr userDrawn="1"/>
          </p:nvSpPr>
          <p:spPr bwMode="auto">
            <a:xfrm>
              <a:off x="9807576" y="25860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0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4" y="24"/>
                  </a:move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 name="Freeform 419">
              <a:extLst>
                <a:ext uri="{FF2B5EF4-FFF2-40B4-BE49-F238E27FC236}">
                  <a16:creationId xmlns:a16="http://schemas.microsoft.com/office/drawing/2014/main" id="{967D7635-1976-1FD3-1E09-517FA4ABCF43}"/>
                </a:ext>
              </a:extLst>
            </p:cNvPr>
            <p:cNvSpPr>
              <a:spLocks/>
            </p:cNvSpPr>
            <p:nvPr userDrawn="1"/>
          </p:nvSpPr>
          <p:spPr bwMode="auto">
            <a:xfrm>
              <a:off x="9845676" y="26114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0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6" y="23"/>
                  </a:move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2"/>
                    <a:pt x="47" y="12"/>
                    <a:pt x="47" y="11"/>
                  </a:cubicBezTo>
                  <a:cubicBezTo>
                    <a:pt x="47" y="11"/>
                    <a:pt x="47" y="11"/>
                    <a:pt x="47" y="11"/>
                  </a:cubicBezTo>
                  <a:cubicBezTo>
                    <a:pt x="47" y="11"/>
                    <a:pt x="47"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 name="Freeform 420">
              <a:extLst>
                <a:ext uri="{FF2B5EF4-FFF2-40B4-BE49-F238E27FC236}">
                  <a16:creationId xmlns:a16="http://schemas.microsoft.com/office/drawing/2014/main" id="{3B56BC1F-92E5-9987-195B-9AC5B68081EE}"/>
                </a:ext>
              </a:extLst>
            </p:cNvPr>
            <p:cNvSpPr>
              <a:spLocks/>
            </p:cNvSpPr>
            <p:nvPr userDrawn="1"/>
          </p:nvSpPr>
          <p:spPr bwMode="auto">
            <a:xfrm>
              <a:off x="9886951" y="263366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0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0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46" y="11"/>
                  </a:move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7" y="13"/>
                    <a:pt x="47" y="13"/>
                  </a:cubicBezTo>
                  <a:cubicBezTo>
                    <a:pt x="47" y="12"/>
                    <a:pt x="47" y="12"/>
                    <a:pt x="47" y="11"/>
                  </a:cubicBezTo>
                  <a:cubicBezTo>
                    <a:pt x="47" y="11"/>
                    <a:pt x="46" y="11"/>
                    <a:pt x="46"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 name="Freeform 421">
              <a:extLst>
                <a:ext uri="{FF2B5EF4-FFF2-40B4-BE49-F238E27FC236}">
                  <a16:creationId xmlns:a16="http://schemas.microsoft.com/office/drawing/2014/main" id="{AE04E395-1047-97B8-352B-47CCE6DA0E1E}"/>
                </a:ext>
              </a:extLst>
            </p:cNvPr>
            <p:cNvSpPr>
              <a:spLocks/>
            </p:cNvSpPr>
            <p:nvPr userDrawn="1"/>
          </p:nvSpPr>
          <p:spPr bwMode="auto">
            <a:xfrm>
              <a:off x="9658351" y="2182813"/>
              <a:ext cx="519113" cy="300038"/>
            </a:xfrm>
            <a:custGeom>
              <a:avLst/>
              <a:gdLst>
                <a:gd name="T0" fmla="*/ 2147483646 w 327"/>
                <a:gd name="T1" fmla="*/ 2147483646 h 189"/>
                <a:gd name="T2" fmla="*/ 2147483646 w 327"/>
                <a:gd name="T3" fmla="*/ 2147483646 h 189"/>
                <a:gd name="T4" fmla="*/ 2147483646 w 327"/>
                <a:gd name="T5" fmla="*/ 2147483646 h 189"/>
                <a:gd name="T6" fmla="*/ 2147483646 w 327"/>
                <a:gd name="T7" fmla="*/ 2147483646 h 189"/>
                <a:gd name="T8" fmla="*/ 0 w 327"/>
                <a:gd name="T9" fmla="*/ 0 h 189"/>
                <a:gd name="T10" fmla="*/ 2147483646 w 327"/>
                <a:gd name="T11" fmla="*/ 2147483646 h 189"/>
                <a:gd name="T12" fmla="*/ 2147483646 w 327"/>
                <a:gd name="T13" fmla="*/ 2147483646 h 1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7" h="189">
                  <a:moveTo>
                    <a:pt x="158" y="91"/>
                  </a:moveTo>
                  <a:cubicBezTo>
                    <a:pt x="327" y="189"/>
                    <a:pt x="327" y="189"/>
                    <a:pt x="327" y="189"/>
                  </a:cubicBezTo>
                  <a:cubicBezTo>
                    <a:pt x="327" y="189"/>
                    <a:pt x="325" y="187"/>
                    <a:pt x="310" y="178"/>
                  </a:cubicBezTo>
                  <a:cubicBezTo>
                    <a:pt x="46" y="24"/>
                    <a:pt x="46" y="24"/>
                    <a:pt x="46" y="24"/>
                  </a:cubicBezTo>
                  <a:cubicBezTo>
                    <a:pt x="46" y="24"/>
                    <a:pt x="8" y="0"/>
                    <a:pt x="0" y="0"/>
                  </a:cubicBezTo>
                  <a:cubicBezTo>
                    <a:pt x="12" y="5"/>
                    <a:pt x="12" y="5"/>
                    <a:pt x="12" y="5"/>
                  </a:cubicBezTo>
                  <a:lnTo>
                    <a:pt x="158" y="9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0" name="Freeform 422">
              <a:extLst>
                <a:ext uri="{FF2B5EF4-FFF2-40B4-BE49-F238E27FC236}">
                  <a16:creationId xmlns:a16="http://schemas.microsoft.com/office/drawing/2014/main" id="{E43E44B6-15D5-C210-ED56-8DD843E3E602}"/>
                </a:ext>
              </a:extLst>
            </p:cNvPr>
            <p:cNvSpPr>
              <a:spLocks/>
            </p:cNvSpPr>
            <p:nvPr userDrawn="1"/>
          </p:nvSpPr>
          <p:spPr bwMode="auto">
            <a:xfrm>
              <a:off x="10460038" y="3687763"/>
              <a:ext cx="47625" cy="149225"/>
            </a:xfrm>
            <a:custGeom>
              <a:avLst/>
              <a:gdLst>
                <a:gd name="T0" fmla="*/ 2147483646 w 30"/>
                <a:gd name="T1" fmla="*/ 2147483646 h 94"/>
                <a:gd name="T2" fmla="*/ 2147483646 w 30"/>
                <a:gd name="T3" fmla="*/ 2147483646 h 94"/>
                <a:gd name="T4" fmla="*/ 0 w 30"/>
                <a:gd name="T5" fmla="*/ 0 h 94"/>
                <a:gd name="T6" fmla="*/ 2147483646 w 30"/>
                <a:gd name="T7" fmla="*/ 2147483646 h 94"/>
                <a:gd name="T8" fmla="*/ 2147483646 w 30"/>
                <a:gd name="T9" fmla="*/ 2147483646 h 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94">
                  <a:moveTo>
                    <a:pt x="30" y="94"/>
                  </a:moveTo>
                  <a:lnTo>
                    <a:pt x="16" y="89"/>
                  </a:lnTo>
                  <a:lnTo>
                    <a:pt x="0" y="0"/>
                  </a:lnTo>
                  <a:lnTo>
                    <a:pt x="13" y="5"/>
                  </a:lnTo>
                  <a:lnTo>
                    <a:pt x="30" y="9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1" name="Freeform 423">
              <a:extLst>
                <a:ext uri="{FF2B5EF4-FFF2-40B4-BE49-F238E27FC236}">
                  <a16:creationId xmlns:a16="http://schemas.microsoft.com/office/drawing/2014/main" id="{B090FAF2-3D8F-FCBC-457C-7EA7A38DEE46}"/>
                </a:ext>
              </a:extLst>
            </p:cNvPr>
            <p:cNvSpPr>
              <a:spLocks/>
            </p:cNvSpPr>
            <p:nvPr userDrawn="1"/>
          </p:nvSpPr>
          <p:spPr bwMode="auto">
            <a:xfrm>
              <a:off x="10428288" y="3519488"/>
              <a:ext cx="49213" cy="157163"/>
            </a:xfrm>
            <a:custGeom>
              <a:avLst/>
              <a:gdLst>
                <a:gd name="T0" fmla="*/ 2147483646 w 31"/>
                <a:gd name="T1" fmla="*/ 2147483646 h 99"/>
                <a:gd name="T2" fmla="*/ 2147483646 w 31"/>
                <a:gd name="T3" fmla="*/ 2147483646 h 99"/>
                <a:gd name="T4" fmla="*/ 0 w 31"/>
                <a:gd name="T5" fmla="*/ 0 h 99"/>
                <a:gd name="T6" fmla="*/ 2147483646 w 31"/>
                <a:gd name="T7" fmla="*/ 2147483646 h 99"/>
                <a:gd name="T8" fmla="*/ 2147483646 w 31"/>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9">
                  <a:moveTo>
                    <a:pt x="31" y="99"/>
                  </a:moveTo>
                  <a:lnTo>
                    <a:pt x="17" y="94"/>
                  </a:lnTo>
                  <a:lnTo>
                    <a:pt x="0" y="0"/>
                  </a:lnTo>
                  <a:lnTo>
                    <a:pt x="13" y="5"/>
                  </a:lnTo>
                  <a:lnTo>
                    <a:pt x="31" y="9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2" name="Freeform 424">
              <a:extLst>
                <a:ext uri="{FF2B5EF4-FFF2-40B4-BE49-F238E27FC236}">
                  <a16:creationId xmlns:a16="http://schemas.microsoft.com/office/drawing/2014/main" id="{E24FE704-758D-98A2-6580-2161353B2B20}"/>
                </a:ext>
              </a:extLst>
            </p:cNvPr>
            <p:cNvSpPr>
              <a:spLocks/>
            </p:cNvSpPr>
            <p:nvPr userDrawn="1"/>
          </p:nvSpPr>
          <p:spPr bwMode="auto">
            <a:xfrm>
              <a:off x="10339388" y="3668713"/>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3" y="50"/>
                  </a:moveTo>
                  <a:lnTo>
                    <a:pt x="0" y="45"/>
                  </a:lnTo>
                  <a:lnTo>
                    <a:pt x="73" y="0"/>
                  </a:lnTo>
                  <a:lnTo>
                    <a:pt x="87" y="5"/>
                  </a:lnTo>
                  <a:lnTo>
                    <a:pt x="13"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3" name="Freeform 425">
              <a:extLst>
                <a:ext uri="{FF2B5EF4-FFF2-40B4-BE49-F238E27FC236}">
                  <a16:creationId xmlns:a16="http://schemas.microsoft.com/office/drawing/2014/main" id="{6AAAA837-E4A5-1AFC-F752-251584A2C20B}"/>
                </a:ext>
              </a:extLst>
            </p:cNvPr>
            <p:cNvSpPr>
              <a:spLocks/>
            </p:cNvSpPr>
            <p:nvPr userDrawn="1"/>
          </p:nvSpPr>
          <p:spPr bwMode="auto">
            <a:xfrm>
              <a:off x="10396538" y="3352801"/>
              <a:ext cx="49213" cy="155575"/>
            </a:xfrm>
            <a:custGeom>
              <a:avLst/>
              <a:gdLst>
                <a:gd name="T0" fmla="*/ 2147483646 w 31"/>
                <a:gd name="T1" fmla="*/ 2147483646 h 98"/>
                <a:gd name="T2" fmla="*/ 2147483646 w 31"/>
                <a:gd name="T3" fmla="*/ 2147483646 h 98"/>
                <a:gd name="T4" fmla="*/ 0 w 31"/>
                <a:gd name="T5" fmla="*/ 0 h 98"/>
                <a:gd name="T6" fmla="*/ 2147483646 w 31"/>
                <a:gd name="T7" fmla="*/ 2147483646 h 98"/>
                <a:gd name="T8" fmla="*/ 2147483646 w 31"/>
                <a:gd name="T9" fmla="*/ 2147483646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8">
                  <a:moveTo>
                    <a:pt x="31" y="98"/>
                  </a:moveTo>
                  <a:lnTo>
                    <a:pt x="17" y="93"/>
                  </a:lnTo>
                  <a:lnTo>
                    <a:pt x="0" y="0"/>
                  </a:lnTo>
                  <a:lnTo>
                    <a:pt x="13" y="5"/>
                  </a:lnTo>
                  <a:lnTo>
                    <a:pt x="31" y="98"/>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4" name="Freeform 426">
              <a:extLst>
                <a:ext uri="{FF2B5EF4-FFF2-40B4-BE49-F238E27FC236}">
                  <a16:creationId xmlns:a16="http://schemas.microsoft.com/office/drawing/2014/main" id="{928D502A-0B4F-1E88-B380-2848412A77DB}"/>
                </a:ext>
              </a:extLst>
            </p:cNvPr>
            <p:cNvSpPr>
              <a:spLocks/>
            </p:cNvSpPr>
            <p:nvPr userDrawn="1"/>
          </p:nvSpPr>
          <p:spPr bwMode="auto">
            <a:xfrm>
              <a:off x="10307638" y="3500438"/>
              <a:ext cx="138113" cy="80963"/>
            </a:xfrm>
            <a:custGeom>
              <a:avLst/>
              <a:gdLst>
                <a:gd name="T0" fmla="*/ 2147483646 w 87"/>
                <a:gd name="T1" fmla="*/ 2147483646 h 51"/>
                <a:gd name="T2" fmla="*/ 0 w 87"/>
                <a:gd name="T3" fmla="*/ 2147483646 h 51"/>
                <a:gd name="T4" fmla="*/ 2147483646 w 87"/>
                <a:gd name="T5" fmla="*/ 0 h 51"/>
                <a:gd name="T6" fmla="*/ 2147483646 w 87"/>
                <a:gd name="T7" fmla="*/ 2147483646 h 51"/>
                <a:gd name="T8" fmla="*/ 2147483646 w 87"/>
                <a:gd name="T9" fmla="*/ 2147483646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1">
                  <a:moveTo>
                    <a:pt x="13" y="51"/>
                  </a:moveTo>
                  <a:lnTo>
                    <a:pt x="0" y="46"/>
                  </a:lnTo>
                  <a:lnTo>
                    <a:pt x="73" y="0"/>
                  </a:lnTo>
                  <a:lnTo>
                    <a:pt x="87" y="5"/>
                  </a:lnTo>
                  <a:lnTo>
                    <a:pt x="13" y="51"/>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5" name="Freeform 427">
              <a:extLst>
                <a:ext uri="{FF2B5EF4-FFF2-40B4-BE49-F238E27FC236}">
                  <a16:creationId xmlns:a16="http://schemas.microsoft.com/office/drawing/2014/main" id="{612F8E40-8EB7-CA1D-696F-EB4974055C12}"/>
                </a:ext>
              </a:extLst>
            </p:cNvPr>
            <p:cNvSpPr>
              <a:spLocks/>
            </p:cNvSpPr>
            <p:nvPr userDrawn="1"/>
          </p:nvSpPr>
          <p:spPr bwMode="auto">
            <a:xfrm>
              <a:off x="10364788" y="3184526"/>
              <a:ext cx="49213" cy="155575"/>
            </a:xfrm>
            <a:custGeom>
              <a:avLst/>
              <a:gdLst>
                <a:gd name="T0" fmla="*/ 2147483646 w 31"/>
                <a:gd name="T1" fmla="*/ 2147483646 h 98"/>
                <a:gd name="T2" fmla="*/ 2147483646 w 31"/>
                <a:gd name="T3" fmla="*/ 2147483646 h 98"/>
                <a:gd name="T4" fmla="*/ 0 w 31"/>
                <a:gd name="T5" fmla="*/ 0 h 98"/>
                <a:gd name="T6" fmla="*/ 2147483646 w 31"/>
                <a:gd name="T7" fmla="*/ 2147483646 h 98"/>
                <a:gd name="T8" fmla="*/ 2147483646 w 31"/>
                <a:gd name="T9" fmla="*/ 2147483646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8">
                  <a:moveTo>
                    <a:pt x="31" y="98"/>
                  </a:moveTo>
                  <a:lnTo>
                    <a:pt x="17" y="94"/>
                  </a:lnTo>
                  <a:lnTo>
                    <a:pt x="0" y="0"/>
                  </a:lnTo>
                  <a:lnTo>
                    <a:pt x="13" y="5"/>
                  </a:lnTo>
                  <a:lnTo>
                    <a:pt x="31" y="98"/>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6" name="Freeform 428">
              <a:extLst>
                <a:ext uri="{FF2B5EF4-FFF2-40B4-BE49-F238E27FC236}">
                  <a16:creationId xmlns:a16="http://schemas.microsoft.com/office/drawing/2014/main" id="{7E0C7036-E36A-16AD-C39C-5C84BE397BAB}"/>
                </a:ext>
              </a:extLst>
            </p:cNvPr>
            <p:cNvSpPr>
              <a:spLocks/>
            </p:cNvSpPr>
            <p:nvPr userDrawn="1"/>
          </p:nvSpPr>
          <p:spPr bwMode="auto">
            <a:xfrm>
              <a:off x="10275888" y="3333751"/>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3" y="50"/>
                  </a:moveTo>
                  <a:lnTo>
                    <a:pt x="0" y="45"/>
                  </a:lnTo>
                  <a:lnTo>
                    <a:pt x="73" y="0"/>
                  </a:lnTo>
                  <a:lnTo>
                    <a:pt x="87" y="4"/>
                  </a:lnTo>
                  <a:lnTo>
                    <a:pt x="13"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7" name="Freeform 429">
              <a:extLst>
                <a:ext uri="{FF2B5EF4-FFF2-40B4-BE49-F238E27FC236}">
                  <a16:creationId xmlns:a16="http://schemas.microsoft.com/office/drawing/2014/main" id="{1F76D1CE-EBD6-5AEF-D6FF-F8B1BA84A0A9}"/>
                </a:ext>
              </a:extLst>
            </p:cNvPr>
            <p:cNvSpPr>
              <a:spLocks/>
            </p:cNvSpPr>
            <p:nvPr userDrawn="1"/>
          </p:nvSpPr>
          <p:spPr bwMode="auto">
            <a:xfrm>
              <a:off x="10333038" y="3016251"/>
              <a:ext cx="49213" cy="157163"/>
            </a:xfrm>
            <a:custGeom>
              <a:avLst/>
              <a:gdLst>
                <a:gd name="T0" fmla="*/ 2147483646 w 31"/>
                <a:gd name="T1" fmla="*/ 2147483646 h 99"/>
                <a:gd name="T2" fmla="*/ 2147483646 w 31"/>
                <a:gd name="T3" fmla="*/ 2147483646 h 99"/>
                <a:gd name="T4" fmla="*/ 0 w 31"/>
                <a:gd name="T5" fmla="*/ 0 h 99"/>
                <a:gd name="T6" fmla="*/ 2147483646 w 31"/>
                <a:gd name="T7" fmla="*/ 2147483646 h 99"/>
                <a:gd name="T8" fmla="*/ 2147483646 w 31"/>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9">
                  <a:moveTo>
                    <a:pt x="31" y="99"/>
                  </a:moveTo>
                  <a:lnTo>
                    <a:pt x="17" y="94"/>
                  </a:lnTo>
                  <a:lnTo>
                    <a:pt x="0" y="0"/>
                  </a:lnTo>
                  <a:lnTo>
                    <a:pt x="13" y="5"/>
                  </a:lnTo>
                  <a:lnTo>
                    <a:pt x="31" y="9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8" name="Freeform 430">
              <a:extLst>
                <a:ext uri="{FF2B5EF4-FFF2-40B4-BE49-F238E27FC236}">
                  <a16:creationId xmlns:a16="http://schemas.microsoft.com/office/drawing/2014/main" id="{6E15BF3B-8E87-0AC5-B130-D0C4D033ED48}"/>
                </a:ext>
              </a:extLst>
            </p:cNvPr>
            <p:cNvSpPr>
              <a:spLocks/>
            </p:cNvSpPr>
            <p:nvPr userDrawn="1"/>
          </p:nvSpPr>
          <p:spPr bwMode="auto">
            <a:xfrm>
              <a:off x="10244138" y="3165476"/>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3" y="50"/>
                  </a:moveTo>
                  <a:lnTo>
                    <a:pt x="0" y="45"/>
                  </a:lnTo>
                  <a:lnTo>
                    <a:pt x="73" y="0"/>
                  </a:lnTo>
                  <a:lnTo>
                    <a:pt x="87" y="5"/>
                  </a:lnTo>
                  <a:lnTo>
                    <a:pt x="13"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9" name="Freeform 431">
              <a:extLst>
                <a:ext uri="{FF2B5EF4-FFF2-40B4-BE49-F238E27FC236}">
                  <a16:creationId xmlns:a16="http://schemas.microsoft.com/office/drawing/2014/main" id="{90792AB2-870D-606B-D9CF-8F441D4D42CA}"/>
                </a:ext>
              </a:extLst>
            </p:cNvPr>
            <p:cNvSpPr>
              <a:spLocks/>
            </p:cNvSpPr>
            <p:nvPr userDrawn="1"/>
          </p:nvSpPr>
          <p:spPr bwMode="auto">
            <a:xfrm>
              <a:off x="10301288" y="2849563"/>
              <a:ext cx="49213" cy="155575"/>
            </a:xfrm>
            <a:custGeom>
              <a:avLst/>
              <a:gdLst>
                <a:gd name="T0" fmla="*/ 2147483646 w 31"/>
                <a:gd name="T1" fmla="*/ 2147483646 h 98"/>
                <a:gd name="T2" fmla="*/ 2147483646 w 31"/>
                <a:gd name="T3" fmla="*/ 2147483646 h 98"/>
                <a:gd name="T4" fmla="*/ 0 w 31"/>
                <a:gd name="T5" fmla="*/ 0 h 98"/>
                <a:gd name="T6" fmla="*/ 2147483646 w 31"/>
                <a:gd name="T7" fmla="*/ 2147483646 h 98"/>
                <a:gd name="T8" fmla="*/ 2147483646 w 31"/>
                <a:gd name="T9" fmla="*/ 2147483646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8">
                  <a:moveTo>
                    <a:pt x="31" y="98"/>
                  </a:moveTo>
                  <a:lnTo>
                    <a:pt x="17" y="93"/>
                  </a:lnTo>
                  <a:lnTo>
                    <a:pt x="0" y="0"/>
                  </a:lnTo>
                  <a:lnTo>
                    <a:pt x="13" y="4"/>
                  </a:lnTo>
                  <a:lnTo>
                    <a:pt x="31" y="98"/>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0" name="Freeform 432">
              <a:extLst>
                <a:ext uri="{FF2B5EF4-FFF2-40B4-BE49-F238E27FC236}">
                  <a16:creationId xmlns:a16="http://schemas.microsoft.com/office/drawing/2014/main" id="{4BBFAC0A-E891-1672-8BC7-C5F26ACD66DF}"/>
                </a:ext>
              </a:extLst>
            </p:cNvPr>
            <p:cNvSpPr>
              <a:spLocks/>
            </p:cNvSpPr>
            <p:nvPr userDrawn="1"/>
          </p:nvSpPr>
          <p:spPr bwMode="auto">
            <a:xfrm>
              <a:off x="10212388" y="2997201"/>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3" y="50"/>
                  </a:moveTo>
                  <a:lnTo>
                    <a:pt x="0" y="46"/>
                  </a:lnTo>
                  <a:lnTo>
                    <a:pt x="73" y="0"/>
                  </a:lnTo>
                  <a:lnTo>
                    <a:pt x="87" y="5"/>
                  </a:lnTo>
                  <a:lnTo>
                    <a:pt x="13"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1" name="Freeform 433">
              <a:extLst>
                <a:ext uri="{FF2B5EF4-FFF2-40B4-BE49-F238E27FC236}">
                  <a16:creationId xmlns:a16="http://schemas.microsoft.com/office/drawing/2014/main" id="{E06528A0-8841-2772-DC01-EC2A0CB24156}"/>
                </a:ext>
              </a:extLst>
            </p:cNvPr>
            <p:cNvSpPr>
              <a:spLocks/>
            </p:cNvSpPr>
            <p:nvPr userDrawn="1"/>
          </p:nvSpPr>
          <p:spPr bwMode="auto">
            <a:xfrm>
              <a:off x="10269538" y="2681288"/>
              <a:ext cx="49213" cy="155575"/>
            </a:xfrm>
            <a:custGeom>
              <a:avLst/>
              <a:gdLst>
                <a:gd name="T0" fmla="*/ 2147483646 w 31"/>
                <a:gd name="T1" fmla="*/ 2147483646 h 98"/>
                <a:gd name="T2" fmla="*/ 2147483646 w 31"/>
                <a:gd name="T3" fmla="*/ 2147483646 h 98"/>
                <a:gd name="T4" fmla="*/ 0 w 31"/>
                <a:gd name="T5" fmla="*/ 0 h 98"/>
                <a:gd name="T6" fmla="*/ 2147483646 w 31"/>
                <a:gd name="T7" fmla="*/ 2147483646 h 98"/>
                <a:gd name="T8" fmla="*/ 2147483646 w 31"/>
                <a:gd name="T9" fmla="*/ 2147483646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8">
                  <a:moveTo>
                    <a:pt x="31" y="98"/>
                  </a:moveTo>
                  <a:lnTo>
                    <a:pt x="17" y="94"/>
                  </a:lnTo>
                  <a:lnTo>
                    <a:pt x="0" y="0"/>
                  </a:lnTo>
                  <a:lnTo>
                    <a:pt x="13" y="5"/>
                  </a:lnTo>
                  <a:lnTo>
                    <a:pt x="31" y="98"/>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2" name="Freeform 434">
              <a:extLst>
                <a:ext uri="{FF2B5EF4-FFF2-40B4-BE49-F238E27FC236}">
                  <a16:creationId xmlns:a16="http://schemas.microsoft.com/office/drawing/2014/main" id="{BD3C6CCC-97FD-6DE9-FCE7-794215145267}"/>
                </a:ext>
              </a:extLst>
            </p:cNvPr>
            <p:cNvSpPr>
              <a:spLocks/>
            </p:cNvSpPr>
            <p:nvPr userDrawn="1"/>
          </p:nvSpPr>
          <p:spPr bwMode="auto">
            <a:xfrm>
              <a:off x="10180638" y="2830513"/>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3" y="50"/>
                  </a:moveTo>
                  <a:lnTo>
                    <a:pt x="0" y="45"/>
                  </a:lnTo>
                  <a:lnTo>
                    <a:pt x="73" y="0"/>
                  </a:lnTo>
                  <a:lnTo>
                    <a:pt x="87" y="4"/>
                  </a:lnTo>
                  <a:lnTo>
                    <a:pt x="13"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3" name="Freeform 435">
              <a:extLst>
                <a:ext uri="{FF2B5EF4-FFF2-40B4-BE49-F238E27FC236}">
                  <a16:creationId xmlns:a16="http://schemas.microsoft.com/office/drawing/2014/main" id="{BBCEC4B5-10B4-1FBC-FF29-35670CFF0468}"/>
                </a:ext>
              </a:extLst>
            </p:cNvPr>
            <p:cNvSpPr>
              <a:spLocks/>
            </p:cNvSpPr>
            <p:nvPr userDrawn="1"/>
          </p:nvSpPr>
          <p:spPr bwMode="auto">
            <a:xfrm>
              <a:off x="10237788" y="2513013"/>
              <a:ext cx="49213" cy="157163"/>
            </a:xfrm>
            <a:custGeom>
              <a:avLst/>
              <a:gdLst>
                <a:gd name="T0" fmla="*/ 2147483646 w 31"/>
                <a:gd name="T1" fmla="*/ 2147483646 h 99"/>
                <a:gd name="T2" fmla="*/ 2147483646 w 31"/>
                <a:gd name="T3" fmla="*/ 2147483646 h 99"/>
                <a:gd name="T4" fmla="*/ 0 w 31"/>
                <a:gd name="T5" fmla="*/ 0 h 99"/>
                <a:gd name="T6" fmla="*/ 2147483646 w 31"/>
                <a:gd name="T7" fmla="*/ 2147483646 h 99"/>
                <a:gd name="T8" fmla="*/ 2147483646 w 31"/>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9">
                  <a:moveTo>
                    <a:pt x="31" y="99"/>
                  </a:moveTo>
                  <a:lnTo>
                    <a:pt x="17" y="94"/>
                  </a:lnTo>
                  <a:lnTo>
                    <a:pt x="0" y="0"/>
                  </a:lnTo>
                  <a:lnTo>
                    <a:pt x="13" y="5"/>
                  </a:lnTo>
                  <a:lnTo>
                    <a:pt x="31" y="9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4" name="Freeform 436">
              <a:extLst>
                <a:ext uri="{FF2B5EF4-FFF2-40B4-BE49-F238E27FC236}">
                  <a16:creationId xmlns:a16="http://schemas.microsoft.com/office/drawing/2014/main" id="{CC9F5867-E702-60FA-E723-C1DA75515B70}"/>
                </a:ext>
              </a:extLst>
            </p:cNvPr>
            <p:cNvSpPr>
              <a:spLocks/>
            </p:cNvSpPr>
            <p:nvPr userDrawn="1"/>
          </p:nvSpPr>
          <p:spPr bwMode="auto">
            <a:xfrm>
              <a:off x="10148888" y="2662238"/>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3" y="50"/>
                  </a:moveTo>
                  <a:lnTo>
                    <a:pt x="0" y="45"/>
                  </a:lnTo>
                  <a:lnTo>
                    <a:pt x="73" y="0"/>
                  </a:lnTo>
                  <a:lnTo>
                    <a:pt x="87" y="5"/>
                  </a:lnTo>
                  <a:lnTo>
                    <a:pt x="13"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5" name="Freeform 437">
              <a:extLst>
                <a:ext uri="{FF2B5EF4-FFF2-40B4-BE49-F238E27FC236}">
                  <a16:creationId xmlns:a16="http://schemas.microsoft.com/office/drawing/2014/main" id="{941E998A-A501-59FB-DC31-83EAEC98A407}"/>
                </a:ext>
              </a:extLst>
            </p:cNvPr>
            <p:cNvSpPr>
              <a:spLocks/>
            </p:cNvSpPr>
            <p:nvPr userDrawn="1"/>
          </p:nvSpPr>
          <p:spPr bwMode="auto">
            <a:xfrm>
              <a:off x="10209213" y="2346326"/>
              <a:ext cx="41275" cy="25400"/>
            </a:xfrm>
            <a:custGeom>
              <a:avLst/>
              <a:gdLst>
                <a:gd name="T0" fmla="*/ 2147483646 w 26"/>
                <a:gd name="T1" fmla="*/ 2147483646 h 16"/>
                <a:gd name="T2" fmla="*/ 0 w 26"/>
                <a:gd name="T3" fmla="*/ 2147483646 h 16"/>
                <a:gd name="T4" fmla="*/ 2147483646 w 26"/>
                <a:gd name="T5" fmla="*/ 0 h 16"/>
                <a:gd name="T6" fmla="*/ 2147483646 w 26"/>
                <a:gd name="T7" fmla="*/ 2147483646 h 16"/>
                <a:gd name="T8" fmla="*/ 2147483646 w 26"/>
                <a:gd name="T9" fmla="*/ 2147483646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6">
                  <a:moveTo>
                    <a:pt x="13" y="16"/>
                  </a:moveTo>
                  <a:lnTo>
                    <a:pt x="0" y="11"/>
                  </a:lnTo>
                  <a:lnTo>
                    <a:pt x="13" y="0"/>
                  </a:lnTo>
                  <a:lnTo>
                    <a:pt x="26" y="5"/>
                  </a:lnTo>
                  <a:lnTo>
                    <a:pt x="13" y="16"/>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6" name="Freeform 438">
              <a:extLst>
                <a:ext uri="{FF2B5EF4-FFF2-40B4-BE49-F238E27FC236}">
                  <a16:creationId xmlns:a16="http://schemas.microsoft.com/office/drawing/2014/main" id="{068F76E4-4E8F-17C0-411E-35145BE29410}"/>
                </a:ext>
              </a:extLst>
            </p:cNvPr>
            <p:cNvSpPr>
              <a:spLocks/>
            </p:cNvSpPr>
            <p:nvPr userDrawn="1"/>
          </p:nvSpPr>
          <p:spPr bwMode="auto">
            <a:xfrm>
              <a:off x="10209213" y="2363788"/>
              <a:ext cx="46038" cy="138113"/>
            </a:xfrm>
            <a:custGeom>
              <a:avLst/>
              <a:gdLst>
                <a:gd name="T0" fmla="*/ 2147483646 w 29"/>
                <a:gd name="T1" fmla="*/ 2147483646 h 87"/>
                <a:gd name="T2" fmla="*/ 2147483646 w 29"/>
                <a:gd name="T3" fmla="*/ 2147483646 h 87"/>
                <a:gd name="T4" fmla="*/ 0 w 29"/>
                <a:gd name="T5" fmla="*/ 0 h 87"/>
                <a:gd name="T6" fmla="*/ 2147483646 w 29"/>
                <a:gd name="T7" fmla="*/ 2147483646 h 87"/>
                <a:gd name="T8" fmla="*/ 2147483646 w 29"/>
                <a:gd name="T9" fmla="*/ 2147483646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87">
                  <a:moveTo>
                    <a:pt x="29" y="87"/>
                  </a:moveTo>
                  <a:lnTo>
                    <a:pt x="15" y="82"/>
                  </a:lnTo>
                  <a:lnTo>
                    <a:pt x="0" y="0"/>
                  </a:lnTo>
                  <a:lnTo>
                    <a:pt x="13" y="5"/>
                  </a:lnTo>
                  <a:lnTo>
                    <a:pt x="29" y="87"/>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7" name="Freeform 439">
              <a:extLst>
                <a:ext uri="{FF2B5EF4-FFF2-40B4-BE49-F238E27FC236}">
                  <a16:creationId xmlns:a16="http://schemas.microsoft.com/office/drawing/2014/main" id="{538CD0A8-836B-7629-6594-AED3661E9965}"/>
                </a:ext>
              </a:extLst>
            </p:cNvPr>
            <p:cNvSpPr>
              <a:spLocks/>
            </p:cNvSpPr>
            <p:nvPr userDrawn="1"/>
          </p:nvSpPr>
          <p:spPr bwMode="auto">
            <a:xfrm>
              <a:off x="10117138" y="2493963"/>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3" y="50"/>
                  </a:moveTo>
                  <a:lnTo>
                    <a:pt x="0" y="46"/>
                  </a:lnTo>
                  <a:lnTo>
                    <a:pt x="73" y="0"/>
                  </a:lnTo>
                  <a:lnTo>
                    <a:pt x="87" y="5"/>
                  </a:lnTo>
                  <a:lnTo>
                    <a:pt x="13"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8" name="Freeform 440">
              <a:extLst>
                <a:ext uri="{FF2B5EF4-FFF2-40B4-BE49-F238E27FC236}">
                  <a16:creationId xmlns:a16="http://schemas.microsoft.com/office/drawing/2014/main" id="{3AFF16CF-A85D-19BF-459F-B74338701771}"/>
                </a:ext>
              </a:extLst>
            </p:cNvPr>
            <p:cNvSpPr>
              <a:spLocks/>
            </p:cNvSpPr>
            <p:nvPr userDrawn="1"/>
          </p:nvSpPr>
          <p:spPr bwMode="auto">
            <a:xfrm>
              <a:off x="10072688" y="2436813"/>
              <a:ext cx="41275" cy="25400"/>
            </a:xfrm>
            <a:custGeom>
              <a:avLst/>
              <a:gdLst>
                <a:gd name="T0" fmla="*/ 2147483646 w 26"/>
                <a:gd name="T1" fmla="*/ 2147483646 h 16"/>
                <a:gd name="T2" fmla="*/ 0 w 26"/>
                <a:gd name="T3" fmla="*/ 2147483646 h 16"/>
                <a:gd name="T4" fmla="*/ 2147483646 w 26"/>
                <a:gd name="T5" fmla="*/ 0 h 16"/>
                <a:gd name="T6" fmla="*/ 2147483646 w 26"/>
                <a:gd name="T7" fmla="*/ 2147483646 h 16"/>
                <a:gd name="T8" fmla="*/ 2147483646 w 26"/>
                <a:gd name="T9" fmla="*/ 2147483646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6">
                  <a:moveTo>
                    <a:pt x="13" y="16"/>
                  </a:moveTo>
                  <a:lnTo>
                    <a:pt x="0" y="11"/>
                  </a:lnTo>
                  <a:lnTo>
                    <a:pt x="12" y="0"/>
                  </a:lnTo>
                  <a:lnTo>
                    <a:pt x="26" y="5"/>
                  </a:lnTo>
                  <a:lnTo>
                    <a:pt x="13" y="16"/>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9" name="Freeform 441">
              <a:extLst>
                <a:ext uri="{FF2B5EF4-FFF2-40B4-BE49-F238E27FC236}">
                  <a16:creationId xmlns:a16="http://schemas.microsoft.com/office/drawing/2014/main" id="{4FDDDD62-375B-C875-877E-83C2225B7278}"/>
                </a:ext>
              </a:extLst>
            </p:cNvPr>
            <p:cNvSpPr>
              <a:spLocks noEditPoints="1"/>
            </p:cNvSpPr>
            <p:nvPr userDrawn="1"/>
          </p:nvSpPr>
          <p:spPr bwMode="auto">
            <a:xfrm>
              <a:off x="10093326" y="2354263"/>
              <a:ext cx="434975" cy="1571625"/>
            </a:xfrm>
            <a:custGeom>
              <a:avLst/>
              <a:gdLst>
                <a:gd name="T0" fmla="*/ 2147483646 w 274"/>
                <a:gd name="T1" fmla="*/ 2147483646 h 990"/>
                <a:gd name="T2" fmla="*/ 2147483646 w 274"/>
                <a:gd name="T3" fmla="*/ 2147483646 h 990"/>
                <a:gd name="T4" fmla="*/ 2147483646 w 274"/>
                <a:gd name="T5" fmla="*/ 2147483646 h 990"/>
                <a:gd name="T6" fmla="*/ 2147483646 w 274"/>
                <a:gd name="T7" fmla="*/ 2147483646 h 990"/>
                <a:gd name="T8" fmla="*/ 2147483646 w 274"/>
                <a:gd name="T9" fmla="*/ 2147483646 h 990"/>
                <a:gd name="T10" fmla="*/ 2147483646 w 274"/>
                <a:gd name="T11" fmla="*/ 2147483646 h 990"/>
                <a:gd name="T12" fmla="*/ 2147483646 w 274"/>
                <a:gd name="T13" fmla="*/ 2147483646 h 990"/>
                <a:gd name="T14" fmla="*/ 2147483646 w 274"/>
                <a:gd name="T15" fmla="*/ 2147483646 h 990"/>
                <a:gd name="T16" fmla="*/ 2147483646 w 274"/>
                <a:gd name="T17" fmla="*/ 2147483646 h 990"/>
                <a:gd name="T18" fmla="*/ 2147483646 w 274"/>
                <a:gd name="T19" fmla="*/ 2147483646 h 990"/>
                <a:gd name="T20" fmla="*/ 2147483646 w 274"/>
                <a:gd name="T21" fmla="*/ 2147483646 h 990"/>
                <a:gd name="T22" fmla="*/ 2147483646 w 274"/>
                <a:gd name="T23" fmla="*/ 2147483646 h 990"/>
                <a:gd name="T24" fmla="*/ 2147483646 w 274"/>
                <a:gd name="T25" fmla="*/ 2147483646 h 990"/>
                <a:gd name="T26" fmla="*/ 2147483646 w 274"/>
                <a:gd name="T27" fmla="*/ 2147483646 h 990"/>
                <a:gd name="T28" fmla="*/ 2147483646 w 274"/>
                <a:gd name="T29" fmla="*/ 2147483646 h 990"/>
                <a:gd name="T30" fmla="*/ 2147483646 w 274"/>
                <a:gd name="T31" fmla="*/ 2147483646 h 990"/>
                <a:gd name="T32" fmla="*/ 2147483646 w 274"/>
                <a:gd name="T33" fmla="*/ 2147483646 h 990"/>
                <a:gd name="T34" fmla="*/ 2147483646 w 274"/>
                <a:gd name="T35" fmla="*/ 2147483646 h 990"/>
                <a:gd name="T36" fmla="*/ 2147483646 w 274"/>
                <a:gd name="T37" fmla="*/ 2147483646 h 990"/>
                <a:gd name="T38" fmla="*/ 2147483646 w 274"/>
                <a:gd name="T39" fmla="*/ 2147483646 h 990"/>
                <a:gd name="T40" fmla="*/ 2147483646 w 274"/>
                <a:gd name="T41" fmla="*/ 2147483646 h 990"/>
                <a:gd name="T42" fmla="*/ 2147483646 w 274"/>
                <a:gd name="T43" fmla="*/ 2147483646 h 990"/>
                <a:gd name="T44" fmla="*/ 2147483646 w 274"/>
                <a:gd name="T45" fmla="*/ 2147483646 h 990"/>
                <a:gd name="T46" fmla="*/ 2147483646 w 274"/>
                <a:gd name="T47" fmla="*/ 2147483646 h 990"/>
                <a:gd name="T48" fmla="*/ 2147483646 w 274"/>
                <a:gd name="T49" fmla="*/ 2147483646 h 990"/>
                <a:gd name="T50" fmla="*/ 2147483646 w 274"/>
                <a:gd name="T51" fmla="*/ 2147483646 h 990"/>
                <a:gd name="T52" fmla="*/ 2147483646 w 274"/>
                <a:gd name="T53" fmla="*/ 2147483646 h 990"/>
                <a:gd name="T54" fmla="*/ 2147483646 w 274"/>
                <a:gd name="T55" fmla="*/ 2147483646 h 990"/>
                <a:gd name="T56" fmla="*/ 2147483646 w 274"/>
                <a:gd name="T57" fmla="*/ 2147483646 h 990"/>
                <a:gd name="T58" fmla="*/ 2147483646 w 274"/>
                <a:gd name="T59" fmla="*/ 2147483646 h 990"/>
                <a:gd name="T60" fmla="*/ 2147483646 w 274"/>
                <a:gd name="T61" fmla="*/ 2147483646 h 990"/>
                <a:gd name="T62" fmla="*/ 2147483646 w 274"/>
                <a:gd name="T63" fmla="*/ 2147483646 h 990"/>
                <a:gd name="T64" fmla="*/ 2147483646 w 274"/>
                <a:gd name="T65" fmla="*/ 2147483646 h 990"/>
                <a:gd name="T66" fmla="*/ 2147483646 w 274"/>
                <a:gd name="T67" fmla="*/ 2147483646 h 990"/>
                <a:gd name="T68" fmla="*/ 2147483646 w 274"/>
                <a:gd name="T69" fmla="*/ 2147483646 h 990"/>
                <a:gd name="T70" fmla="*/ 2147483646 w 274"/>
                <a:gd name="T71" fmla="*/ 2147483646 h 990"/>
                <a:gd name="T72" fmla="*/ 2147483646 w 274"/>
                <a:gd name="T73" fmla="*/ 2147483646 h 990"/>
                <a:gd name="T74" fmla="*/ 2147483646 w 274"/>
                <a:gd name="T75" fmla="*/ 2147483646 h 990"/>
                <a:gd name="T76" fmla="*/ 2147483646 w 274"/>
                <a:gd name="T77" fmla="*/ 2147483646 h 990"/>
                <a:gd name="T78" fmla="*/ 2147483646 w 274"/>
                <a:gd name="T79" fmla="*/ 2147483646 h 990"/>
                <a:gd name="T80" fmla="*/ 2147483646 w 274"/>
                <a:gd name="T81" fmla="*/ 2147483646 h 990"/>
                <a:gd name="T82" fmla="*/ 2147483646 w 274"/>
                <a:gd name="T83" fmla="*/ 2147483646 h 990"/>
                <a:gd name="T84" fmla="*/ 2147483646 w 274"/>
                <a:gd name="T85" fmla="*/ 2147483646 h 990"/>
                <a:gd name="T86" fmla="*/ 2147483646 w 274"/>
                <a:gd name="T87" fmla="*/ 0 h 990"/>
                <a:gd name="T88" fmla="*/ 2147483646 w 274"/>
                <a:gd name="T89" fmla="*/ 2147483646 h 990"/>
                <a:gd name="T90" fmla="*/ 2147483646 w 274"/>
                <a:gd name="T91" fmla="*/ 2147483646 h 990"/>
                <a:gd name="T92" fmla="*/ 2147483646 w 274"/>
                <a:gd name="T93" fmla="*/ 2147483646 h 990"/>
                <a:gd name="T94" fmla="*/ 2147483646 w 274"/>
                <a:gd name="T95" fmla="*/ 2147483646 h 990"/>
                <a:gd name="T96" fmla="*/ 2147483646 w 274"/>
                <a:gd name="T97" fmla="*/ 2147483646 h 990"/>
                <a:gd name="T98" fmla="*/ 2147483646 w 274"/>
                <a:gd name="T99" fmla="*/ 2147483646 h 990"/>
                <a:gd name="T100" fmla="*/ 0 w 274"/>
                <a:gd name="T101" fmla="*/ 2147483646 h 990"/>
                <a:gd name="T102" fmla="*/ 2147483646 w 274"/>
                <a:gd name="T103" fmla="*/ 2147483646 h 990"/>
                <a:gd name="T104" fmla="*/ 2147483646 w 274"/>
                <a:gd name="T105" fmla="*/ 2147483646 h 990"/>
                <a:gd name="T106" fmla="*/ 2147483646 w 274"/>
                <a:gd name="T107" fmla="*/ 2147483646 h 990"/>
                <a:gd name="T108" fmla="*/ 2147483646 w 274"/>
                <a:gd name="T109" fmla="*/ 2147483646 h 99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4" h="990">
                  <a:moveTo>
                    <a:pt x="242" y="833"/>
                  </a:moveTo>
                  <a:lnTo>
                    <a:pt x="224" y="739"/>
                  </a:lnTo>
                  <a:lnTo>
                    <a:pt x="150" y="785"/>
                  </a:lnTo>
                  <a:lnTo>
                    <a:pt x="168" y="878"/>
                  </a:lnTo>
                  <a:lnTo>
                    <a:pt x="242" y="833"/>
                  </a:lnTo>
                  <a:close/>
                  <a:moveTo>
                    <a:pt x="202" y="621"/>
                  </a:moveTo>
                  <a:lnTo>
                    <a:pt x="184" y="528"/>
                  </a:lnTo>
                  <a:lnTo>
                    <a:pt x="110" y="573"/>
                  </a:lnTo>
                  <a:lnTo>
                    <a:pt x="128" y="667"/>
                  </a:lnTo>
                  <a:lnTo>
                    <a:pt x="202" y="621"/>
                  </a:lnTo>
                  <a:close/>
                  <a:moveTo>
                    <a:pt x="122" y="199"/>
                  </a:moveTo>
                  <a:lnTo>
                    <a:pt x="104" y="105"/>
                  </a:lnTo>
                  <a:lnTo>
                    <a:pt x="31" y="151"/>
                  </a:lnTo>
                  <a:lnTo>
                    <a:pt x="48" y="244"/>
                  </a:lnTo>
                  <a:lnTo>
                    <a:pt x="122" y="199"/>
                  </a:lnTo>
                  <a:close/>
                  <a:moveTo>
                    <a:pt x="142" y="304"/>
                  </a:moveTo>
                  <a:lnTo>
                    <a:pt x="68" y="350"/>
                  </a:lnTo>
                  <a:lnTo>
                    <a:pt x="50" y="256"/>
                  </a:lnTo>
                  <a:lnTo>
                    <a:pt x="124" y="211"/>
                  </a:lnTo>
                  <a:lnTo>
                    <a:pt x="142" y="304"/>
                  </a:lnTo>
                  <a:close/>
                  <a:moveTo>
                    <a:pt x="182" y="516"/>
                  </a:moveTo>
                  <a:lnTo>
                    <a:pt x="108" y="561"/>
                  </a:lnTo>
                  <a:lnTo>
                    <a:pt x="90" y="468"/>
                  </a:lnTo>
                  <a:lnTo>
                    <a:pt x="164" y="422"/>
                  </a:lnTo>
                  <a:lnTo>
                    <a:pt x="182" y="516"/>
                  </a:lnTo>
                  <a:close/>
                  <a:moveTo>
                    <a:pt x="222" y="727"/>
                  </a:moveTo>
                  <a:lnTo>
                    <a:pt x="148" y="773"/>
                  </a:lnTo>
                  <a:lnTo>
                    <a:pt x="130" y="679"/>
                  </a:lnTo>
                  <a:lnTo>
                    <a:pt x="204" y="634"/>
                  </a:lnTo>
                  <a:lnTo>
                    <a:pt x="222" y="727"/>
                  </a:lnTo>
                  <a:close/>
                  <a:moveTo>
                    <a:pt x="162" y="410"/>
                  </a:moveTo>
                  <a:lnTo>
                    <a:pt x="144" y="316"/>
                  </a:lnTo>
                  <a:lnTo>
                    <a:pt x="70" y="362"/>
                  </a:lnTo>
                  <a:lnTo>
                    <a:pt x="88" y="455"/>
                  </a:lnTo>
                  <a:lnTo>
                    <a:pt x="162" y="410"/>
                  </a:lnTo>
                  <a:close/>
                  <a:moveTo>
                    <a:pt x="86" y="11"/>
                  </a:moveTo>
                  <a:lnTo>
                    <a:pt x="99" y="0"/>
                  </a:lnTo>
                  <a:lnTo>
                    <a:pt x="274" y="923"/>
                  </a:lnTo>
                  <a:lnTo>
                    <a:pt x="261" y="934"/>
                  </a:lnTo>
                  <a:lnTo>
                    <a:pt x="244" y="845"/>
                  </a:lnTo>
                  <a:lnTo>
                    <a:pt x="170" y="890"/>
                  </a:lnTo>
                  <a:lnTo>
                    <a:pt x="187" y="979"/>
                  </a:lnTo>
                  <a:lnTo>
                    <a:pt x="174" y="990"/>
                  </a:lnTo>
                  <a:lnTo>
                    <a:pt x="0" y="67"/>
                  </a:lnTo>
                  <a:lnTo>
                    <a:pt x="13" y="57"/>
                  </a:lnTo>
                  <a:lnTo>
                    <a:pt x="28" y="138"/>
                  </a:lnTo>
                  <a:lnTo>
                    <a:pt x="102" y="93"/>
                  </a:lnTo>
                  <a:lnTo>
                    <a:pt x="86" y="11"/>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0" name="Freeform 442">
              <a:extLst>
                <a:ext uri="{FF2B5EF4-FFF2-40B4-BE49-F238E27FC236}">
                  <a16:creationId xmlns:a16="http://schemas.microsoft.com/office/drawing/2014/main" id="{4B24154E-18AD-8FBE-2CF3-5CA8D56C8E46}"/>
                </a:ext>
              </a:extLst>
            </p:cNvPr>
            <p:cNvSpPr>
              <a:spLocks/>
            </p:cNvSpPr>
            <p:nvPr userDrawn="1"/>
          </p:nvSpPr>
          <p:spPr bwMode="auto">
            <a:xfrm>
              <a:off x="10072688" y="2454276"/>
              <a:ext cx="296863" cy="1471613"/>
            </a:xfrm>
            <a:custGeom>
              <a:avLst/>
              <a:gdLst>
                <a:gd name="T0" fmla="*/ 2147483646 w 187"/>
                <a:gd name="T1" fmla="*/ 2147483646 h 927"/>
                <a:gd name="T2" fmla="*/ 2147483646 w 187"/>
                <a:gd name="T3" fmla="*/ 2147483646 h 927"/>
                <a:gd name="T4" fmla="*/ 0 w 187"/>
                <a:gd name="T5" fmla="*/ 0 h 927"/>
                <a:gd name="T6" fmla="*/ 2147483646 w 187"/>
                <a:gd name="T7" fmla="*/ 2147483646 h 927"/>
                <a:gd name="T8" fmla="*/ 2147483646 w 187"/>
                <a:gd name="T9" fmla="*/ 2147483646 h 9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 h="927">
                  <a:moveTo>
                    <a:pt x="187" y="927"/>
                  </a:moveTo>
                  <a:lnTo>
                    <a:pt x="174" y="923"/>
                  </a:lnTo>
                  <a:lnTo>
                    <a:pt x="0" y="0"/>
                  </a:lnTo>
                  <a:lnTo>
                    <a:pt x="13" y="5"/>
                  </a:lnTo>
                  <a:lnTo>
                    <a:pt x="187" y="927"/>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1" name="Freeform 443">
              <a:extLst>
                <a:ext uri="{FF2B5EF4-FFF2-40B4-BE49-F238E27FC236}">
                  <a16:creationId xmlns:a16="http://schemas.microsoft.com/office/drawing/2014/main" id="{6A32CACF-8488-522A-33FC-46217B7702E0}"/>
                </a:ext>
              </a:extLst>
            </p:cNvPr>
            <p:cNvSpPr>
              <a:spLocks/>
            </p:cNvSpPr>
            <p:nvPr userDrawn="1"/>
          </p:nvSpPr>
          <p:spPr bwMode="auto">
            <a:xfrm>
              <a:off x="9228138" y="1919288"/>
              <a:ext cx="44450" cy="23813"/>
            </a:xfrm>
            <a:custGeom>
              <a:avLst/>
              <a:gdLst>
                <a:gd name="T0" fmla="*/ 2147483646 w 28"/>
                <a:gd name="T1" fmla="*/ 2147483646 h 15"/>
                <a:gd name="T2" fmla="*/ 2147483646 w 28"/>
                <a:gd name="T3" fmla="*/ 2147483646 h 15"/>
                <a:gd name="T4" fmla="*/ 2147483646 w 28"/>
                <a:gd name="T5" fmla="*/ 0 h 15"/>
                <a:gd name="T6" fmla="*/ 2147483646 w 28"/>
                <a:gd name="T7" fmla="*/ 2147483646 h 15"/>
                <a:gd name="T8" fmla="*/ 2147483646 w 28"/>
                <a:gd name="T9" fmla="*/ 2147483646 h 15"/>
                <a:gd name="T10" fmla="*/ 2147483646 w 28"/>
                <a:gd name="T11" fmla="*/ 2147483646 h 15"/>
                <a:gd name="T12" fmla="*/ 0 w 28"/>
                <a:gd name="T13" fmla="*/ 2147483646 h 15"/>
                <a:gd name="T14" fmla="*/ 2147483646 w 28"/>
                <a:gd name="T15" fmla="*/ 2147483646 h 15"/>
                <a:gd name="T16" fmla="*/ 2147483646 w 28"/>
                <a:gd name="T17" fmla="*/ 214748364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15">
                  <a:moveTo>
                    <a:pt x="20" y="4"/>
                  </a:moveTo>
                  <a:lnTo>
                    <a:pt x="27" y="1"/>
                  </a:lnTo>
                  <a:lnTo>
                    <a:pt x="28" y="0"/>
                  </a:lnTo>
                  <a:lnTo>
                    <a:pt x="8" y="12"/>
                  </a:lnTo>
                  <a:lnTo>
                    <a:pt x="1" y="15"/>
                  </a:lnTo>
                  <a:lnTo>
                    <a:pt x="0" y="15"/>
                  </a:lnTo>
                  <a:lnTo>
                    <a:pt x="19" y="4"/>
                  </a:lnTo>
                  <a:lnTo>
                    <a:pt x="20" y="4"/>
                  </a:lnTo>
                  <a:close/>
                </a:path>
              </a:pathLst>
            </a:custGeom>
            <a:solidFill>
              <a:srgbClr val="094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2" name="Freeform 444">
              <a:extLst>
                <a:ext uri="{FF2B5EF4-FFF2-40B4-BE49-F238E27FC236}">
                  <a16:creationId xmlns:a16="http://schemas.microsoft.com/office/drawing/2014/main" id="{F3772C90-87E6-7FD1-126F-6261C647B4B7}"/>
                </a:ext>
              </a:extLst>
            </p:cNvPr>
            <p:cNvSpPr>
              <a:spLocks/>
            </p:cNvSpPr>
            <p:nvPr userDrawn="1"/>
          </p:nvSpPr>
          <p:spPr bwMode="auto">
            <a:xfrm>
              <a:off x="9286876" y="1992313"/>
              <a:ext cx="38100" cy="33338"/>
            </a:xfrm>
            <a:custGeom>
              <a:avLst/>
              <a:gdLst>
                <a:gd name="T0" fmla="*/ 2147483646 w 24"/>
                <a:gd name="T1" fmla="*/ 2147483646 h 21"/>
                <a:gd name="T2" fmla="*/ 2147483646 w 24"/>
                <a:gd name="T3" fmla="*/ 2147483646 h 21"/>
                <a:gd name="T4" fmla="*/ 2147483646 w 24"/>
                <a:gd name="T5" fmla="*/ 0 h 21"/>
                <a:gd name="T6" fmla="*/ 2147483646 w 24"/>
                <a:gd name="T7" fmla="*/ 2147483646 h 21"/>
                <a:gd name="T8" fmla="*/ 2147483646 w 24"/>
                <a:gd name="T9" fmla="*/ 2147483646 h 21"/>
                <a:gd name="T10" fmla="*/ 2147483646 w 24"/>
                <a:gd name="T11" fmla="*/ 2147483646 h 21"/>
                <a:gd name="T12" fmla="*/ 0 w 24"/>
                <a:gd name="T13" fmla="*/ 2147483646 h 21"/>
                <a:gd name="T14" fmla="*/ 0 w 24"/>
                <a:gd name="T15" fmla="*/ 2147483646 h 21"/>
                <a:gd name="T16" fmla="*/ 2147483646 w 24"/>
                <a:gd name="T17" fmla="*/ 2147483646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1">
                  <a:moveTo>
                    <a:pt x="4" y="12"/>
                  </a:moveTo>
                  <a:lnTo>
                    <a:pt x="5" y="11"/>
                  </a:lnTo>
                  <a:lnTo>
                    <a:pt x="24" y="0"/>
                  </a:lnTo>
                  <a:lnTo>
                    <a:pt x="23" y="1"/>
                  </a:lnTo>
                  <a:lnTo>
                    <a:pt x="19" y="9"/>
                  </a:lnTo>
                  <a:lnTo>
                    <a:pt x="0" y="21"/>
                  </a:lnTo>
                  <a:lnTo>
                    <a:pt x="0" y="20"/>
                  </a:lnTo>
                  <a:lnTo>
                    <a:pt x="4" y="12"/>
                  </a:ln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3" name="Freeform 445">
              <a:extLst>
                <a:ext uri="{FF2B5EF4-FFF2-40B4-BE49-F238E27FC236}">
                  <a16:creationId xmlns:a16="http://schemas.microsoft.com/office/drawing/2014/main" id="{B724F2C9-2F73-D79D-3976-CCD12BCA729D}"/>
                </a:ext>
              </a:extLst>
            </p:cNvPr>
            <p:cNvSpPr>
              <a:spLocks/>
            </p:cNvSpPr>
            <p:nvPr userDrawn="1"/>
          </p:nvSpPr>
          <p:spPr bwMode="auto">
            <a:xfrm>
              <a:off x="9224963" y="1839913"/>
              <a:ext cx="166688" cy="196850"/>
            </a:xfrm>
            <a:custGeom>
              <a:avLst/>
              <a:gdLst>
                <a:gd name="T0" fmla="*/ 2147483646 w 105"/>
                <a:gd name="T1" fmla="*/ 2147483646 h 124"/>
                <a:gd name="T2" fmla="*/ 2147483646 w 105"/>
                <a:gd name="T3" fmla="*/ 2147483646 h 124"/>
                <a:gd name="T4" fmla="*/ 2147483646 w 105"/>
                <a:gd name="T5" fmla="*/ 2147483646 h 124"/>
                <a:gd name="T6" fmla="*/ 2147483646 w 105"/>
                <a:gd name="T7" fmla="*/ 2147483646 h 124"/>
                <a:gd name="T8" fmla="*/ 2147483646 w 105"/>
                <a:gd name="T9" fmla="*/ 2147483646 h 124"/>
                <a:gd name="T10" fmla="*/ 2147483646 w 105"/>
                <a:gd name="T11" fmla="*/ 2147483646 h 124"/>
                <a:gd name="T12" fmla="*/ 2147483646 w 105"/>
                <a:gd name="T13" fmla="*/ 2147483646 h 124"/>
                <a:gd name="T14" fmla="*/ 2147483646 w 105"/>
                <a:gd name="T15" fmla="*/ 0 h 124"/>
                <a:gd name="T16" fmla="*/ 2147483646 w 105"/>
                <a:gd name="T17" fmla="*/ 2147483646 h 124"/>
                <a:gd name="T18" fmla="*/ 2147483646 w 105"/>
                <a:gd name="T19" fmla="*/ 2147483646 h 124"/>
                <a:gd name="T20" fmla="*/ 2147483646 w 105"/>
                <a:gd name="T21" fmla="*/ 2147483646 h 124"/>
                <a:gd name="T22" fmla="*/ 2147483646 w 105"/>
                <a:gd name="T23" fmla="*/ 2147483646 h 124"/>
                <a:gd name="T24" fmla="*/ 2147483646 w 105"/>
                <a:gd name="T25" fmla="*/ 2147483646 h 124"/>
                <a:gd name="T26" fmla="*/ 2147483646 w 105"/>
                <a:gd name="T27" fmla="*/ 2147483646 h 124"/>
                <a:gd name="T28" fmla="*/ 2147483646 w 105"/>
                <a:gd name="T29" fmla="*/ 2147483646 h 124"/>
                <a:gd name="T30" fmla="*/ 2147483646 w 105"/>
                <a:gd name="T31" fmla="*/ 2147483646 h 124"/>
                <a:gd name="T32" fmla="*/ 2147483646 w 105"/>
                <a:gd name="T33" fmla="*/ 2147483646 h 124"/>
                <a:gd name="T34" fmla="*/ 2147483646 w 105"/>
                <a:gd name="T35" fmla="*/ 2147483646 h 124"/>
                <a:gd name="T36" fmla="*/ 2147483646 w 105"/>
                <a:gd name="T37" fmla="*/ 2147483646 h 124"/>
                <a:gd name="T38" fmla="*/ 2147483646 w 105"/>
                <a:gd name="T39" fmla="*/ 2147483646 h 124"/>
                <a:gd name="T40" fmla="*/ 2147483646 w 105"/>
                <a:gd name="T41" fmla="*/ 2147483646 h 124"/>
                <a:gd name="T42" fmla="*/ 2147483646 w 105"/>
                <a:gd name="T43" fmla="*/ 2147483646 h 124"/>
                <a:gd name="T44" fmla="*/ 2147483646 w 105"/>
                <a:gd name="T45" fmla="*/ 2147483646 h 124"/>
                <a:gd name="T46" fmla="*/ 2147483646 w 105"/>
                <a:gd name="T47" fmla="*/ 2147483646 h 124"/>
                <a:gd name="T48" fmla="*/ 2147483646 w 105"/>
                <a:gd name="T49" fmla="*/ 2147483646 h 124"/>
                <a:gd name="T50" fmla="*/ 2147483646 w 105"/>
                <a:gd name="T51" fmla="*/ 2147483646 h 124"/>
                <a:gd name="T52" fmla="*/ 2147483646 w 105"/>
                <a:gd name="T53" fmla="*/ 2147483646 h 124"/>
                <a:gd name="T54" fmla="*/ 2147483646 w 105"/>
                <a:gd name="T55" fmla="*/ 2147483646 h 124"/>
                <a:gd name="T56" fmla="*/ 2147483646 w 105"/>
                <a:gd name="T57" fmla="*/ 2147483646 h 124"/>
                <a:gd name="T58" fmla="*/ 2147483646 w 105"/>
                <a:gd name="T59" fmla="*/ 2147483646 h 124"/>
                <a:gd name="T60" fmla="*/ 2147483646 w 105"/>
                <a:gd name="T61" fmla="*/ 2147483646 h 124"/>
                <a:gd name="T62" fmla="*/ 2147483646 w 105"/>
                <a:gd name="T63" fmla="*/ 2147483646 h 124"/>
                <a:gd name="T64" fmla="*/ 2147483646 w 105"/>
                <a:gd name="T65" fmla="*/ 2147483646 h 124"/>
                <a:gd name="T66" fmla="*/ 2147483646 w 105"/>
                <a:gd name="T67" fmla="*/ 2147483646 h 124"/>
                <a:gd name="T68" fmla="*/ 2147483646 w 105"/>
                <a:gd name="T69" fmla="*/ 2147483646 h 124"/>
                <a:gd name="T70" fmla="*/ 2147483646 w 105"/>
                <a:gd name="T71" fmla="*/ 2147483646 h 124"/>
                <a:gd name="T72" fmla="*/ 2147483646 w 105"/>
                <a:gd name="T73" fmla="*/ 2147483646 h 124"/>
                <a:gd name="T74" fmla="*/ 2147483646 w 105"/>
                <a:gd name="T75" fmla="*/ 2147483646 h 124"/>
                <a:gd name="T76" fmla="*/ 2147483646 w 105"/>
                <a:gd name="T77" fmla="*/ 2147483646 h 124"/>
                <a:gd name="T78" fmla="*/ 2147483646 w 105"/>
                <a:gd name="T79" fmla="*/ 2147483646 h 124"/>
                <a:gd name="T80" fmla="*/ 2147483646 w 105"/>
                <a:gd name="T81" fmla="*/ 2147483646 h 124"/>
                <a:gd name="T82" fmla="*/ 2147483646 w 105"/>
                <a:gd name="T83" fmla="*/ 2147483646 h 124"/>
                <a:gd name="T84" fmla="*/ 2147483646 w 105"/>
                <a:gd name="T85" fmla="*/ 2147483646 h 124"/>
                <a:gd name="T86" fmla="*/ 2147483646 w 105"/>
                <a:gd name="T87" fmla="*/ 2147483646 h 124"/>
                <a:gd name="T88" fmla="*/ 2147483646 w 105"/>
                <a:gd name="T89" fmla="*/ 2147483646 h 124"/>
                <a:gd name="T90" fmla="*/ 2147483646 w 105"/>
                <a:gd name="T91" fmla="*/ 2147483646 h 124"/>
                <a:gd name="T92" fmla="*/ 0 w 105"/>
                <a:gd name="T93" fmla="*/ 2147483646 h 1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5" h="124">
                  <a:moveTo>
                    <a:pt x="19" y="16"/>
                  </a:moveTo>
                  <a:cubicBezTo>
                    <a:pt x="20" y="16"/>
                    <a:pt x="20" y="16"/>
                    <a:pt x="20" y="16"/>
                  </a:cubicBezTo>
                  <a:cubicBezTo>
                    <a:pt x="21" y="16"/>
                    <a:pt x="21" y="16"/>
                    <a:pt x="21" y="16"/>
                  </a:cubicBezTo>
                  <a:cubicBezTo>
                    <a:pt x="21" y="16"/>
                    <a:pt x="21" y="16"/>
                    <a:pt x="21" y="16"/>
                  </a:cubicBezTo>
                  <a:cubicBezTo>
                    <a:pt x="28" y="21"/>
                    <a:pt x="28" y="21"/>
                    <a:pt x="28" y="21"/>
                  </a:cubicBezTo>
                  <a:cubicBezTo>
                    <a:pt x="24" y="14"/>
                    <a:pt x="24" y="14"/>
                    <a:pt x="24" y="14"/>
                  </a:cubicBezTo>
                  <a:cubicBezTo>
                    <a:pt x="24" y="12"/>
                    <a:pt x="24" y="12"/>
                    <a:pt x="24" y="12"/>
                  </a:cubicBezTo>
                  <a:cubicBezTo>
                    <a:pt x="23" y="12"/>
                    <a:pt x="23" y="12"/>
                    <a:pt x="23" y="12"/>
                  </a:cubicBezTo>
                  <a:cubicBezTo>
                    <a:pt x="22" y="11"/>
                    <a:pt x="22" y="11"/>
                    <a:pt x="22" y="11"/>
                  </a:cubicBezTo>
                  <a:cubicBezTo>
                    <a:pt x="22" y="11"/>
                    <a:pt x="22" y="11"/>
                    <a:pt x="22" y="11"/>
                  </a:cubicBezTo>
                  <a:cubicBezTo>
                    <a:pt x="13" y="12"/>
                    <a:pt x="13" y="12"/>
                    <a:pt x="13" y="12"/>
                  </a:cubicBezTo>
                  <a:cubicBezTo>
                    <a:pt x="13" y="12"/>
                    <a:pt x="13" y="12"/>
                    <a:pt x="13" y="12"/>
                  </a:cubicBezTo>
                  <a:cubicBezTo>
                    <a:pt x="32" y="1"/>
                    <a:pt x="32" y="1"/>
                    <a:pt x="32" y="1"/>
                  </a:cubicBezTo>
                  <a:cubicBezTo>
                    <a:pt x="33" y="1"/>
                    <a:pt x="33" y="1"/>
                    <a:pt x="33" y="1"/>
                  </a:cubicBezTo>
                  <a:cubicBezTo>
                    <a:pt x="41" y="0"/>
                    <a:pt x="41" y="0"/>
                    <a:pt x="41" y="0"/>
                  </a:cubicBezTo>
                  <a:cubicBezTo>
                    <a:pt x="41" y="0"/>
                    <a:pt x="41" y="0"/>
                    <a:pt x="41" y="0"/>
                  </a:cubicBezTo>
                  <a:cubicBezTo>
                    <a:pt x="42" y="0"/>
                    <a:pt x="42" y="0"/>
                    <a:pt x="42" y="0"/>
                  </a:cubicBezTo>
                  <a:cubicBezTo>
                    <a:pt x="43" y="1"/>
                    <a:pt x="43" y="1"/>
                    <a:pt x="43" y="1"/>
                  </a:cubicBezTo>
                  <a:cubicBezTo>
                    <a:pt x="44" y="2"/>
                    <a:pt x="44" y="2"/>
                    <a:pt x="44" y="2"/>
                  </a:cubicBezTo>
                  <a:cubicBezTo>
                    <a:pt x="50" y="14"/>
                    <a:pt x="50" y="14"/>
                    <a:pt x="50" y="14"/>
                  </a:cubicBezTo>
                  <a:cubicBezTo>
                    <a:pt x="51" y="16"/>
                    <a:pt x="51" y="16"/>
                    <a:pt x="51" y="16"/>
                  </a:cubicBezTo>
                  <a:cubicBezTo>
                    <a:pt x="63" y="8"/>
                    <a:pt x="63" y="8"/>
                    <a:pt x="63" y="8"/>
                  </a:cubicBezTo>
                  <a:cubicBezTo>
                    <a:pt x="64" y="8"/>
                    <a:pt x="64" y="8"/>
                    <a:pt x="64" y="8"/>
                  </a:cubicBezTo>
                  <a:cubicBezTo>
                    <a:pt x="65" y="8"/>
                    <a:pt x="65" y="8"/>
                    <a:pt x="65" y="8"/>
                  </a:cubicBezTo>
                  <a:cubicBezTo>
                    <a:pt x="65" y="9"/>
                    <a:pt x="65" y="9"/>
                    <a:pt x="65" y="9"/>
                  </a:cubicBezTo>
                  <a:cubicBezTo>
                    <a:pt x="75" y="17"/>
                    <a:pt x="75" y="17"/>
                    <a:pt x="75" y="17"/>
                  </a:cubicBezTo>
                  <a:cubicBezTo>
                    <a:pt x="75" y="17"/>
                    <a:pt x="75" y="17"/>
                    <a:pt x="75" y="17"/>
                  </a:cubicBezTo>
                  <a:cubicBezTo>
                    <a:pt x="76" y="18"/>
                    <a:pt x="76" y="19"/>
                    <a:pt x="76" y="20"/>
                  </a:cubicBezTo>
                  <a:cubicBezTo>
                    <a:pt x="75" y="31"/>
                    <a:pt x="75" y="31"/>
                    <a:pt x="75" y="31"/>
                  </a:cubicBezTo>
                  <a:cubicBezTo>
                    <a:pt x="75" y="32"/>
                    <a:pt x="75" y="32"/>
                    <a:pt x="75" y="32"/>
                  </a:cubicBezTo>
                  <a:cubicBezTo>
                    <a:pt x="77" y="33"/>
                    <a:pt x="77" y="33"/>
                    <a:pt x="77" y="33"/>
                  </a:cubicBezTo>
                  <a:cubicBezTo>
                    <a:pt x="78" y="35"/>
                    <a:pt x="80" y="38"/>
                    <a:pt x="81" y="40"/>
                  </a:cubicBezTo>
                  <a:cubicBezTo>
                    <a:pt x="82" y="41"/>
                    <a:pt x="82" y="41"/>
                    <a:pt x="82" y="41"/>
                  </a:cubicBezTo>
                  <a:cubicBezTo>
                    <a:pt x="83" y="41"/>
                    <a:pt x="83" y="41"/>
                    <a:pt x="83" y="41"/>
                  </a:cubicBezTo>
                  <a:cubicBezTo>
                    <a:pt x="83" y="41"/>
                    <a:pt x="83" y="41"/>
                    <a:pt x="83" y="41"/>
                  </a:cubicBezTo>
                  <a:cubicBezTo>
                    <a:pt x="92" y="42"/>
                    <a:pt x="92" y="42"/>
                    <a:pt x="92" y="42"/>
                  </a:cubicBezTo>
                  <a:cubicBezTo>
                    <a:pt x="93" y="42"/>
                    <a:pt x="93" y="42"/>
                    <a:pt x="93" y="42"/>
                  </a:cubicBezTo>
                  <a:cubicBezTo>
                    <a:pt x="93" y="42"/>
                    <a:pt x="93" y="42"/>
                    <a:pt x="93" y="42"/>
                  </a:cubicBezTo>
                  <a:cubicBezTo>
                    <a:pt x="94" y="43"/>
                    <a:pt x="94" y="43"/>
                    <a:pt x="94" y="43"/>
                  </a:cubicBezTo>
                  <a:cubicBezTo>
                    <a:pt x="95" y="44"/>
                    <a:pt x="95" y="44"/>
                    <a:pt x="95" y="44"/>
                  </a:cubicBezTo>
                  <a:cubicBezTo>
                    <a:pt x="100" y="57"/>
                    <a:pt x="100" y="57"/>
                    <a:pt x="100" y="57"/>
                  </a:cubicBezTo>
                  <a:cubicBezTo>
                    <a:pt x="101" y="58"/>
                    <a:pt x="100" y="59"/>
                    <a:pt x="100" y="59"/>
                  </a:cubicBezTo>
                  <a:cubicBezTo>
                    <a:pt x="92" y="64"/>
                    <a:pt x="92" y="64"/>
                    <a:pt x="92" y="64"/>
                  </a:cubicBezTo>
                  <a:cubicBezTo>
                    <a:pt x="92" y="67"/>
                    <a:pt x="93" y="69"/>
                    <a:pt x="93" y="72"/>
                  </a:cubicBezTo>
                  <a:cubicBezTo>
                    <a:pt x="94" y="74"/>
                    <a:pt x="94" y="74"/>
                    <a:pt x="94" y="74"/>
                  </a:cubicBezTo>
                  <a:cubicBezTo>
                    <a:pt x="95" y="74"/>
                    <a:pt x="95" y="74"/>
                    <a:pt x="95" y="74"/>
                  </a:cubicBezTo>
                  <a:cubicBezTo>
                    <a:pt x="103" y="84"/>
                    <a:pt x="103" y="84"/>
                    <a:pt x="103" y="84"/>
                  </a:cubicBezTo>
                  <a:cubicBezTo>
                    <a:pt x="104" y="84"/>
                    <a:pt x="104" y="84"/>
                    <a:pt x="104" y="84"/>
                  </a:cubicBezTo>
                  <a:cubicBezTo>
                    <a:pt x="104" y="85"/>
                    <a:pt x="105" y="87"/>
                    <a:pt x="105" y="88"/>
                  </a:cubicBezTo>
                  <a:cubicBezTo>
                    <a:pt x="102" y="97"/>
                    <a:pt x="102" y="97"/>
                    <a:pt x="102" y="97"/>
                  </a:cubicBezTo>
                  <a:cubicBezTo>
                    <a:pt x="102" y="98"/>
                    <a:pt x="102" y="98"/>
                    <a:pt x="102" y="98"/>
                  </a:cubicBezTo>
                  <a:cubicBezTo>
                    <a:pt x="88" y="106"/>
                    <a:pt x="88" y="106"/>
                    <a:pt x="88" y="106"/>
                  </a:cubicBezTo>
                  <a:cubicBezTo>
                    <a:pt x="89" y="110"/>
                    <a:pt x="89" y="110"/>
                    <a:pt x="89" y="110"/>
                  </a:cubicBezTo>
                  <a:cubicBezTo>
                    <a:pt x="90" y="111"/>
                    <a:pt x="89" y="112"/>
                    <a:pt x="89" y="112"/>
                  </a:cubicBezTo>
                  <a:cubicBezTo>
                    <a:pt x="70" y="124"/>
                    <a:pt x="70" y="124"/>
                    <a:pt x="70" y="124"/>
                  </a:cubicBezTo>
                  <a:cubicBezTo>
                    <a:pt x="70" y="123"/>
                    <a:pt x="70" y="122"/>
                    <a:pt x="70" y="121"/>
                  </a:cubicBezTo>
                  <a:cubicBezTo>
                    <a:pt x="67" y="109"/>
                    <a:pt x="67" y="109"/>
                    <a:pt x="67" y="109"/>
                  </a:cubicBezTo>
                  <a:cubicBezTo>
                    <a:pt x="66" y="108"/>
                    <a:pt x="66" y="107"/>
                    <a:pt x="66" y="106"/>
                  </a:cubicBezTo>
                  <a:cubicBezTo>
                    <a:pt x="68" y="105"/>
                    <a:pt x="69" y="103"/>
                    <a:pt x="70" y="102"/>
                  </a:cubicBezTo>
                  <a:cubicBezTo>
                    <a:pt x="83" y="94"/>
                    <a:pt x="83" y="94"/>
                    <a:pt x="83" y="94"/>
                  </a:cubicBezTo>
                  <a:cubicBezTo>
                    <a:pt x="75" y="85"/>
                    <a:pt x="75" y="85"/>
                    <a:pt x="75" y="85"/>
                  </a:cubicBezTo>
                  <a:cubicBezTo>
                    <a:pt x="75" y="85"/>
                    <a:pt x="75" y="85"/>
                    <a:pt x="75" y="85"/>
                  </a:cubicBezTo>
                  <a:cubicBezTo>
                    <a:pt x="74" y="83"/>
                    <a:pt x="74" y="83"/>
                    <a:pt x="74" y="83"/>
                  </a:cubicBezTo>
                  <a:cubicBezTo>
                    <a:pt x="73" y="80"/>
                    <a:pt x="73" y="77"/>
                    <a:pt x="72" y="74"/>
                  </a:cubicBezTo>
                  <a:cubicBezTo>
                    <a:pt x="81" y="69"/>
                    <a:pt x="81" y="69"/>
                    <a:pt x="81" y="69"/>
                  </a:cubicBezTo>
                  <a:cubicBezTo>
                    <a:pt x="81" y="68"/>
                    <a:pt x="81" y="68"/>
                    <a:pt x="81" y="68"/>
                  </a:cubicBezTo>
                  <a:cubicBezTo>
                    <a:pt x="76" y="56"/>
                    <a:pt x="76" y="56"/>
                    <a:pt x="76" y="56"/>
                  </a:cubicBezTo>
                  <a:cubicBezTo>
                    <a:pt x="75" y="54"/>
                    <a:pt x="75" y="54"/>
                    <a:pt x="75" y="54"/>
                  </a:cubicBezTo>
                  <a:cubicBezTo>
                    <a:pt x="74" y="54"/>
                    <a:pt x="74" y="54"/>
                    <a:pt x="74" y="54"/>
                  </a:cubicBezTo>
                  <a:cubicBezTo>
                    <a:pt x="73" y="53"/>
                    <a:pt x="73" y="53"/>
                    <a:pt x="73" y="53"/>
                  </a:cubicBezTo>
                  <a:cubicBezTo>
                    <a:pt x="73" y="53"/>
                    <a:pt x="73" y="53"/>
                    <a:pt x="73" y="53"/>
                  </a:cubicBezTo>
                  <a:cubicBezTo>
                    <a:pt x="64" y="52"/>
                    <a:pt x="64" y="52"/>
                    <a:pt x="64" y="52"/>
                  </a:cubicBezTo>
                  <a:cubicBezTo>
                    <a:pt x="64" y="52"/>
                    <a:pt x="64" y="52"/>
                    <a:pt x="64" y="52"/>
                  </a:cubicBezTo>
                  <a:cubicBezTo>
                    <a:pt x="63" y="52"/>
                    <a:pt x="63" y="52"/>
                    <a:pt x="63" y="52"/>
                  </a:cubicBezTo>
                  <a:cubicBezTo>
                    <a:pt x="62" y="51"/>
                    <a:pt x="62" y="51"/>
                    <a:pt x="62" y="51"/>
                  </a:cubicBezTo>
                  <a:cubicBezTo>
                    <a:pt x="61" y="49"/>
                    <a:pt x="59" y="47"/>
                    <a:pt x="57" y="45"/>
                  </a:cubicBezTo>
                  <a:cubicBezTo>
                    <a:pt x="56" y="43"/>
                    <a:pt x="56" y="43"/>
                    <a:pt x="56" y="43"/>
                  </a:cubicBezTo>
                  <a:cubicBezTo>
                    <a:pt x="56" y="42"/>
                    <a:pt x="56" y="42"/>
                    <a:pt x="56" y="42"/>
                  </a:cubicBezTo>
                  <a:cubicBezTo>
                    <a:pt x="57" y="32"/>
                    <a:pt x="57" y="32"/>
                    <a:pt x="57" y="32"/>
                  </a:cubicBezTo>
                  <a:cubicBezTo>
                    <a:pt x="57" y="31"/>
                    <a:pt x="57" y="29"/>
                    <a:pt x="56" y="28"/>
                  </a:cubicBezTo>
                  <a:cubicBezTo>
                    <a:pt x="55" y="28"/>
                    <a:pt x="55" y="28"/>
                    <a:pt x="55" y="28"/>
                  </a:cubicBezTo>
                  <a:cubicBezTo>
                    <a:pt x="49" y="23"/>
                    <a:pt x="49" y="23"/>
                    <a:pt x="49" y="23"/>
                  </a:cubicBezTo>
                  <a:cubicBezTo>
                    <a:pt x="39" y="29"/>
                    <a:pt x="39" y="29"/>
                    <a:pt x="39" y="29"/>
                  </a:cubicBezTo>
                  <a:cubicBezTo>
                    <a:pt x="38" y="29"/>
                    <a:pt x="38" y="29"/>
                    <a:pt x="38" y="29"/>
                  </a:cubicBezTo>
                  <a:cubicBezTo>
                    <a:pt x="36" y="28"/>
                    <a:pt x="34" y="27"/>
                    <a:pt x="32" y="27"/>
                  </a:cubicBezTo>
                  <a:cubicBezTo>
                    <a:pt x="31" y="27"/>
                    <a:pt x="31" y="27"/>
                    <a:pt x="31" y="27"/>
                  </a:cubicBezTo>
                  <a:cubicBezTo>
                    <a:pt x="31" y="26"/>
                    <a:pt x="31" y="26"/>
                    <a:pt x="31" y="26"/>
                  </a:cubicBezTo>
                  <a:cubicBezTo>
                    <a:pt x="30" y="24"/>
                    <a:pt x="30" y="24"/>
                    <a:pt x="30" y="24"/>
                  </a:cubicBezTo>
                  <a:cubicBezTo>
                    <a:pt x="13" y="34"/>
                    <a:pt x="13" y="34"/>
                    <a:pt x="13" y="34"/>
                  </a:cubicBezTo>
                  <a:cubicBezTo>
                    <a:pt x="12" y="34"/>
                    <a:pt x="12" y="34"/>
                    <a:pt x="12" y="34"/>
                  </a:cubicBezTo>
                  <a:cubicBezTo>
                    <a:pt x="2" y="28"/>
                    <a:pt x="2" y="28"/>
                    <a:pt x="2" y="28"/>
                  </a:cubicBezTo>
                  <a:cubicBezTo>
                    <a:pt x="1" y="27"/>
                    <a:pt x="1" y="27"/>
                    <a:pt x="1" y="27"/>
                  </a:cubicBezTo>
                  <a:cubicBezTo>
                    <a:pt x="1" y="27"/>
                    <a:pt x="1" y="27"/>
                    <a:pt x="1" y="27"/>
                  </a:cubicBezTo>
                  <a:cubicBezTo>
                    <a:pt x="0" y="27"/>
                    <a:pt x="0" y="27"/>
                    <a:pt x="0" y="27"/>
                  </a:cubicBezTo>
                  <a:lnTo>
                    <a:pt x="19" y="16"/>
                  </a:ln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4" name="Freeform 446">
              <a:extLst>
                <a:ext uri="{FF2B5EF4-FFF2-40B4-BE49-F238E27FC236}">
                  <a16:creationId xmlns:a16="http://schemas.microsoft.com/office/drawing/2014/main" id="{94039640-3616-7AA1-FC5C-EC500465EFAA}"/>
                </a:ext>
              </a:extLst>
            </p:cNvPr>
            <p:cNvSpPr>
              <a:spLocks/>
            </p:cNvSpPr>
            <p:nvPr userDrawn="1"/>
          </p:nvSpPr>
          <p:spPr bwMode="auto">
            <a:xfrm>
              <a:off x="9266238" y="1903413"/>
              <a:ext cx="69850" cy="73025"/>
            </a:xfrm>
            <a:custGeom>
              <a:avLst/>
              <a:gdLst>
                <a:gd name="T0" fmla="*/ 2147483646 w 44"/>
                <a:gd name="T1" fmla="*/ 2147483646 h 46"/>
                <a:gd name="T2" fmla="*/ 2147483646 w 44"/>
                <a:gd name="T3" fmla="*/ 0 h 46"/>
                <a:gd name="T4" fmla="*/ 2147483646 w 44"/>
                <a:gd name="T5" fmla="*/ 2147483646 h 46"/>
                <a:gd name="T6" fmla="*/ 2147483646 w 44"/>
                <a:gd name="T7" fmla="*/ 2147483646 h 46"/>
                <a:gd name="T8" fmla="*/ 2147483646 w 44"/>
                <a:gd name="T9" fmla="*/ 2147483646 h 46"/>
                <a:gd name="T10" fmla="*/ 2147483646 w 44"/>
                <a:gd name="T11" fmla="*/ 2147483646 h 46"/>
                <a:gd name="T12" fmla="*/ 2147483646 w 44"/>
                <a:gd name="T13" fmla="*/ 2147483646 h 46"/>
                <a:gd name="T14" fmla="*/ 2147483646 w 44"/>
                <a:gd name="T15" fmla="*/ 2147483646 h 46"/>
                <a:gd name="T16" fmla="*/ 2147483646 w 44"/>
                <a:gd name="T17" fmla="*/ 2147483646 h 46"/>
                <a:gd name="T18" fmla="*/ 2147483646 w 44"/>
                <a:gd name="T19" fmla="*/ 2147483646 h 46"/>
                <a:gd name="T20" fmla="*/ 2147483646 w 44"/>
                <a:gd name="T21" fmla="*/ 2147483646 h 46"/>
                <a:gd name="T22" fmla="*/ 2147483646 w 44"/>
                <a:gd name="T23" fmla="*/ 2147483646 h 46"/>
                <a:gd name="T24" fmla="*/ 2147483646 w 44"/>
                <a:gd name="T25" fmla="*/ 2147483646 h 46"/>
                <a:gd name="T26" fmla="*/ 2147483646 w 44"/>
                <a:gd name="T27" fmla="*/ 2147483646 h 46"/>
                <a:gd name="T28" fmla="*/ 2147483646 w 44"/>
                <a:gd name="T29" fmla="*/ 2147483646 h 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 h="46">
                  <a:moveTo>
                    <a:pt x="6" y="11"/>
                  </a:moveTo>
                  <a:cubicBezTo>
                    <a:pt x="25" y="0"/>
                    <a:pt x="25" y="0"/>
                    <a:pt x="25" y="0"/>
                  </a:cubicBezTo>
                  <a:cubicBezTo>
                    <a:pt x="23" y="1"/>
                    <a:pt x="22" y="3"/>
                    <a:pt x="21" y="5"/>
                  </a:cubicBezTo>
                  <a:cubicBezTo>
                    <a:pt x="20" y="11"/>
                    <a:pt x="22" y="20"/>
                    <a:pt x="28" y="27"/>
                  </a:cubicBezTo>
                  <a:cubicBezTo>
                    <a:pt x="29" y="28"/>
                    <a:pt x="30" y="29"/>
                    <a:pt x="31" y="30"/>
                  </a:cubicBezTo>
                  <a:cubicBezTo>
                    <a:pt x="32" y="31"/>
                    <a:pt x="33" y="32"/>
                    <a:pt x="35" y="33"/>
                  </a:cubicBezTo>
                  <a:cubicBezTo>
                    <a:pt x="36" y="34"/>
                    <a:pt x="37" y="34"/>
                    <a:pt x="39" y="34"/>
                  </a:cubicBezTo>
                  <a:cubicBezTo>
                    <a:pt x="41" y="35"/>
                    <a:pt x="43" y="35"/>
                    <a:pt x="44" y="34"/>
                  </a:cubicBezTo>
                  <a:cubicBezTo>
                    <a:pt x="25" y="45"/>
                    <a:pt x="25" y="45"/>
                    <a:pt x="25" y="45"/>
                  </a:cubicBezTo>
                  <a:cubicBezTo>
                    <a:pt x="24" y="46"/>
                    <a:pt x="22" y="46"/>
                    <a:pt x="20" y="46"/>
                  </a:cubicBezTo>
                  <a:cubicBezTo>
                    <a:pt x="18" y="45"/>
                    <a:pt x="17" y="45"/>
                    <a:pt x="15" y="44"/>
                  </a:cubicBezTo>
                  <a:cubicBezTo>
                    <a:pt x="14" y="43"/>
                    <a:pt x="13" y="42"/>
                    <a:pt x="12" y="42"/>
                  </a:cubicBezTo>
                  <a:cubicBezTo>
                    <a:pt x="11" y="40"/>
                    <a:pt x="10" y="39"/>
                    <a:pt x="9" y="38"/>
                  </a:cubicBezTo>
                  <a:cubicBezTo>
                    <a:pt x="3" y="32"/>
                    <a:pt x="0" y="23"/>
                    <a:pt x="2" y="16"/>
                  </a:cubicBezTo>
                  <a:cubicBezTo>
                    <a:pt x="3" y="14"/>
                    <a:pt x="4" y="12"/>
                    <a:pt x="6" y="11"/>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5" name="Freeform 447">
              <a:extLst>
                <a:ext uri="{FF2B5EF4-FFF2-40B4-BE49-F238E27FC236}">
                  <a16:creationId xmlns:a16="http://schemas.microsoft.com/office/drawing/2014/main" id="{ECA6AA51-AD73-E063-05B9-E7AF88335B08}"/>
                </a:ext>
              </a:extLst>
            </p:cNvPr>
            <p:cNvSpPr>
              <a:spLocks noEditPoints="1"/>
            </p:cNvSpPr>
            <p:nvPr userDrawn="1"/>
          </p:nvSpPr>
          <p:spPr bwMode="auto">
            <a:xfrm>
              <a:off x="9220201" y="1857376"/>
              <a:ext cx="141288" cy="180975"/>
            </a:xfrm>
            <a:custGeom>
              <a:avLst/>
              <a:gdLst>
                <a:gd name="T0" fmla="*/ 2147483646 w 89"/>
                <a:gd name="T1" fmla="*/ 2147483646 h 114"/>
                <a:gd name="T2" fmla="*/ 2147483646 w 89"/>
                <a:gd name="T3" fmla="*/ 2147483646 h 114"/>
                <a:gd name="T4" fmla="*/ 2147483646 w 89"/>
                <a:gd name="T5" fmla="*/ 2147483646 h 114"/>
                <a:gd name="T6" fmla="*/ 0 w 89"/>
                <a:gd name="T7" fmla="*/ 2147483646 h 114"/>
                <a:gd name="T8" fmla="*/ 2147483646 w 89"/>
                <a:gd name="T9" fmla="*/ 2147483646 h 114"/>
                <a:gd name="T10" fmla="*/ 2147483646 w 89"/>
                <a:gd name="T11" fmla="*/ 2147483646 h 114"/>
                <a:gd name="T12" fmla="*/ 2147483646 w 89"/>
                <a:gd name="T13" fmla="*/ 2147483646 h 114"/>
                <a:gd name="T14" fmla="*/ 2147483646 w 89"/>
                <a:gd name="T15" fmla="*/ 2147483646 h 114"/>
                <a:gd name="T16" fmla="*/ 2147483646 w 89"/>
                <a:gd name="T17" fmla="*/ 2147483646 h 114"/>
                <a:gd name="T18" fmla="*/ 2147483646 w 89"/>
                <a:gd name="T19" fmla="*/ 2147483646 h 114"/>
                <a:gd name="T20" fmla="*/ 2147483646 w 89"/>
                <a:gd name="T21" fmla="*/ 2147483646 h 114"/>
                <a:gd name="T22" fmla="*/ 2147483646 w 89"/>
                <a:gd name="T23" fmla="*/ 2147483646 h 114"/>
                <a:gd name="T24" fmla="*/ 2147483646 w 89"/>
                <a:gd name="T25" fmla="*/ 2147483646 h 114"/>
                <a:gd name="T26" fmla="*/ 2147483646 w 89"/>
                <a:gd name="T27" fmla="*/ 2147483646 h 114"/>
                <a:gd name="T28" fmla="*/ 2147483646 w 89"/>
                <a:gd name="T29" fmla="*/ 2147483646 h 114"/>
                <a:gd name="T30" fmla="*/ 2147483646 w 89"/>
                <a:gd name="T31" fmla="*/ 2147483646 h 114"/>
                <a:gd name="T32" fmla="*/ 2147483646 w 89"/>
                <a:gd name="T33" fmla="*/ 2147483646 h 114"/>
                <a:gd name="T34" fmla="*/ 2147483646 w 89"/>
                <a:gd name="T35" fmla="*/ 2147483646 h 114"/>
                <a:gd name="T36" fmla="*/ 2147483646 w 89"/>
                <a:gd name="T37" fmla="*/ 2147483646 h 114"/>
                <a:gd name="T38" fmla="*/ 2147483646 w 89"/>
                <a:gd name="T39" fmla="*/ 2147483646 h 114"/>
                <a:gd name="T40" fmla="*/ 2147483646 w 89"/>
                <a:gd name="T41" fmla="*/ 2147483646 h 114"/>
                <a:gd name="T42" fmla="*/ 2147483646 w 89"/>
                <a:gd name="T43" fmla="*/ 2147483646 h 114"/>
                <a:gd name="T44" fmla="*/ 2147483646 w 89"/>
                <a:gd name="T45" fmla="*/ 2147483646 h 114"/>
                <a:gd name="T46" fmla="*/ 2147483646 w 89"/>
                <a:gd name="T47" fmla="*/ 2147483646 h 114"/>
                <a:gd name="T48" fmla="*/ 2147483646 w 89"/>
                <a:gd name="T49" fmla="*/ 2147483646 h 114"/>
                <a:gd name="T50" fmla="*/ 2147483646 w 89"/>
                <a:gd name="T51" fmla="*/ 2147483646 h 114"/>
                <a:gd name="T52" fmla="*/ 2147483646 w 89"/>
                <a:gd name="T53" fmla="*/ 2147483646 h 114"/>
                <a:gd name="T54" fmla="*/ 2147483646 w 89"/>
                <a:gd name="T55" fmla="*/ 2147483646 h 114"/>
                <a:gd name="T56" fmla="*/ 2147483646 w 89"/>
                <a:gd name="T57" fmla="*/ 2147483646 h 114"/>
                <a:gd name="T58" fmla="*/ 2147483646 w 89"/>
                <a:gd name="T59" fmla="*/ 2147483646 h 114"/>
                <a:gd name="T60" fmla="*/ 2147483646 w 89"/>
                <a:gd name="T61" fmla="*/ 2147483646 h 114"/>
                <a:gd name="T62" fmla="*/ 2147483646 w 89"/>
                <a:gd name="T63" fmla="*/ 2147483646 h 114"/>
                <a:gd name="T64" fmla="*/ 2147483646 w 89"/>
                <a:gd name="T65" fmla="*/ 2147483646 h 114"/>
                <a:gd name="T66" fmla="*/ 2147483646 w 89"/>
                <a:gd name="T67" fmla="*/ 2147483646 h 114"/>
                <a:gd name="T68" fmla="*/ 2147483646 w 89"/>
                <a:gd name="T69" fmla="*/ 2147483646 h 114"/>
                <a:gd name="T70" fmla="*/ 2147483646 w 89"/>
                <a:gd name="T71" fmla="*/ 0 h 114"/>
                <a:gd name="T72" fmla="*/ 2147483646 w 89"/>
                <a:gd name="T73" fmla="*/ 2147483646 h 114"/>
                <a:gd name="T74" fmla="*/ 2147483646 w 89"/>
                <a:gd name="T75" fmla="*/ 2147483646 h 114"/>
                <a:gd name="T76" fmla="*/ 2147483646 w 89"/>
                <a:gd name="T77" fmla="*/ 2147483646 h 114"/>
                <a:gd name="T78" fmla="*/ 2147483646 w 89"/>
                <a:gd name="T79" fmla="*/ 2147483646 h 114"/>
                <a:gd name="T80" fmla="*/ 0 w 89"/>
                <a:gd name="T81" fmla="*/ 2147483646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 h="114">
                  <a:moveTo>
                    <a:pt x="41" y="71"/>
                  </a:moveTo>
                  <a:cubicBezTo>
                    <a:pt x="34" y="64"/>
                    <a:pt x="29" y="53"/>
                    <a:pt x="31" y="45"/>
                  </a:cubicBezTo>
                  <a:cubicBezTo>
                    <a:pt x="32" y="39"/>
                    <a:pt x="38" y="37"/>
                    <a:pt x="44" y="41"/>
                  </a:cubicBezTo>
                  <a:cubicBezTo>
                    <a:pt x="46" y="42"/>
                    <a:pt x="47" y="42"/>
                    <a:pt x="48" y="43"/>
                  </a:cubicBezTo>
                  <a:cubicBezTo>
                    <a:pt x="55" y="50"/>
                    <a:pt x="60" y="61"/>
                    <a:pt x="58" y="69"/>
                  </a:cubicBezTo>
                  <a:cubicBezTo>
                    <a:pt x="56" y="75"/>
                    <a:pt x="51" y="77"/>
                    <a:pt x="44" y="73"/>
                  </a:cubicBezTo>
                  <a:cubicBezTo>
                    <a:pt x="43" y="72"/>
                    <a:pt x="42" y="71"/>
                    <a:pt x="41" y="71"/>
                  </a:cubicBezTo>
                  <a:close/>
                  <a:moveTo>
                    <a:pt x="0" y="26"/>
                  </a:moveTo>
                  <a:cubicBezTo>
                    <a:pt x="0" y="27"/>
                    <a:pt x="1" y="29"/>
                    <a:pt x="2" y="30"/>
                  </a:cubicBezTo>
                  <a:cubicBezTo>
                    <a:pt x="10" y="39"/>
                    <a:pt x="10" y="39"/>
                    <a:pt x="10" y="39"/>
                  </a:cubicBezTo>
                  <a:cubicBezTo>
                    <a:pt x="11" y="40"/>
                    <a:pt x="12" y="41"/>
                    <a:pt x="12" y="42"/>
                  </a:cubicBezTo>
                  <a:cubicBezTo>
                    <a:pt x="12" y="45"/>
                    <a:pt x="13" y="48"/>
                    <a:pt x="13" y="51"/>
                  </a:cubicBezTo>
                  <a:cubicBezTo>
                    <a:pt x="13" y="51"/>
                    <a:pt x="13" y="51"/>
                    <a:pt x="13" y="51"/>
                  </a:cubicBezTo>
                  <a:cubicBezTo>
                    <a:pt x="6" y="54"/>
                    <a:pt x="6" y="54"/>
                    <a:pt x="6" y="54"/>
                  </a:cubicBezTo>
                  <a:cubicBezTo>
                    <a:pt x="5" y="54"/>
                    <a:pt x="4" y="56"/>
                    <a:pt x="5" y="57"/>
                  </a:cubicBezTo>
                  <a:cubicBezTo>
                    <a:pt x="10" y="69"/>
                    <a:pt x="10" y="69"/>
                    <a:pt x="10" y="69"/>
                  </a:cubicBezTo>
                  <a:cubicBezTo>
                    <a:pt x="10" y="70"/>
                    <a:pt x="11" y="71"/>
                    <a:pt x="12" y="71"/>
                  </a:cubicBezTo>
                  <a:cubicBezTo>
                    <a:pt x="13" y="72"/>
                    <a:pt x="13" y="72"/>
                    <a:pt x="13" y="72"/>
                  </a:cubicBezTo>
                  <a:cubicBezTo>
                    <a:pt x="22" y="73"/>
                    <a:pt x="22" y="73"/>
                    <a:pt x="22" y="73"/>
                  </a:cubicBezTo>
                  <a:cubicBezTo>
                    <a:pt x="23" y="73"/>
                    <a:pt x="23" y="73"/>
                    <a:pt x="23" y="73"/>
                  </a:cubicBezTo>
                  <a:cubicBezTo>
                    <a:pt x="24" y="74"/>
                    <a:pt x="24" y="74"/>
                    <a:pt x="24" y="74"/>
                  </a:cubicBezTo>
                  <a:cubicBezTo>
                    <a:pt x="25" y="77"/>
                    <a:pt x="27" y="79"/>
                    <a:pt x="29" y="82"/>
                  </a:cubicBezTo>
                  <a:cubicBezTo>
                    <a:pt x="29" y="83"/>
                    <a:pt x="29" y="83"/>
                    <a:pt x="29" y="83"/>
                  </a:cubicBezTo>
                  <a:cubicBezTo>
                    <a:pt x="29" y="93"/>
                    <a:pt x="29" y="93"/>
                    <a:pt x="29" y="93"/>
                  </a:cubicBezTo>
                  <a:cubicBezTo>
                    <a:pt x="29" y="95"/>
                    <a:pt x="29" y="96"/>
                    <a:pt x="30" y="97"/>
                  </a:cubicBezTo>
                  <a:cubicBezTo>
                    <a:pt x="40" y="105"/>
                    <a:pt x="40" y="105"/>
                    <a:pt x="40" y="105"/>
                  </a:cubicBezTo>
                  <a:cubicBezTo>
                    <a:pt x="40" y="105"/>
                    <a:pt x="40" y="105"/>
                    <a:pt x="40" y="105"/>
                  </a:cubicBezTo>
                  <a:cubicBezTo>
                    <a:pt x="41" y="106"/>
                    <a:pt x="42" y="106"/>
                    <a:pt x="42" y="105"/>
                  </a:cubicBezTo>
                  <a:cubicBezTo>
                    <a:pt x="46" y="97"/>
                    <a:pt x="46" y="97"/>
                    <a:pt x="46" y="97"/>
                  </a:cubicBezTo>
                  <a:cubicBezTo>
                    <a:pt x="47" y="96"/>
                    <a:pt x="47" y="96"/>
                    <a:pt x="47" y="96"/>
                  </a:cubicBezTo>
                  <a:cubicBezTo>
                    <a:pt x="50" y="97"/>
                    <a:pt x="52" y="98"/>
                    <a:pt x="54" y="98"/>
                  </a:cubicBezTo>
                  <a:cubicBezTo>
                    <a:pt x="55" y="99"/>
                    <a:pt x="55" y="99"/>
                    <a:pt x="55" y="99"/>
                  </a:cubicBezTo>
                  <a:cubicBezTo>
                    <a:pt x="61" y="111"/>
                    <a:pt x="61" y="111"/>
                    <a:pt x="61" y="111"/>
                  </a:cubicBezTo>
                  <a:cubicBezTo>
                    <a:pt x="62" y="112"/>
                    <a:pt x="62" y="113"/>
                    <a:pt x="63" y="113"/>
                  </a:cubicBezTo>
                  <a:cubicBezTo>
                    <a:pt x="64" y="114"/>
                    <a:pt x="64" y="114"/>
                    <a:pt x="64" y="114"/>
                  </a:cubicBezTo>
                  <a:cubicBezTo>
                    <a:pt x="72" y="113"/>
                    <a:pt x="72" y="113"/>
                    <a:pt x="72" y="113"/>
                  </a:cubicBezTo>
                  <a:cubicBezTo>
                    <a:pt x="73" y="113"/>
                    <a:pt x="74" y="111"/>
                    <a:pt x="73" y="110"/>
                  </a:cubicBezTo>
                  <a:cubicBezTo>
                    <a:pt x="70" y="98"/>
                    <a:pt x="70" y="98"/>
                    <a:pt x="70" y="98"/>
                  </a:cubicBezTo>
                  <a:cubicBezTo>
                    <a:pt x="69" y="97"/>
                    <a:pt x="69" y="96"/>
                    <a:pt x="69" y="95"/>
                  </a:cubicBezTo>
                  <a:cubicBezTo>
                    <a:pt x="71" y="94"/>
                    <a:pt x="72" y="92"/>
                    <a:pt x="73" y="91"/>
                  </a:cubicBezTo>
                  <a:cubicBezTo>
                    <a:pt x="74" y="91"/>
                    <a:pt x="74" y="91"/>
                    <a:pt x="74" y="91"/>
                  </a:cubicBezTo>
                  <a:cubicBezTo>
                    <a:pt x="84" y="97"/>
                    <a:pt x="84" y="97"/>
                    <a:pt x="84" y="97"/>
                  </a:cubicBezTo>
                  <a:cubicBezTo>
                    <a:pt x="84" y="98"/>
                    <a:pt x="84" y="98"/>
                    <a:pt x="84" y="98"/>
                  </a:cubicBezTo>
                  <a:cubicBezTo>
                    <a:pt x="86" y="97"/>
                    <a:pt x="86" y="97"/>
                    <a:pt x="86" y="97"/>
                  </a:cubicBezTo>
                  <a:cubicBezTo>
                    <a:pt x="88" y="88"/>
                    <a:pt x="88" y="88"/>
                    <a:pt x="88" y="88"/>
                  </a:cubicBezTo>
                  <a:cubicBezTo>
                    <a:pt x="89" y="87"/>
                    <a:pt x="88" y="85"/>
                    <a:pt x="87" y="84"/>
                  </a:cubicBezTo>
                  <a:cubicBezTo>
                    <a:pt x="78" y="74"/>
                    <a:pt x="78" y="74"/>
                    <a:pt x="78" y="74"/>
                  </a:cubicBezTo>
                  <a:cubicBezTo>
                    <a:pt x="78" y="74"/>
                    <a:pt x="77" y="73"/>
                    <a:pt x="77" y="72"/>
                  </a:cubicBezTo>
                  <a:cubicBezTo>
                    <a:pt x="76" y="69"/>
                    <a:pt x="76" y="66"/>
                    <a:pt x="75" y="63"/>
                  </a:cubicBezTo>
                  <a:cubicBezTo>
                    <a:pt x="76" y="63"/>
                    <a:pt x="76" y="63"/>
                    <a:pt x="76" y="63"/>
                  </a:cubicBezTo>
                  <a:cubicBezTo>
                    <a:pt x="83" y="60"/>
                    <a:pt x="83" y="60"/>
                    <a:pt x="83" y="60"/>
                  </a:cubicBezTo>
                  <a:cubicBezTo>
                    <a:pt x="84" y="60"/>
                    <a:pt x="84" y="58"/>
                    <a:pt x="84" y="57"/>
                  </a:cubicBezTo>
                  <a:cubicBezTo>
                    <a:pt x="79" y="45"/>
                    <a:pt x="79" y="45"/>
                    <a:pt x="79" y="45"/>
                  </a:cubicBezTo>
                  <a:cubicBezTo>
                    <a:pt x="78" y="44"/>
                    <a:pt x="78" y="43"/>
                    <a:pt x="77" y="43"/>
                  </a:cubicBezTo>
                  <a:cubicBezTo>
                    <a:pt x="76" y="42"/>
                    <a:pt x="76" y="42"/>
                    <a:pt x="76" y="42"/>
                  </a:cubicBezTo>
                  <a:cubicBezTo>
                    <a:pt x="67" y="41"/>
                    <a:pt x="67" y="41"/>
                    <a:pt x="67" y="41"/>
                  </a:cubicBezTo>
                  <a:cubicBezTo>
                    <a:pt x="66" y="41"/>
                    <a:pt x="66" y="41"/>
                    <a:pt x="66" y="41"/>
                  </a:cubicBezTo>
                  <a:cubicBezTo>
                    <a:pt x="65" y="40"/>
                    <a:pt x="65" y="40"/>
                    <a:pt x="65" y="40"/>
                  </a:cubicBezTo>
                  <a:cubicBezTo>
                    <a:pt x="63" y="37"/>
                    <a:pt x="61" y="35"/>
                    <a:pt x="59" y="32"/>
                  </a:cubicBezTo>
                  <a:cubicBezTo>
                    <a:pt x="59" y="31"/>
                    <a:pt x="59" y="31"/>
                    <a:pt x="59" y="31"/>
                  </a:cubicBezTo>
                  <a:cubicBezTo>
                    <a:pt x="60" y="21"/>
                    <a:pt x="60" y="21"/>
                    <a:pt x="60" y="21"/>
                  </a:cubicBezTo>
                  <a:cubicBezTo>
                    <a:pt x="60" y="19"/>
                    <a:pt x="59" y="18"/>
                    <a:pt x="58" y="17"/>
                  </a:cubicBezTo>
                  <a:cubicBezTo>
                    <a:pt x="49" y="9"/>
                    <a:pt x="49" y="9"/>
                    <a:pt x="49" y="9"/>
                  </a:cubicBezTo>
                  <a:cubicBezTo>
                    <a:pt x="48" y="8"/>
                    <a:pt x="48" y="8"/>
                    <a:pt x="48" y="8"/>
                  </a:cubicBezTo>
                  <a:cubicBezTo>
                    <a:pt x="47" y="9"/>
                    <a:pt x="47" y="9"/>
                    <a:pt x="47" y="9"/>
                  </a:cubicBezTo>
                  <a:cubicBezTo>
                    <a:pt x="43" y="17"/>
                    <a:pt x="43" y="17"/>
                    <a:pt x="43" y="17"/>
                  </a:cubicBezTo>
                  <a:cubicBezTo>
                    <a:pt x="41" y="18"/>
                    <a:pt x="41" y="18"/>
                    <a:pt x="41" y="18"/>
                  </a:cubicBezTo>
                  <a:cubicBezTo>
                    <a:pt x="39" y="17"/>
                    <a:pt x="37" y="16"/>
                    <a:pt x="34" y="16"/>
                  </a:cubicBezTo>
                  <a:cubicBezTo>
                    <a:pt x="34" y="15"/>
                    <a:pt x="34" y="15"/>
                    <a:pt x="34" y="15"/>
                  </a:cubicBezTo>
                  <a:cubicBezTo>
                    <a:pt x="27" y="3"/>
                    <a:pt x="27" y="3"/>
                    <a:pt x="27" y="3"/>
                  </a:cubicBezTo>
                  <a:cubicBezTo>
                    <a:pt x="27" y="2"/>
                    <a:pt x="26" y="1"/>
                    <a:pt x="26" y="1"/>
                  </a:cubicBezTo>
                  <a:cubicBezTo>
                    <a:pt x="25" y="0"/>
                    <a:pt x="25" y="0"/>
                    <a:pt x="25" y="0"/>
                  </a:cubicBezTo>
                  <a:cubicBezTo>
                    <a:pt x="16" y="1"/>
                    <a:pt x="16" y="1"/>
                    <a:pt x="16" y="1"/>
                  </a:cubicBezTo>
                  <a:cubicBezTo>
                    <a:pt x="15" y="1"/>
                    <a:pt x="15" y="3"/>
                    <a:pt x="16" y="4"/>
                  </a:cubicBezTo>
                  <a:cubicBezTo>
                    <a:pt x="19" y="16"/>
                    <a:pt x="19" y="16"/>
                    <a:pt x="19" y="16"/>
                  </a:cubicBezTo>
                  <a:cubicBezTo>
                    <a:pt x="20" y="17"/>
                    <a:pt x="20" y="18"/>
                    <a:pt x="19" y="19"/>
                  </a:cubicBezTo>
                  <a:cubicBezTo>
                    <a:pt x="18" y="20"/>
                    <a:pt x="17" y="22"/>
                    <a:pt x="16" y="23"/>
                  </a:cubicBezTo>
                  <a:cubicBezTo>
                    <a:pt x="15" y="23"/>
                    <a:pt x="15" y="23"/>
                    <a:pt x="15" y="23"/>
                  </a:cubicBezTo>
                  <a:cubicBezTo>
                    <a:pt x="5" y="17"/>
                    <a:pt x="5" y="17"/>
                    <a:pt x="5" y="17"/>
                  </a:cubicBezTo>
                  <a:cubicBezTo>
                    <a:pt x="4" y="16"/>
                    <a:pt x="4" y="16"/>
                    <a:pt x="4" y="16"/>
                  </a:cubicBezTo>
                  <a:cubicBezTo>
                    <a:pt x="4" y="16"/>
                    <a:pt x="3" y="16"/>
                    <a:pt x="3" y="17"/>
                  </a:cubicBezTo>
                  <a:lnTo>
                    <a:pt x="0" y="26"/>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6" name="Freeform 448">
              <a:extLst>
                <a:ext uri="{FF2B5EF4-FFF2-40B4-BE49-F238E27FC236}">
                  <a16:creationId xmlns:a16="http://schemas.microsoft.com/office/drawing/2014/main" id="{22F824AD-2B57-CD17-523A-831621574D0D}"/>
                </a:ext>
              </a:extLst>
            </p:cNvPr>
            <p:cNvSpPr>
              <a:spLocks/>
            </p:cNvSpPr>
            <p:nvPr userDrawn="1"/>
          </p:nvSpPr>
          <p:spPr bwMode="auto">
            <a:xfrm>
              <a:off x="9228138" y="1782763"/>
              <a:ext cx="42863" cy="38100"/>
            </a:xfrm>
            <a:custGeom>
              <a:avLst/>
              <a:gdLst>
                <a:gd name="T0" fmla="*/ 2147483646 w 27"/>
                <a:gd name="T1" fmla="*/ 2147483646 h 24"/>
                <a:gd name="T2" fmla="*/ 2147483646 w 27"/>
                <a:gd name="T3" fmla="*/ 2147483646 h 24"/>
                <a:gd name="T4" fmla="*/ 2147483646 w 27"/>
                <a:gd name="T5" fmla="*/ 0 h 24"/>
                <a:gd name="T6" fmla="*/ 2147483646 w 27"/>
                <a:gd name="T7" fmla="*/ 2147483646 h 24"/>
                <a:gd name="T8" fmla="*/ 2147483646 w 27"/>
                <a:gd name="T9" fmla="*/ 2147483646 h 24"/>
                <a:gd name="T10" fmla="*/ 2147483646 w 27"/>
                <a:gd name="T11" fmla="*/ 2147483646 h 24"/>
                <a:gd name="T12" fmla="*/ 0 w 27"/>
                <a:gd name="T13" fmla="*/ 2147483646 h 24"/>
                <a:gd name="T14" fmla="*/ 2147483646 w 27"/>
                <a:gd name="T15" fmla="*/ 2147483646 h 24"/>
                <a:gd name="T16" fmla="*/ 2147483646 w 27"/>
                <a:gd name="T17" fmla="*/ 2147483646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7" y="12"/>
                  </a:moveTo>
                  <a:lnTo>
                    <a:pt x="7" y="11"/>
                  </a:lnTo>
                  <a:lnTo>
                    <a:pt x="27" y="0"/>
                  </a:lnTo>
                  <a:lnTo>
                    <a:pt x="26" y="1"/>
                  </a:lnTo>
                  <a:lnTo>
                    <a:pt x="20" y="12"/>
                  </a:lnTo>
                  <a:lnTo>
                    <a:pt x="19" y="13"/>
                  </a:lnTo>
                  <a:lnTo>
                    <a:pt x="0" y="24"/>
                  </a:lnTo>
                  <a:lnTo>
                    <a:pt x="1" y="23"/>
                  </a:lnTo>
                  <a:lnTo>
                    <a:pt x="7" y="1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7" name="Freeform 449">
              <a:extLst>
                <a:ext uri="{FF2B5EF4-FFF2-40B4-BE49-F238E27FC236}">
                  <a16:creationId xmlns:a16="http://schemas.microsoft.com/office/drawing/2014/main" id="{583F9D5F-E2BD-B80F-CBCE-173EF29271CE}"/>
                </a:ext>
              </a:extLst>
            </p:cNvPr>
            <p:cNvSpPr>
              <a:spLocks/>
            </p:cNvSpPr>
            <p:nvPr userDrawn="1"/>
          </p:nvSpPr>
          <p:spPr bwMode="auto">
            <a:xfrm>
              <a:off x="9201151" y="1657351"/>
              <a:ext cx="85725" cy="95250"/>
            </a:xfrm>
            <a:custGeom>
              <a:avLst/>
              <a:gdLst>
                <a:gd name="T0" fmla="*/ 2147483646 w 54"/>
                <a:gd name="T1" fmla="*/ 2147483646 h 60"/>
                <a:gd name="T2" fmla="*/ 2147483646 w 54"/>
                <a:gd name="T3" fmla="*/ 0 h 60"/>
                <a:gd name="T4" fmla="*/ 2147483646 w 54"/>
                <a:gd name="T5" fmla="*/ 2147483646 h 60"/>
                <a:gd name="T6" fmla="*/ 2147483646 w 54"/>
                <a:gd name="T7" fmla="*/ 2147483646 h 60"/>
                <a:gd name="T8" fmla="*/ 2147483646 w 54"/>
                <a:gd name="T9" fmla="*/ 2147483646 h 60"/>
                <a:gd name="T10" fmla="*/ 2147483646 w 54"/>
                <a:gd name="T11" fmla="*/ 2147483646 h 60"/>
                <a:gd name="T12" fmla="*/ 2147483646 w 54"/>
                <a:gd name="T13" fmla="*/ 2147483646 h 60"/>
                <a:gd name="T14" fmla="*/ 2147483646 w 54"/>
                <a:gd name="T15" fmla="*/ 2147483646 h 60"/>
                <a:gd name="T16" fmla="*/ 2147483646 w 54"/>
                <a:gd name="T17" fmla="*/ 2147483646 h 60"/>
                <a:gd name="T18" fmla="*/ 2147483646 w 54"/>
                <a:gd name="T19" fmla="*/ 2147483646 h 60"/>
                <a:gd name="T20" fmla="*/ 2147483646 w 54"/>
                <a:gd name="T21" fmla="*/ 2147483646 h 60"/>
                <a:gd name="T22" fmla="*/ 2147483646 w 54"/>
                <a:gd name="T23" fmla="*/ 2147483646 h 60"/>
                <a:gd name="T24" fmla="*/ 2147483646 w 54"/>
                <a:gd name="T25" fmla="*/ 2147483646 h 60"/>
                <a:gd name="T26" fmla="*/ 2147483646 w 54"/>
                <a:gd name="T27" fmla="*/ 2147483646 h 60"/>
                <a:gd name="T28" fmla="*/ 2147483646 w 54"/>
                <a:gd name="T29" fmla="*/ 2147483646 h 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 h="60">
                  <a:moveTo>
                    <a:pt x="7" y="11"/>
                  </a:moveTo>
                  <a:cubicBezTo>
                    <a:pt x="26" y="0"/>
                    <a:pt x="26" y="0"/>
                    <a:pt x="26" y="0"/>
                  </a:cubicBezTo>
                  <a:cubicBezTo>
                    <a:pt x="24" y="1"/>
                    <a:pt x="22" y="4"/>
                    <a:pt x="21" y="7"/>
                  </a:cubicBezTo>
                  <a:cubicBezTo>
                    <a:pt x="19" y="16"/>
                    <a:pt x="23" y="29"/>
                    <a:pt x="31" y="38"/>
                  </a:cubicBezTo>
                  <a:cubicBezTo>
                    <a:pt x="32" y="39"/>
                    <a:pt x="34" y="41"/>
                    <a:pt x="36" y="43"/>
                  </a:cubicBezTo>
                  <a:cubicBezTo>
                    <a:pt x="37" y="44"/>
                    <a:pt x="39" y="45"/>
                    <a:pt x="40" y="46"/>
                  </a:cubicBezTo>
                  <a:cubicBezTo>
                    <a:pt x="42" y="47"/>
                    <a:pt x="44" y="48"/>
                    <a:pt x="46" y="48"/>
                  </a:cubicBezTo>
                  <a:cubicBezTo>
                    <a:pt x="49" y="49"/>
                    <a:pt x="52" y="49"/>
                    <a:pt x="54" y="47"/>
                  </a:cubicBezTo>
                  <a:cubicBezTo>
                    <a:pt x="35" y="59"/>
                    <a:pt x="35" y="59"/>
                    <a:pt x="35" y="59"/>
                  </a:cubicBezTo>
                  <a:cubicBezTo>
                    <a:pt x="33" y="60"/>
                    <a:pt x="30" y="60"/>
                    <a:pt x="27" y="60"/>
                  </a:cubicBezTo>
                  <a:cubicBezTo>
                    <a:pt x="25" y="59"/>
                    <a:pt x="23" y="58"/>
                    <a:pt x="21" y="57"/>
                  </a:cubicBezTo>
                  <a:cubicBezTo>
                    <a:pt x="20" y="56"/>
                    <a:pt x="18" y="55"/>
                    <a:pt x="16" y="54"/>
                  </a:cubicBezTo>
                  <a:cubicBezTo>
                    <a:pt x="15" y="52"/>
                    <a:pt x="13" y="51"/>
                    <a:pt x="12" y="49"/>
                  </a:cubicBezTo>
                  <a:cubicBezTo>
                    <a:pt x="4" y="40"/>
                    <a:pt x="0" y="27"/>
                    <a:pt x="2" y="18"/>
                  </a:cubicBezTo>
                  <a:cubicBezTo>
                    <a:pt x="3" y="15"/>
                    <a:pt x="5" y="12"/>
                    <a:pt x="7" y="11"/>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8" name="Freeform 450">
              <a:extLst>
                <a:ext uri="{FF2B5EF4-FFF2-40B4-BE49-F238E27FC236}">
                  <a16:creationId xmlns:a16="http://schemas.microsoft.com/office/drawing/2014/main" id="{A47A4B0A-9A43-23CE-E26A-57F4B1023A69}"/>
                </a:ext>
              </a:extLst>
            </p:cNvPr>
            <p:cNvSpPr>
              <a:spLocks/>
            </p:cNvSpPr>
            <p:nvPr userDrawn="1"/>
          </p:nvSpPr>
          <p:spPr bwMode="auto">
            <a:xfrm>
              <a:off x="9170988" y="1566863"/>
              <a:ext cx="193675" cy="269875"/>
            </a:xfrm>
            <a:custGeom>
              <a:avLst/>
              <a:gdLst>
                <a:gd name="T0" fmla="*/ 2147483646 w 122"/>
                <a:gd name="T1" fmla="*/ 2147483646 h 170"/>
                <a:gd name="T2" fmla="*/ 2147483646 w 122"/>
                <a:gd name="T3" fmla="*/ 2147483646 h 170"/>
                <a:gd name="T4" fmla="*/ 2147483646 w 122"/>
                <a:gd name="T5" fmla="*/ 2147483646 h 170"/>
                <a:gd name="T6" fmla="*/ 2147483646 w 122"/>
                <a:gd name="T7" fmla="*/ 2147483646 h 170"/>
                <a:gd name="T8" fmla="*/ 2147483646 w 122"/>
                <a:gd name="T9" fmla="*/ 2147483646 h 170"/>
                <a:gd name="T10" fmla="*/ 2147483646 w 122"/>
                <a:gd name="T11" fmla="*/ 2147483646 h 170"/>
                <a:gd name="T12" fmla="*/ 2147483646 w 122"/>
                <a:gd name="T13" fmla="*/ 2147483646 h 170"/>
                <a:gd name="T14" fmla="*/ 2147483646 w 122"/>
                <a:gd name="T15" fmla="*/ 2147483646 h 170"/>
                <a:gd name="T16" fmla="*/ 2147483646 w 122"/>
                <a:gd name="T17" fmla="*/ 2147483646 h 170"/>
                <a:gd name="T18" fmla="*/ 2147483646 w 122"/>
                <a:gd name="T19" fmla="*/ 2147483646 h 170"/>
                <a:gd name="T20" fmla="*/ 2147483646 w 122"/>
                <a:gd name="T21" fmla="*/ 2147483646 h 170"/>
                <a:gd name="T22" fmla="*/ 2147483646 w 122"/>
                <a:gd name="T23" fmla="*/ 2147483646 h 170"/>
                <a:gd name="T24" fmla="*/ 2147483646 w 122"/>
                <a:gd name="T25" fmla="*/ 2147483646 h 170"/>
                <a:gd name="T26" fmla="*/ 2147483646 w 122"/>
                <a:gd name="T27" fmla="*/ 2147483646 h 170"/>
                <a:gd name="T28" fmla="*/ 2147483646 w 122"/>
                <a:gd name="T29" fmla="*/ 2147483646 h 170"/>
                <a:gd name="T30" fmla="*/ 2147483646 w 122"/>
                <a:gd name="T31" fmla="*/ 2147483646 h 170"/>
                <a:gd name="T32" fmla="*/ 2147483646 w 122"/>
                <a:gd name="T33" fmla="*/ 2147483646 h 170"/>
                <a:gd name="T34" fmla="*/ 0 w 122"/>
                <a:gd name="T35" fmla="*/ 2147483646 h 170"/>
                <a:gd name="T36" fmla="*/ 2147483646 w 122"/>
                <a:gd name="T37" fmla="*/ 2147483646 h 170"/>
                <a:gd name="T38" fmla="*/ 2147483646 w 122"/>
                <a:gd name="T39" fmla="*/ 0 h 170"/>
                <a:gd name="T40" fmla="*/ 2147483646 w 122"/>
                <a:gd name="T41" fmla="*/ 2147483646 h 170"/>
                <a:gd name="T42" fmla="*/ 2147483646 w 122"/>
                <a:gd name="T43" fmla="*/ 2147483646 h 170"/>
                <a:gd name="T44" fmla="*/ 2147483646 w 122"/>
                <a:gd name="T45" fmla="*/ 2147483646 h 170"/>
                <a:gd name="T46" fmla="*/ 2147483646 w 122"/>
                <a:gd name="T47" fmla="*/ 2147483646 h 170"/>
                <a:gd name="T48" fmla="*/ 2147483646 w 122"/>
                <a:gd name="T49" fmla="*/ 2147483646 h 170"/>
                <a:gd name="T50" fmla="*/ 2147483646 w 122"/>
                <a:gd name="T51" fmla="*/ 2147483646 h 170"/>
                <a:gd name="T52" fmla="*/ 2147483646 w 122"/>
                <a:gd name="T53" fmla="*/ 2147483646 h 170"/>
                <a:gd name="T54" fmla="*/ 2147483646 w 122"/>
                <a:gd name="T55" fmla="*/ 2147483646 h 170"/>
                <a:gd name="T56" fmla="*/ 2147483646 w 122"/>
                <a:gd name="T57" fmla="*/ 2147483646 h 170"/>
                <a:gd name="T58" fmla="*/ 2147483646 w 122"/>
                <a:gd name="T59" fmla="*/ 2147483646 h 170"/>
                <a:gd name="T60" fmla="*/ 2147483646 w 122"/>
                <a:gd name="T61" fmla="*/ 2147483646 h 170"/>
                <a:gd name="T62" fmla="*/ 2147483646 w 122"/>
                <a:gd name="T63" fmla="*/ 2147483646 h 170"/>
                <a:gd name="T64" fmla="*/ 2147483646 w 122"/>
                <a:gd name="T65" fmla="*/ 2147483646 h 170"/>
                <a:gd name="T66" fmla="*/ 2147483646 w 122"/>
                <a:gd name="T67" fmla="*/ 2147483646 h 170"/>
                <a:gd name="T68" fmla="*/ 2147483646 w 122"/>
                <a:gd name="T69" fmla="*/ 2147483646 h 170"/>
                <a:gd name="T70" fmla="*/ 2147483646 w 122"/>
                <a:gd name="T71" fmla="*/ 2147483646 h 170"/>
                <a:gd name="T72" fmla="*/ 2147483646 w 122"/>
                <a:gd name="T73" fmla="*/ 2147483646 h 170"/>
                <a:gd name="T74" fmla="*/ 2147483646 w 122"/>
                <a:gd name="T75" fmla="*/ 2147483646 h 170"/>
                <a:gd name="T76" fmla="*/ 2147483646 w 122"/>
                <a:gd name="T77" fmla="*/ 2147483646 h 170"/>
                <a:gd name="T78" fmla="*/ 2147483646 w 122"/>
                <a:gd name="T79" fmla="*/ 2147483646 h 170"/>
                <a:gd name="T80" fmla="*/ 2147483646 w 122"/>
                <a:gd name="T81" fmla="*/ 2147483646 h 170"/>
                <a:gd name="T82" fmla="*/ 2147483646 w 122"/>
                <a:gd name="T83" fmla="*/ 2147483646 h 170"/>
                <a:gd name="T84" fmla="*/ 2147483646 w 122"/>
                <a:gd name="T85" fmla="*/ 2147483646 h 170"/>
                <a:gd name="T86" fmla="*/ 2147483646 w 122"/>
                <a:gd name="T87" fmla="*/ 2147483646 h 170"/>
                <a:gd name="T88" fmla="*/ 2147483646 w 122"/>
                <a:gd name="T89" fmla="*/ 2147483646 h 1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2" h="170">
                  <a:moveTo>
                    <a:pt x="81" y="139"/>
                  </a:moveTo>
                  <a:cubicBezTo>
                    <a:pt x="99" y="129"/>
                    <a:pt x="99" y="129"/>
                    <a:pt x="99" y="129"/>
                  </a:cubicBezTo>
                  <a:cubicBezTo>
                    <a:pt x="88" y="116"/>
                    <a:pt x="88" y="116"/>
                    <a:pt x="88" y="116"/>
                  </a:cubicBezTo>
                  <a:cubicBezTo>
                    <a:pt x="87" y="116"/>
                    <a:pt x="87" y="116"/>
                    <a:pt x="87" y="116"/>
                  </a:cubicBezTo>
                  <a:cubicBezTo>
                    <a:pt x="87" y="115"/>
                    <a:pt x="86" y="114"/>
                    <a:pt x="86" y="113"/>
                  </a:cubicBezTo>
                  <a:cubicBezTo>
                    <a:pt x="86" y="109"/>
                    <a:pt x="85" y="105"/>
                    <a:pt x="84" y="101"/>
                  </a:cubicBezTo>
                  <a:cubicBezTo>
                    <a:pt x="96" y="93"/>
                    <a:pt x="96" y="93"/>
                    <a:pt x="96" y="93"/>
                  </a:cubicBezTo>
                  <a:cubicBezTo>
                    <a:pt x="96" y="92"/>
                    <a:pt x="96" y="92"/>
                    <a:pt x="96" y="92"/>
                  </a:cubicBezTo>
                  <a:cubicBezTo>
                    <a:pt x="89" y="74"/>
                    <a:pt x="89" y="74"/>
                    <a:pt x="89" y="74"/>
                  </a:cubicBezTo>
                  <a:cubicBezTo>
                    <a:pt x="88" y="72"/>
                    <a:pt x="88" y="72"/>
                    <a:pt x="88" y="72"/>
                  </a:cubicBezTo>
                  <a:cubicBezTo>
                    <a:pt x="87" y="71"/>
                    <a:pt x="87" y="71"/>
                    <a:pt x="87" y="71"/>
                  </a:cubicBezTo>
                  <a:cubicBezTo>
                    <a:pt x="86" y="71"/>
                    <a:pt x="86" y="71"/>
                    <a:pt x="86" y="71"/>
                  </a:cubicBezTo>
                  <a:cubicBezTo>
                    <a:pt x="85" y="71"/>
                    <a:pt x="85" y="71"/>
                    <a:pt x="85" y="71"/>
                  </a:cubicBezTo>
                  <a:cubicBezTo>
                    <a:pt x="72" y="69"/>
                    <a:pt x="72" y="69"/>
                    <a:pt x="72" y="69"/>
                  </a:cubicBezTo>
                  <a:cubicBezTo>
                    <a:pt x="72" y="69"/>
                    <a:pt x="72" y="69"/>
                    <a:pt x="72" y="69"/>
                  </a:cubicBezTo>
                  <a:cubicBezTo>
                    <a:pt x="71" y="69"/>
                    <a:pt x="71" y="69"/>
                    <a:pt x="71" y="69"/>
                  </a:cubicBezTo>
                  <a:cubicBezTo>
                    <a:pt x="69" y="68"/>
                    <a:pt x="69" y="68"/>
                    <a:pt x="69" y="68"/>
                  </a:cubicBezTo>
                  <a:cubicBezTo>
                    <a:pt x="67" y="64"/>
                    <a:pt x="65" y="61"/>
                    <a:pt x="62" y="58"/>
                  </a:cubicBezTo>
                  <a:cubicBezTo>
                    <a:pt x="61" y="57"/>
                    <a:pt x="61" y="57"/>
                    <a:pt x="61" y="57"/>
                  </a:cubicBezTo>
                  <a:cubicBezTo>
                    <a:pt x="61" y="55"/>
                    <a:pt x="61" y="55"/>
                    <a:pt x="61" y="55"/>
                  </a:cubicBezTo>
                  <a:cubicBezTo>
                    <a:pt x="62" y="40"/>
                    <a:pt x="62" y="40"/>
                    <a:pt x="62" y="40"/>
                  </a:cubicBezTo>
                  <a:cubicBezTo>
                    <a:pt x="62" y="39"/>
                    <a:pt x="62" y="37"/>
                    <a:pt x="61" y="36"/>
                  </a:cubicBezTo>
                  <a:cubicBezTo>
                    <a:pt x="60" y="35"/>
                    <a:pt x="60" y="35"/>
                    <a:pt x="60" y="35"/>
                  </a:cubicBezTo>
                  <a:cubicBezTo>
                    <a:pt x="52" y="28"/>
                    <a:pt x="52" y="28"/>
                    <a:pt x="52" y="28"/>
                  </a:cubicBezTo>
                  <a:cubicBezTo>
                    <a:pt x="37" y="36"/>
                    <a:pt x="37" y="36"/>
                    <a:pt x="37" y="36"/>
                  </a:cubicBezTo>
                  <a:cubicBezTo>
                    <a:pt x="36" y="36"/>
                    <a:pt x="36" y="36"/>
                    <a:pt x="36" y="36"/>
                  </a:cubicBezTo>
                  <a:cubicBezTo>
                    <a:pt x="32" y="35"/>
                    <a:pt x="29" y="34"/>
                    <a:pt x="26" y="33"/>
                  </a:cubicBezTo>
                  <a:cubicBezTo>
                    <a:pt x="26" y="33"/>
                    <a:pt x="26" y="33"/>
                    <a:pt x="26" y="33"/>
                  </a:cubicBezTo>
                  <a:cubicBezTo>
                    <a:pt x="25" y="32"/>
                    <a:pt x="25" y="32"/>
                    <a:pt x="25" y="32"/>
                  </a:cubicBezTo>
                  <a:cubicBezTo>
                    <a:pt x="16" y="15"/>
                    <a:pt x="16" y="15"/>
                    <a:pt x="16" y="15"/>
                  </a:cubicBezTo>
                  <a:cubicBezTo>
                    <a:pt x="15" y="13"/>
                    <a:pt x="15" y="13"/>
                    <a:pt x="15" y="13"/>
                  </a:cubicBezTo>
                  <a:cubicBezTo>
                    <a:pt x="14" y="12"/>
                    <a:pt x="14" y="12"/>
                    <a:pt x="14" y="12"/>
                  </a:cubicBezTo>
                  <a:cubicBezTo>
                    <a:pt x="13" y="11"/>
                    <a:pt x="13" y="11"/>
                    <a:pt x="13" y="11"/>
                  </a:cubicBezTo>
                  <a:cubicBezTo>
                    <a:pt x="12" y="11"/>
                    <a:pt x="12" y="11"/>
                    <a:pt x="12" y="11"/>
                  </a:cubicBezTo>
                  <a:cubicBezTo>
                    <a:pt x="1" y="13"/>
                    <a:pt x="1" y="13"/>
                    <a:pt x="1" y="13"/>
                  </a:cubicBezTo>
                  <a:cubicBezTo>
                    <a:pt x="0" y="13"/>
                    <a:pt x="0" y="13"/>
                    <a:pt x="0" y="13"/>
                  </a:cubicBezTo>
                  <a:cubicBezTo>
                    <a:pt x="19" y="2"/>
                    <a:pt x="19" y="2"/>
                    <a:pt x="19" y="2"/>
                  </a:cubicBezTo>
                  <a:cubicBezTo>
                    <a:pt x="20" y="2"/>
                    <a:pt x="20" y="2"/>
                    <a:pt x="20" y="2"/>
                  </a:cubicBezTo>
                  <a:cubicBezTo>
                    <a:pt x="32" y="0"/>
                    <a:pt x="32" y="0"/>
                    <a:pt x="32" y="0"/>
                  </a:cubicBezTo>
                  <a:cubicBezTo>
                    <a:pt x="32" y="0"/>
                    <a:pt x="32" y="0"/>
                    <a:pt x="32" y="0"/>
                  </a:cubicBezTo>
                  <a:cubicBezTo>
                    <a:pt x="33" y="1"/>
                    <a:pt x="33" y="1"/>
                    <a:pt x="33" y="1"/>
                  </a:cubicBezTo>
                  <a:cubicBezTo>
                    <a:pt x="34" y="2"/>
                    <a:pt x="34" y="2"/>
                    <a:pt x="34" y="2"/>
                  </a:cubicBezTo>
                  <a:cubicBezTo>
                    <a:pt x="35" y="4"/>
                    <a:pt x="35" y="4"/>
                    <a:pt x="35" y="4"/>
                  </a:cubicBezTo>
                  <a:cubicBezTo>
                    <a:pt x="44" y="20"/>
                    <a:pt x="44" y="20"/>
                    <a:pt x="44" y="20"/>
                  </a:cubicBezTo>
                  <a:cubicBezTo>
                    <a:pt x="45" y="22"/>
                    <a:pt x="45" y="22"/>
                    <a:pt x="45" y="22"/>
                  </a:cubicBezTo>
                  <a:cubicBezTo>
                    <a:pt x="63" y="12"/>
                    <a:pt x="63" y="12"/>
                    <a:pt x="63" y="12"/>
                  </a:cubicBezTo>
                  <a:cubicBezTo>
                    <a:pt x="64" y="12"/>
                    <a:pt x="64" y="12"/>
                    <a:pt x="64" y="12"/>
                  </a:cubicBezTo>
                  <a:cubicBezTo>
                    <a:pt x="65" y="12"/>
                    <a:pt x="65" y="12"/>
                    <a:pt x="65" y="12"/>
                  </a:cubicBezTo>
                  <a:cubicBezTo>
                    <a:pt x="66" y="12"/>
                    <a:pt x="66" y="12"/>
                    <a:pt x="66" y="12"/>
                  </a:cubicBezTo>
                  <a:cubicBezTo>
                    <a:pt x="79" y="24"/>
                    <a:pt x="79" y="24"/>
                    <a:pt x="79" y="24"/>
                  </a:cubicBezTo>
                  <a:cubicBezTo>
                    <a:pt x="80" y="24"/>
                    <a:pt x="80" y="24"/>
                    <a:pt x="80" y="24"/>
                  </a:cubicBezTo>
                  <a:cubicBezTo>
                    <a:pt x="81" y="26"/>
                    <a:pt x="82" y="28"/>
                    <a:pt x="81" y="29"/>
                  </a:cubicBezTo>
                  <a:cubicBezTo>
                    <a:pt x="80" y="44"/>
                    <a:pt x="80" y="44"/>
                    <a:pt x="80" y="44"/>
                  </a:cubicBezTo>
                  <a:cubicBezTo>
                    <a:pt x="80" y="46"/>
                    <a:pt x="80" y="46"/>
                    <a:pt x="80" y="46"/>
                  </a:cubicBezTo>
                  <a:cubicBezTo>
                    <a:pt x="82" y="47"/>
                    <a:pt x="82" y="47"/>
                    <a:pt x="82" y="47"/>
                  </a:cubicBezTo>
                  <a:cubicBezTo>
                    <a:pt x="84" y="50"/>
                    <a:pt x="86" y="53"/>
                    <a:pt x="88" y="56"/>
                  </a:cubicBezTo>
                  <a:cubicBezTo>
                    <a:pt x="90" y="57"/>
                    <a:pt x="90" y="57"/>
                    <a:pt x="90" y="57"/>
                  </a:cubicBezTo>
                  <a:cubicBezTo>
                    <a:pt x="91" y="58"/>
                    <a:pt x="91" y="58"/>
                    <a:pt x="91" y="58"/>
                  </a:cubicBezTo>
                  <a:cubicBezTo>
                    <a:pt x="92" y="58"/>
                    <a:pt x="92" y="58"/>
                    <a:pt x="92" y="58"/>
                  </a:cubicBezTo>
                  <a:cubicBezTo>
                    <a:pt x="104" y="60"/>
                    <a:pt x="104" y="60"/>
                    <a:pt x="104" y="60"/>
                  </a:cubicBezTo>
                  <a:cubicBezTo>
                    <a:pt x="105" y="60"/>
                    <a:pt x="105" y="60"/>
                    <a:pt x="105" y="60"/>
                  </a:cubicBezTo>
                  <a:cubicBezTo>
                    <a:pt x="106" y="60"/>
                    <a:pt x="106" y="60"/>
                    <a:pt x="106" y="60"/>
                  </a:cubicBezTo>
                  <a:cubicBezTo>
                    <a:pt x="107" y="61"/>
                    <a:pt x="107" y="61"/>
                    <a:pt x="107" y="61"/>
                  </a:cubicBezTo>
                  <a:cubicBezTo>
                    <a:pt x="108" y="63"/>
                    <a:pt x="108" y="63"/>
                    <a:pt x="108" y="63"/>
                  </a:cubicBezTo>
                  <a:cubicBezTo>
                    <a:pt x="115" y="81"/>
                    <a:pt x="115" y="81"/>
                    <a:pt x="115" y="81"/>
                  </a:cubicBezTo>
                  <a:cubicBezTo>
                    <a:pt x="116" y="82"/>
                    <a:pt x="116" y="84"/>
                    <a:pt x="115" y="84"/>
                  </a:cubicBezTo>
                  <a:cubicBezTo>
                    <a:pt x="103" y="91"/>
                    <a:pt x="103" y="91"/>
                    <a:pt x="103" y="91"/>
                  </a:cubicBezTo>
                  <a:cubicBezTo>
                    <a:pt x="104" y="95"/>
                    <a:pt x="105" y="98"/>
                    <a:pt x="105" y="102"/>
                  </a:cubicBezTo>
                  <a:cubicBezTo>
                    <a:pt x="105" y="103"/>
                    <a:pt x="106" y="104"/>
                    <a:pt x="107" y="104"/>
                  </a:cubicBezTo>
                  <a:cubicBezTo>
                    <a:pt x="107" y="105"/>
                    <a:pt x="107" y="105"/>
                    <a:pt x="107" y="105"/>
                  </a:cubicBezTo>
                  <a:cubicBezTo>
                    <a:pt x="120" y="119"/>
                    <a:pt x="120" y="119"/>
                    <a:pt x="120" y="119"/>
                  </a:cubicBezTo>
                  <a:cubicBezTo>
                    <a:pt x="120" y="119"/>
                    <a:pt x="120" y="119"/>
                    <a:pt x="120" y="119"/>
                  </a:cubicBezTo>
                  <a:cubicBezTo>
                    <a:pt x="122" y="121"/>
                    <a:pt x="122" y="123"/>
                    <a:pt x="122" y="124"/>
                  </a:cubicBezTo>
                  <a:cubicBezTo>
                    <a:pt x="118" y="137"/>
                    <a:pt x="118" y="137"/>
                    <a:pt x="118" y="137"/>
                  </a:cubicBezTo>
                  <a:cubicBezTo>
                    <a:pt x="118" y="138"/>
                    <a:pt x="118" y="138"/>
                    <a:pt x="118" y="138"/>
                  </a:cubicBezTo>
                  <a:cubicBezTo>
                    <a:pt x="99" y="150"/>
                    <a:pt x="99" y="150"/>
                    <a:pt x="99" y="150"/>
                  </a:cubicBezTo>
                  <a:cubicBezTo>
                    <a:pt x="99" y="148"/>
                    <a:pt x="99" y="148"/>
                    <a:pt x="99" y="148"/>
                  </a:cubicBezTo>
                  <a:cubicBezTo>
                    <a:pt x="103" y="135"/>
                    <a:pt x="103" y="135"/>
                    <a:pt x="103" y="135"/>
                  </a:cubicBezTo>
                  <a:cubicBezTo>
                    <a:pt x="103" y="134"/>
                    <a:pt x="102" y="132"/>
                    <a:pt x="101" y="131"/>
                  </a:cubicBezTo>
                  <a:cubicBezTo>
                    <a:pt x="101" y="130"/>
                    <a:pt x="101" y="130"/>
                    <a:pt x="101" y="130"/>
                  </a:cubicBezTo>
                  <a:cubicBezTo>
                    <a:pt x="100" y="129"/>
                    <a:pt x="100" y="129"/>
                    <a:pt x="100" y="129"/>
                  </a:cubicBezTo>
                  <a:cubicBezTo>
                    <a:pt x="98" y="131"/>
                    <a:pt x="97" y="133"/>
                    <a:pt x="95" y="134"/>
                  </a:cubicBezTo>
                  <a:cubicBezTo>
                    <a:pt x="94" y="135"/>
                    <a:pt x="94" y="137"/>
                    <a:pt x="95" y="138"/>
                  </a:cubicBezTo>
                  <a:cubicBezTo>
                    <a:pt x="100" y="155"/>
                    <a:pt x="100" y="155"/>
                    <a:pt x="100" y="155"/>
                  </a:cubicBezTo>
                  <a:cubicBezTo>
                    <a:pt x="101" y="157"/>
                    <a:pt x="100" y="159"/>
                    <a:pt x="99" y="159"/>
                  </a:cubicBezTo>
                  <a:cubicBezTo>
                    <a:pt x="80" y="170"/>
                    <a:pt x="80" y="170"/>
                    <a:pt x="80" y="170"/>
                  </a:cubicBezTo>
                  <a:cubicBezTo>
                    <a:pt x="81" y="170"/>
                    <a:pt x="81" y="168"/>
                    <a:pt x="81" y="167"/>
                  </a:cubicBezTo>
                  <a:cubicBezTo>
                    <a:pt x="76" y="149"/>
                    <a:pt x="76" y="149"/>
                    <a:pt x="76" y="149"/>
                  </a:cubicBezTo>
                  <a:cubicBezTo>
                    <a:pt x="75" y="148"/>
                    <a:pt x="75" y="146"/>
                    <a:pt x="76" y="146"/>
                  </a:cubicBezTo>
                  <a:cubicBezTo>
                    <a:pt x="78" y="144"/>
                    <a:pt x="79" y="142"/>
                    <a:pt x="81" y="139"/>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9" name="Freeform 451">
              <a:extLst>
                <a:ext uri="{FF2B5EF4-FFF2-40B4-BE49-F238E27FC236}">
                  <a16:creationId xmlns:a16="http://schemas.microsoft.com/office/drawing/2014/main" id="{62A484AB-9DC3-F711-7CB4-3E0ED86BC641}"/>
                </a:ext>
              </a:extLst>
            </p:cNvPr>
            <p:cNvSpPr>
              <a:spLocks/>
            </p:cNvSpPr>
            <p:nvPr userDrawn="1"/>
          </p:nvSpPr>
          <p:spPr bwMode="auto">
            <a:xfrm>
              <a:off x="8918576" y="1700213"/>
              <a:ext cx="68263" cy="34925"/>
            </a:xfrm>
            <a:custGeom>
              <a:avLst/>
              <a:gdLst>
                <a:gd name="T0" fmla="*/ 2147483646 w 43"/>
                <a:gd name="T1" fmla="*/ 0 h 22"/>
                <a:gd name="T2" fmla="*/ 2147483646 w 43"/>
                <a:gd name="T3" fmla="*/ 0 h 22"/>
                <a:gd name="T4" fmla="*/ 2147483646 w 43"/>
                <a:gd name="T5" fmla="*/ 2147483646 h 22"/>
                <a:gd name="T6" fmla="*/ 2147483646 w 43"/>
                <a:gd name="T7" fmla="*/ 2147483646 h 22"/>
                <a:gd name="T8" fmla="*/ 2147483646 w 43"/>
                <a:gd name="T9" fmla="*/ 2147483646 h 22"/>
                <a:gd name="T10" fmla="*/ 2147483646 w 43"/>
                <a:gd name="T11" fmla="*/ 2147483646 h 22"/>
                <a:gd name="T12" fmla="*/ 2147483646 w 43"/>
                <a:gd name="T13" fmla="*/ 2147483646 h 22"/>
                <a:gd name="T14" fmla="*/ 2147483646 w 43"/>
                <a:gd name="T15" fmla="*/ 2147483646 h 22"/>
                <a:gd name="T16" fmla="*/ 2147483646 w 43"/>
                <a:gd name="T17" fmla="*/ 2147483646 h 22"/>
                <a:gd name="T18" fmla="*/ 0 w 43"/>
                <a:gd name="T19" fmla="*/ 2147483646 h 22"/>
                <a:gd name="T20" fmla="*/ 2147483646 w 43"/>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22">
                  <a:moveTo>
                    <a:pt x="20" y="0"/>
                  </a:moveTo>
                  <a:lnTo>
                    <a:pt x="21" y="0"/>
                  </a:lnTo>
                  <a:lnTo>
                    <a:pt x="23" y="1"/>
                  </a:lnTo>
                  <a:lnTo>
                    <a:pt x="42" y="11"/>
                  </a:lnTo>
                  <a:lnTo>
                    <a:pt x="43" y="11"/>
                  </a:lnTo>
                  <a:lnTo>
                    <a:pt x="24" y="22"/>
                  </a:lnTo>
                  <a:lnTo>
                    <a:pt x="23" y="22"/>
                  </a:lnTo>
                  <a:lnTo>
                    <a:pt x="4" y="12"/>
                  </a:lnTo>
                  <a:lnTo>
                    <a:pt x="2" y="11"/>
                  </a:lnTo>
                  <a:lnTo>
                    <a:pt x="0" y="11"/>
                  </a:lnTo>
                  <a:lnTo>
                    <a:pt x="20"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0" name="Freeform 452">
              <a:extLst>
                <a:ext uri="{FF2B5EF4-FFF2-40B4-BE49-F238E27FC236}">
                  <a16:creationId xmlns:a16="http://schemas.microsoft.com/office/drawing/2014/main" id="{F2CB9ADC-74FA-9B76-179C-A3CBB50C88F4}"/>
                </a:ext>
              </a:extLst>
            </p:cNvPr>
            <p:cNvSpPr>
              <a:spLocks/>
            </p:cNvSpPr>
            <p:nvPr userDrawn="1"/>
          </p:nvSpPr>
          <p:spPr bwMode="auto">
            <a:xfrm>
              <a:off x="9055101" y="1935163"/>
              <a:ext cx="42863" cy="50800"/>
            </a:xfrm>
            <a:custGeom>
              <a:avLst/>
              <a:gdLst>
                <a:gd name="T0" fmla="*/ 2147483646 w 27"/>
                <a:gd name="T1" fmla="*/ 2147483646 h 32"/>
                <a:gd name="T2" fmla="*/ 2147483646 w 27"/>
                <a:gd name="T3" fmla="*/ 2147483646 h 32"/>
                <a:gd name="T4" fmla="*/ 2147483646 w 27"/>
                <a:gd name="T5" fmla="*/ 0 h 32"/>
                <a:gd name="T6" fmla="*/ 2147483646 w 27"/>
                <a:gd name="T7" fmla="*/ 2147483646 h 32"/>
                <a:gd name="T8" fmla="*/ 2147483646 w 27"/>
                <a:gd name="T9" fmla="*/ 2147483646 h 32"/>
                <a:gd name="T10" fmla="*/ 2147483646 w 27"/>
                <a:gd name="T11" fmla="*/ 2147483646 h 32"/>
                <a:gd name="T12" fmla="*/ 0 w 27"/>
                <a:gd name="T13" fmla="*/ 2147483646 h 32"/>
                <a:gd name="T14" fmla="*/ 2147483646 w 27"/>
                <a:gd name="T15" fmla="*/ 2147483646 h 32"/>
                <a:gd name="T16" fmla="*/ 2147483646 w 27"/>
                <a:gd name="T17" fmla="*/ 2147483646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2">
                  <a:moveTo>
                    <a:pt x="6" y="14"/>
                  </a:moveTo>
                  <a:cubicBezTo>
                    <a:pt x="7" y="12"/>
                    <a:pt x="7" y="12"/>
                    <a:pt x="8" y="11"/>
                  </a:cubicBezTo>
                  <a:cubicBezTo>
                    <a:pt x="27" y="0"/>
                    <a:pt x="27" y="0"/>
                    <a:pt x="27" y="0"/>
                  </a:cubicBezTo>
                  <a:cubicBezTo>
                    <a:pt x="26" y="1"/>
                    <a:pt x="26" y="1"/>
                    <a:pt x="26" y="2"/>
                  </a:cubicBezTo>
                  <a:cubicBezTo>
                    <a:pt x="20" y="19"/>
                    <a:pt x="20" y="19"/>
                    <a:pt x="20" y="19"/>
                  </a:cubicBezTo>
                  <a:cubicBezTo>
                    <a:pt x="19" y="21"/>
                    <a:pt x="19" y="21"/>
                    <a:pt x="19" y="21"/>
                  </a:cubicBezTo>
                  <a:cubicBezTo>
                    <a:pt x="0" y="32"/>
                    <a:pt x="0" y="32"/>
                    <a:pt x="0" y="32"/>
                  </a:cubicBezTo>
                  <a:cubicBezTo>
                    <a:pt x="1" y="30"/>
                    <a:pt x="1" y="30"/>
                    <a:pt x="1" y="30"/>
                  </a:cubicBezTo>
                  <a:lnTo>
                    <a:pt x="6" y="1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1" name="Freeform 453">
              <a:extLst>
                <a:ext uri="{FF2B5EF4-FFF2-40B4-BE49-F238E27FC236}">
                  <a16:creationId xmlns:a16="http://schemas.microsoft.com/office/drawing/2014/main" id="{1B967AA2-B9C0-7CF5-5C57-E6589A258311}"/>
                </a:ext>
              </a:extLst>
            </p:cNvPr>
            <p:cNvSpPr>
              <a:spLocks/>
            </p:cNvSpPr>
            <p:nvPr userDrawn="1"/>
          </p:nvSpPr>
          <p:spPr bwMode="auto">
            <a:xfrm>
              <a:off x="9004301" y="1760538"/>
              <a:ext cx="104775" cy="123825"/>
            </a:xfrm>
            <a:custGeom>
              <a:avLst/>
              <a:gdLst>
                <a:gd name="T0" fmla="*/ 2147483646 w 66"/>
                <a:gd name="T1" fmla="*/ 2147483646 h 78"/>
                <a:gd name="T2" fmla="*/ 2147483646 w 66"/>
                <a:gd name="T3" fmla="*/ 0 h 78"/>
                <a:gd name="T4" fmla="*/ 2147483646 w 66"/>
                <a:gd name="T5" fmla="*/ 2147483646 h 78"/>
                <a:gd name="T6" fmla="*/ 2147483646 w 66"/>
                <a:gd name="T7" fmla="*/ 2147483646 h 78"/>
                <a:gd name="T8" fmla="*/ 2147483646 w 66"/>
                <a:gd name="T9" fmla="*/ 2147483646 h 78"/>
                <a:gd name="T10" fmla="*/ 2147483646 w 66"/>
                <a:gd name="T11" fmla="*/ 2147483646 h 78"/>
                <a:gd name="T12" fmla="*/ 2147483646 w 66"/>
                <a:gd name="T13" fmla="*/ 2147483646 h 78"/>
                <a:gd name="T14" fmla="*/ 2147483646 w 66"/>
                <a:gd name="T15" fmla="*/ 2147483646 h 78"/>
                <a:gd name="T16" fmla="*/ 2147483646 w 66"/>
                <a:gd name="T17" fmla="*/ 2147483646 h 78"/>
                <a:gd name="T18" fmla="*/ 2147483646 w 66"/>
                <a:gd name="T19" fmla="*/ 2147483646 h 78"/>
                <a:gd name="T20" fmla="*/ 2147483646 w 66"/>
                <a:gd name="T21" fmla="*/ 2147483646 h 78"/>
                <a:gd name="T22" fmla="*/ 2147483646 w 66"/>
                <a:gd name="T23" fmla="*/ 2147483646 h 78"/>
                <a:gd name="T24" fmla="*/ 2147483646 w 66"/>
                <a:gd name="T25" fmla="*/ 2147483646 h 78"/>
                <a:gd name="T26" fmla="*/ 2147483646 w 66"/>
                <a:gd name="T27" fmla="*/ 2147483646 h 78"/>
                <a:gd name="T28" fmla="*/ 2147483646 w 66"/>
                <a:gd name="T29" fmla="*/ 2147483646 h 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6" h="78">
                  <a:moveTo>
                    <a:pt x="9" y="11"/>
                  </a:moveTo>
                  <a:cubicBezTo>
                    <a:pt x="29" y="0"/>
                    <a:pt x="29" y="0"/>
                    <a:pt x="29" y="0"/>
                  </a:cubicBezTo>
                  <a:cubicBezTo>
                    <a:pt x="25" y="2"/>
                    <a:pt x="22" y="7"/>
                    <a:pt x="21" y="13"/>
                  </a:cubicBezTo>
                  <a:cubicBezTo>
                    <a:pt x="19" y="25"/>
                    <a:pt x="25" y="40"/>
                    <a:pt x="34" y="52"/>
                  </a:cubicBezTo>
                  <a:cubicBezTo>
                    <a:pt x="37" y="55"/>
                    <a:pt x="40" y="58"/>
                    <a:pt x="44" y="61"/>
                  </a:cubicBezTo>
                  <a:cubicBezTo>
                    <a:pt x="45" y="62"/>
                    <a:pt x="46" y="62"/>
                    <a:pt x="47" y="63"/>
                  </a:cubicBezTo>
                  <a:cubicBezTo>
                    <a:pt x="50" y="65"/>
                    <a:pt x="53" y="66"/>
                    <a:pt x="55" y="66"/>
                  </a:cubicBezTo>
                  <a:cubicBezTo>
                    <a:pt x="60" y="67"/>
                    <a:pt x="63" y="67"/>
                    <a:pt x="66" y="65"/>
                  </a:cubicBezTo>
                  <a:cubicBezTo>
                    <a:pt x="47" y="76"/>
                    <a:pt x="47" y="76"/>
                    <a:pt x="47" y="76"/>
                  </a:cubicBezTo>
                  <a:cubicBezTo>
                    <a:pt x="44" y="78"/>
                    <a:pt x="40" y="78"/>
                    <a:pt x="36" y="77"/>
                  </a:cubicBezTo>
                  <a:cubicBezTo>
                    <a:pt x="34" y="77"/>
                    <a:pt x="31" y="76"/>
                    <a:pt x="28" y="74"/>
                  </a:cubicBezTo>
                  <a:cubicBezTo>
                    <a:pt x="27" y="73"/>
                    <a:pt x="26" y="73"/>
                    <a:pt x="25" y="72"/>
                  </a:cubicBezTo>
                  <a:cubicBezTo>
                    <a:pt x="21" y="69"/>
                    <a:pt x="18" y="66"/>
                    <a:pt x="15" y="63"/>
                  </a:cubicBezTo>
                  <a:cubicBezTo>
                    <a:pt x="6" y="52"/>
                    <a:pt x="0" y="36"/>
                    <a:pt x="2" y="24"/>
                  </a:cubicBezTo>
                  <a:cubicBezTo>
                    <a:pt x="3" y="18"/>
                    <a:pt x="5" y="13"/>
                    <a:pt x="9" y="11"/>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2" name="Freeform 454">
              <a:extLst>
                <a:ext uri="{FF2B5EF4-FFF2-40B4-BE49-F238E27FC236}">
                  <a16:creationId xmlns:a16="http://schemas.microsoft.com/office/drawing/2014/main" id="{CB56E16D-0750-B181-F664-83CB72577AB4}"/>
                </a:ext>
              </a:extLst>
            </p:cNvPr>
            <p:cNvSpPr>
              <a:spLocks/>
            </p:cNvSpPr>
            <p:nvPr userDrawn="1"/>
          </p:nvSpPr>
          <p:spPr bwMode="auto">
            <a:xfrm>
              <a:off x="9131301" y="1906588"/>
              <a:ext cx="47625" cy="87313"/>
            </a:xfrm>
            <a:custGeom>
              <a:avLst/>
              <a:gdLst>
                <a:gd name="T0" fmla="*/ 2147483646 w 30"/>
                <a:gd name="T1" fmla="*/ 2147483646 h 55"/>
                <a:gd name="T2" fmla="*/ 2147483646 w 30"/>
                <a:gd name="T3" fmla="*/ 0 h 55"/>
                <a:gd name="T4" fmla="*/ 2147483646 w 30"/>
                <a:gd name="T5" fmla="*/ 2147483646 h 55"/>
                <a:gd name="T6" fmla="*/ 2147483646 w 30"/>
                <a:gd name="T7" fmla="*/ 2147483646 h 55"/>
                <a:gd name="T8" fmla="*/ 2147483646 w 30"/>
                <a:gd name="T9" fmla="*/ 2147483646 h 55"/>
                <a:gd name="T10" fmla="*/ 2147483646 w 30"/>
                <a:gd name="T11" fmla="*/ 2147483646 h 55"/>
                <a:gd name="T12" fmla="*/ 2147483646 w 30"/>
                <a:gd name="T13" fmla="*/ 2147483646 h 55"/>
                <a:gd name="T14" fmla="*/ 2147483646 w 30"/>
                <a:gd name="T15" fmla="*/ 2147483646 h 55"/>
                <a:gd name="T16" fmla="*/ 2147483646 w 30"/>
                <a:gd name="T17" fmla="*/ 2147483646 h 55"/>
                <a:gd name="T18" fmla="*/ 0 w 30"/>
                <a:gd name="T19" fmla="*/ 2147483646 h 55"/>
                <a:gd name="T20" fmla="*/ 2147483646 w 30"/>
                <a:gd name="T21" fmla="*/ 2147483646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 h="55">
                  <a:moveTo>
                    <a:pt x="6" y="11"/>
                  </a:moveTo>
                  <a:cubicBezTo>
                    <a:pt x="26" y="0"/>
                    <a:pt x="26" y="0"/>
                    <a:pt x="26" y="0"/>
                  </a:cubicBezTo>
                  <a:cubicBezTo>
                    <a:pt x="24" y="3"/>
                    <a:pt x="22" y="7"/>
                    <a:pt x="20" y="10"/>
                  </a:cubicBezTo>
                  <a:cubicBezTo>
                    <a:pt x="19" y="11"/>
                    <a:pt x="19" y="13"/>
                    <a:pt x="20" y="15"/>
                  </a:cubicBezTo>
                  <a:cubicBezTo>
                    <a:pt x="29" y="38"/>
                    <a:pt x="29" y="38"/>
                    <a:pt x="29" y="38"/>
                  </a:cubicBezTo>
                  <a:cubicBezTo>
                    <a:pt x="30" y="41"/>
                    <a:pt x="30" y="43"/>
                    <a:pt x="28" y="44"/>
                  </a:cubicBezTo>
                  <a:cubicBezTo>
                    <a:pt x="9" y="55"/>
                    <a:pt x="9" y="55"/>
                    <a:pt x="9" y="55"/>
                  </a:cubicBezTo>
                  <a:cubicBezTo>
                    <a:pt x="10" y="54"/>
                    <a:pt x="11" y="52"/>
                    <a:pt x="9" y="50"/>
                  </a:cubicBezTo>
                  <a:cubicBezTo>
                    <a:pt x="1" y="26"/>
                    <a:pt x="1" y="26"/>
                    <a:pt x="1" y="26"/>
                  </a:cubicBezTo>
                  <a:cubicBezTo>
                    <a:pt x="0" y="24"/>
                    <a:pt x="0" y="22"/>
                    <a:pt x="0" y="21"/>
                  </a:cubicBezTo>
                  <a:cubicBezTo>
                    <a:pt x="3" y="18"/>
                    <a:pt x="5" y="15"/>
                    <a:pt x="6" y="11"/>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3" name="Freeform 455">
              <a:extLst>
                <a:ext uri="{FF2B5EF4-FFF2-40B4-BE49-F238E27FC236}">
                  <a16:creationId xmlns:a16="http://schemas.microsoft.com/office/drawing/2014/main" id="{C82AB057-AE40-27BB-0696-9A4D452DB591}"/>
                </a:ext>
              </a:extLst>
            </p:cNvPr>
            <p:cNvSpPr>
              <a:spLocks/>
            </p:cNvSpPr>
            <p:nvPr userDrawn="1"/>
          </p:nvSpPr>
          <p:spPr bwMode="auto">
            <a:xfrm>
              <a:off x="8951913" y="1639888"/>
              <a:ext cx="109538" cy="66675"/>
            </a:xfrm>
            <a:custGeom>
              <a:avLst/>
              <a:gdLst>
                <a:gd name="T0" fmla="*/ 2147483646 w 69"/>
                <a:gd name="T1" fmla="*/ 2147483646 h 42"/>
                <a:gd name="T2" fmla="*/ 2147483646 w 69"/>
                <a:gd name="T3" fmla="*/ 2147483646 h 42"/>
                <a:gd name="T4" fmla="*/ 2147483646 w 69"/>
                <a:gd name="T5" fmla="*/ 2147483646 h 42"/>
                <a:gd name="T6" fmla="*/ 2147483646 w 69"/>
                <a:gd name="T7" fmla="*/ 2147483646 h 42"/>
                <a:gd name="T8" fmla="*/ 2147483646 w 69"/>
                <a:gd name="T9" fmla="*/ 2147483646 h 42"/>
                <a:gd name="T10" fmla="*/ 2147483646 w 69"/>
                <a:gd name="T11" fmla="*/ 2147483646 h 42"/>
                <a:gd name="T12" fmla="*/ 2147483646 w 69"/>
                <a:gd name="T13" fmla="*/ 2147483646 h 42"/>
                <a:gd name="T14" fmla="*/ 2147483646 w 69"/>
                <a:gd name="T15" fmla="*/ 2147483646 h 42"/>
                <a:gd name="T16" fmla="*/ 2147483646 w 69"/>
                <a:gd name="T17" fmla="*/ 2147483646 h 42"/>
                <a:gd name="T18" fmla="*/ 2147483646 w 69"/>
                <a:gd name="T19" fmla="*/ 2147483646 h 42"/>
                <a:gd name="T20" fmla="*/ 2147483646 w 69"/>
                <a:gd name="T21" fmla="*/ 2147483646 h 42"/>
                <a:gd name="T22" fmla="*/ 2147483646 w 69"/>
                <a:gd name="T23" fmla="*/ 2147483646 h 42"/>
                <a:gd name="T24" fmla="*/ 2147483646 w 69"/>
                <a:gd name="T25" fmla="*/ 2147483646 h 42"/>
                <a:gd name="T26" fmla="*/ 0 w 69"/>
                <a:gd name="T27" fmla="*/ 2147483646 h 42"/>
                <a:gd name="T28" fmla="*/ 2147483646 w 69"/>
                <a:gd name="T29" fmla="*/ 2147483646 h 42"/>
                <a:gd name="T30" fmla="*/ 2147483646 w 69"/>
                <a:gd name="T31" fmla="*/ 2147483646 h 42"/>
                <a:gd name="T32" fmla="*/ 2147483646 w 69"/>
                <a:gd name="T33" fmla="*/ 0 h 42"/>
                <a:gd name="T34" fmla="*/ 2147483646 w 69"/>
                <a:gd name="T35" fmla="*/ 0 h 42"/>
                <a:gd name="T36" fmla="*/ 2147483646 w 69"/>
                <a:gd name="T37" fmla="*/ 0 h 42"/>
                <a:gd name="T38" fmla="*/ 2147483646 w 69"/>
                <a:gd name="T39" fmla="*/ 2147483646 h 42"/>
                <a:gd name="T40" fmla="*/ 2147483646 w 69"/>
                <a:gd name="T41" fmla="*/ 2147483646 h 42"/>
                <a:gd name="T42" fmla="*/ 2147483646 w 69"/>
                <a:gd name="T43" fmla="*/ 2147483646 h 42"/>
                <a:gd name="T44" fmla="*/ 2147483646 w 69"/>
                <a:gd name="T45" fmla="*/ 2147483646 h 42"/>
                <a:gd name="T46" fmla="*/ 2147483646 w 69"/>
                <a:gd name="T47" fmla="*/ 2147483646 h 42"/>
                <a:gd name="T48" fmla="*/ 2147483646 w 69"/>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42">
                  <a:moveTo>
                    <a:pt x="68" y="31"/>
                  </a:moveTo>
                  <a:cubicBezTo>
                    <a:pt x="69" y="31"/>
                    <a:pt x="69" y="31"/>
                    <a:pt x="69" y="31"/>
                  </a:cubicBezTo>
                  <a:cubicBezTo>
                    <a:pt x="50" y="42"/>
                    <a:pt x="50" y="42"/>
                    <a:pt x="50" y="42"/>
                  </a:cubicBezTo>
                  <a:cubicBezTo>
                    <a:pt x="49" y="42"/>
                    <a:pt x="49" y="42"/>
                    <a:pt x="49" y="42"/>
                  </a:cubicBezTo>
                  <a:cubicBezTo>
                    <a:pt x="47" y="41"/>
                    <a:pt x="45" y="41"/>
                    <a:pt x="43" y="40"/>
                  </a:cubicBezTo>
                  <a:cubicBezTo>
                    <a:pt x="40" y="40"/>
                    <a:pt x="38" y="40"/>
                    <a:pt x="36" y="39"/>
                  </a:cubicBezTo>
                  <a:cubicBezTo>
                    <a:pt x="35" y="37"/>
                    <a:pt x="35" y="37"/>
                    <a:pt x="35" y="37"/>
                  </a:cubicBezTo>
                  <a:cubicBezTo>
                    <a:pt x="21" y="15"/>
                    <a:pt x="21" y="15"/>
                    <a:pt x="21" y="15"/>
                  </a:cubicBezTo>
                  <a:cubicBezTo>
                    <a:pt x="20" y="13"/>
                    <a:pt x="20" y="13"/>
                    <a:pt x="20" y="13"/>
                  </a:cubicBezTo>
                  <a:cubicBezTo>
                    <a:pt x="18" y="12"/>
                    <a:pt x="18" y="12"/>
                    <a:pt x="18" y="12"/>
                  </a:cubicBezTo>
                  <a:cubicBezTo>
                    <a:pt x="17" y="11"/>
                    <a:pt x="17" y="11"/>
                    <a:pt x="17" y="11"/>
                  </a:cubicBezTo>
                  <a:cubicBezTo>
                    <a:pt x="16" y="11"/>
                    <a:pt x="16" y="11"/>
                    <a:pt x="16" y="11"/>
                  </a:cubicBezTo>
                  <a:cubicBezTo>
                    <a:pt x="1" y="16"/>
                    <a:pt x="1" y="16"/>
                    <a:pt x="1" y="16"/>
                  </a:cubicBezTo>
                  <a:cubicBezTo>
                    <a:pt x="0" y="16"/>
                    <a:pt x="0" y="16"/>
                    <a:pt x="0" y="16"/>
                  </a:cubicBezTo>
                  <a:cubicBezTo>
                    <a:pt x="20" y="5"/>
                    <a:pt x="20" y="5"/>
                    <a:pt x="20" y="5"/>
                  </a:cubicBezTo>
                  <a:cubicBezTo>
                    <a:pt x="20" y="4"/>
                    <a:pt x="20" y="4"/>
                    <a:pt x="20" y="4"/>
                  </a:cubicBezTo>
                  <a:cubicBezTo>
                    <a:pt x="35" y="0"/>
                    <a:pt x="35" y="0"/>
                    <a:pt x="35" y="0"/>
                  </a:cubicBezTo>
                  <a:cubicBezTo>
                    <a:pt x="36" y="0"/>
                    <a:pt x="36" y="0"/>
                    <a:pt x="36" y="0"/>
                  </a:cubicBezTo>
                  <a:cubicBezTo>
                    <a:pt x="37" y="0"/>
                    <a:pt x="37" y="0"/>
                    <a:pt x="37" y="0"/>
                  </a:cubicBezTo>
                  <a:cubicBezTo>
                    <a:pt x="39" y="2"/>
                    <a:pt x="39" y="2"/>
                    <a:pt x="39" y="2"/>
                  </a:cubicBezTo>
                  <a:cubicBezTo>
                    <a:pt x="40" y="4"/>
                    <a:pt x="40" y="4"/>
                    <a:pt x="40" y="4"/>
                  </a:cubicBezTo>
                  <a:cubicBezTo>
                    <a:pt x="54" y="26"/>
                    <a:pt x="54" y="26"/>
                    <a:pt x="54" y="26"/>
                  </a:cubicBezTo>
                  <a:cubicBezTo>
                    <a:pt x="55" y="28"/>
                    <a:pt x="55" y="28"/>
                    <a:pt x="55" y="28"/>
                  </a:cubicBezTo>
                  <a:cubicBezTo>
                    <a:pt x="57" y="28"/>
                    <a:pt x="60" y="29"/>
                    <a:pt x="62" y="29"/>
                  </a:cubicBezTo>
                  <a:cubicBezTo>
                    <a:pt x="64" y="30"/>
                    <a:pt x="66" y="30"/>
                    <a:pt x="68" y="31"/>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4" name="Freeform 456">
              <a:extLst>
                <a:ext uri="{FF2B5EF4-FFF2-40B4-BE49-F238E27FC236}">
                  <a16:creationId xmlns:a16="http://schemas.microsoft.com/office/drawing/2014/main" id="{DE0FEFEF-20B3-94CF-86B1-E22CF918A5E2}"/>
                </a:ext>
              </a:extLst>
            </p:cNvPr>
            <p:cNvSpPr>
              <a:spLocks/>
            </p:cNvSpPr>
            <p:nvPr userDrawn="1"/>
          </p:nvSpPr>
          <p:spPr bwMode="auto">
            <a:xfrm>
              <a:off x="9043988" y="1654176"/>
              <a:ext cx="171450" cy="287338"/>
            </a:xfrm>
            <a:custGeom>
              <a:avLst/>
              <a:gdLst>
                <a:gd name="T0" fmla="*/ 2147483646 w 108"/>
                <a:gd name="T1" fmla="*/ 2147483646 h 181"/>
                <a:gd name="T2" fmla="*/ 2147483646 w 108"/>
                <a:gd name="T3" fmla="*/ 2147483646 h 181"/>
                <a:gd name="T4" fmla="*/ 2147483646 w 108"/>
                <a:gd name="T5" fmla="*/ 2147483646 h 181"/>
                <a:gd name="T6" fmla="*/ 2147483646 w 108"/>
                <a:gd name="T7" fmla="*/ 2147483646 h 181"/>
                <a:gd name="T8" fmla="*/ 2147483646 w 108"/>
                <a:gd name="T9" fmla="*/ 2147483646 h 181"/>
                <a:gd name="T10" fmla="*/ 0 w 108"/>
                <a:gd name="T11" fmla="*/ 2147483646 h 181"/>
                <a:gd name="T12" fmla="*/ 2147483646 w 108"/>
                <a:gd name="T13" fmla="*/ 0 h 181"/>
                <a:gd name="T14" fmla="*/ 2147483646 w 108"/>
                <a:gd name="T15" fmla="*/ 2147483646 h 181"/>
                <a:gd name="T16" fmla="*/ 2147483646 w 108"/>
                <a:gd name="T17" fmla="*/ 2147483646 h 181"/>
                <a:gd name="T18" fmla="*/ 2147483646 w 108"/>
                <a:gd name="T19" fmla="*/ 2147483646 h 181"/>
                <a:gd name="T20" fmla="*/ 2147483646 w 108"/>
                <a:gd name="T21" fmla="*/ 2147483646 h 181"/>
                <a:gd name="T22" fmla="*/ 2147483646 w 108"/>
                <a:gd name="T23" fmla="*/ 2147483646 h 181"/>
                <a:gd name="T24" fmla="*/ 2147483646 w 108"/>
                <a:gd name="T25" fmla="*/ 2147483646 h 181"/>
                <a:gd name="T26" fmla="*/ 2147483646 w 108"/>
                <a:gd name="T27" fmla="*/ 2147483646 h 181"/>
                <a:gd name="T28" fmla="*/ 2147483646 w 108"/>
                <a:gd name="T29" fmla="*/ 2147483646 h 181"/>
                <a:gd name="T30" fmla="*/ 2147483646 w 108"/>
                <a:gd name="T31" fmla="*/ 2147483646 h 181"/>
                <a:gd name="T32" fmla="*/ 2147483646 w 108"/>
                <a:gd name="T33" fmla="*/ 2147483646 h 181"/>
                <a:gd name="T34" fmla="*/ 2147483646 w 108"/>
                <a:gd name="T35" fmla="*/ 2147483646 h 181"/>
                <a:gd name="T36" fmla="*/ 2147483646 w 108"/>
                <a:gd name="T37" fmla="*/ 2147483646 h 181"/>
                <a:gd name="T38" fmla="*/ 2147483646 w 108"/>
                <a:gd name="T39" fmla="*/ 2147483646 h 181"/>
                <a:gd name="T40" fmla="*/ 2147483646 w 108"/>
                <a:gd name="T41" fmla="*/ 2147483646 h 181"/>
                <a:gd name="T42" fmla="*/ 2147483646 w 108"/>
                <a:gd name="T43" fmla="*/ 2147483646 h 181"/>
                <a:gd name="T44" fmla="*/ 2147483646 w 108"/>
                <a:gd name="T45" fmla="*/ 2147483646 h 181"/>
                <a:gd name="T46" fmla="*/ 2147483646 w 108"/>
                <a:gd name="T47" fmla="*/ 2147483646 h 181"/>
                <a:gd name="T48" fmla="*/ 2147483646 w 108"/>
                <a:gd name="T49" fmla="*/ 2147483646 h 181"/>
                <a:gd name="T50" fmla="*/ 2147483646 w 108"/>
                <a:gd name="T51" fmla="*/ 2147483646 h 181"/>
                <a:gd name="T52" fmla="*/ 2147483646 w 108"/>
                <a:gd name="T53" fmla="*/ 2147483646 h 181"/>
                <a:gd name="T54" fmla="*/ 2147483646 w 108"/>
                <a:gd name="T55" fmla="*/ 2147483646 h 181"/>
                <a:gd name="T56" fmla="*/ 2147483646 w 108"/>
                <a:gd name="T57" fmla="*/ 2147483646 h 181"/>
                <a:gd name="T58" fmla="*/ 2147483646 w 108"/>
                <a:gd name="T59" fmla="*/ 2147483646 h 181"/>
                <a:gd name="T60" fmla="*/ 2147483646 w 108"/>
                <a:gd name="T61" fmla="*/ 2147483646 h 181"/>
                <a:gd name="T62" fmla="*/ 2147483646 w 108"/>
                <a:gd name="T63" fmla="*/ 2147483646 h 1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 h="181">
                  <a:moveTo>
                    <a:pt x="39" y="71"/>
                  </a:moveTo>
                  <a:cubicBezTo>
                    <a:pt x="37" y="70"/>
                    <a:pt x="37" y="70"/>
                    <a:pt x="37" y="70"/>
                  </a:cubicBezTo>
                  <a:cubicBezTo>
                    <a:pt x="36" y="69"/>
                    <a:pt x="35" y="67"/>
                    <a:pt x="34" y="66"/>
                  </a:cubicBezTo>
                  <a:cubicBezTo>
                    <a:pt x="31" y="62"/>
                    <a:pt x="28" y="59"/>
                    <a:pt x="26" y="56"/>
                  </a:cubicBezTo>
                  <a:cubicBezTo>
                    <a:pt x="26" y="54"/>
                    <a:pt x="26" y="54"/>
                    <a:pt x="26" y="54"/>
                  </a:cubicBezTo>
                  <a:cubicBezTo>
                    <a:pt x="25" y="33"/>
                    <a:pt x="25" y="33"/>
                    <a:pt x="25" y="33"/>
                  </a:cubicBezTo>
                  <a:cubicBezTo>
                    <a:pt x="25" y="31"/>
                    <a:pt x="24" y="29"/>
                    <a:pt x="23" y="27"/>
                  </a:cubicBezTo>
                  <a:cubicBezTo>
                    <a:pt x="21" y="26"/>
                    <a:pt x="21" y="26"/>
                    <a:pt x="21" y="26"/>
                  </a:cubicBezTo>
                  <a:cubicBezTo>
                    <a:pt x="3" y="12"/>
                    <a:pt x="3" y="12"/>
                    <a:pt x="3" y="12"/>
                  </a:cubicBezTo>
                  <a:cubicBezTo>
                    <a:pt x="3" y="12"/>
                    <a:pt x="3" y="12"/>
                    <a:pt x="3" y="12"/>
                  </a:cubicBezTo>
                  <a:cubicBezTo>
                    <a:pt x="1" y="12"/>
                    <a:pt x="1" y="12"/>
                    <a:pt x="1" y="12"/>
                  </a:cubicBezTo>
                  <a:cubicBezTo>
                    <a:pt x="0" y="12"/>
                    <a:pt x="0" y="12"/>
                    <a:pt x="0" y="12"/>
                  </a:cubicBezTo>
                  <a:cubicBezTo>
                    <a:pt x="19" y="1"/>
                    <a:pt x="19" y="1"/>
                    <a:pt x="19" y="1"/>
                  </a:cubicBezTo>
                  <a:cubicBezTo>
                    <a:pt x="21" y="0"/>
                    <a:pt x="21" y="0"/>
                    <a:pt x="21" y="0"/>
                  </a:cubicBezTo>
                  <a:cubicBezTo>
                    <a:pt x="22" y="1"/>
                    <a:pt x="22" y="1"/>
                    <a:pt x="22" y="1"/>
                  </a:cubicBezTo>
                  <a:cubicBezTo>
                    <a:pt x="22" y="1"/>
                    <a:pt x="22" y="1"/>
                    <a:pt x="22" y="1"/>
                  </a:cubicBezTo>
                  <a:cubicBezTo>
                    <a:pt x="41" y="15"/>
                    <a:pt x="41" y="15"/>
                    <a:pt x="41" y="15"/>
                  </a:cubicBezTo>
                  <a:cubicBezTo>
                    <a:pt x="42" y="16"/>
                    <a:pt x="42" y="16"/>
                    <a:pt x="42" y="16"/>
                  </a:cubicBezTo>
                  <a:cubicBezTo>
                    <a:pt x="43" y="18"/>
                    <a:pt x="44" y="20"/>
                    <a:pt x="44" y="22"/>
                  </a:cubicBezTo>
                  <a:cubicBezTo>
                    <a:pt x="45" y="43"/>
                    <a:pt x="45" y="43"/>
                    <a:pt x="45" y="43"/>
                  </a:cubicBezTo>
                  <a:cubicBezTo>
                    <a:pt x="45" y="45"/>
                    <a:pt x="45" y="45"/>
                    <a:pt x="45" y="45"/>
                  </a:cubicBezTo>
                  <a:cubicBezTo>
                    <a:pt x="48" y="48"/>
                    <a:pt x="50" y="51"/>
                    <a:pt x="53" y="54"/>
                  </a:cubicBezTo>
                  <a:cubicBezTo>
                    <a:pt x="54" y="56"/>
                    <a:pt x="55" y="58"/>
                    <a:pt x="57" y="59"/>
                  </a:cubicBezTo>
                  <a:cubicBezTo>
                    <a:pt x="58" y="60"/>
                    <a:pt x="58" y="60"/>
                    <a:pt x="58" y="60"/>
                  </a:cubicBezTo>
                  <a:cubicBezTo>
                    <a:pt x="59" y="61"/>
                    <a:pt x="59" y="61"/>
                    <a:pt x="59" y="61"/>
                  </a:cubicBezTo>
                  <a:cubicBezTo>
                    <a:pt x="61" y="61"/>
                    <a:pt x="61" y="61"/>
                    <a:pt x="61" y="61"/>
                  </a:cubicBezTo>
                  <a:cubicBezTo>
                    <a:pt x="77" y="60"/>
                    <a:pt x="77" y="60"/>
                    <a:pt x="77" y="60"/>
                  </a:cubicBezTo>
                  <a:cubicBezTo>
                    <a:pt x="78" y="60"/>
                    <a:pt x="78" y="60"/>
                    <a:pt x="78" y="60"/>
                  </a:cubicBezTo>
                  <a:cubicBezTo>
                    <a:pt x="80" y="61"/>
                    <a:pt x="80" y="61"/>
                    <a:pt x="80" y="61"/>
                  </a:cubicBezTo>
                  <a:cubicBezTo>
                    <a:pt x="81" y="63"/>
                    <a:pt x="81" y="63"/>
                    <a:pt x="81" y="63"/>
                  </a:cubicBezTo>
                  <a:cubicBezTo>
                    <a:pt x="83" y="64"/>
                    <a:pt x="83" y="64"/>
                    <a:pt x="83" y="64"/>
                  </a:cubicBezTo>
                  <a:cubicBezTo>
                    <a:pt x="94" y="88"/>
                    <a:pt x="94" y="88"/>
                    <a:pt x="94" y="88"/>
                  </a:cubicBezTo>
                  <a:cubicBezTo>
                    <a:pt x="95" y="90"/>
                    <a:pt x="95" y="93"/>
                    <a:pt x="93" y="93"/>
                  </a:cubicBezTo>
                  <a:cubicBezTo>
                    <a:pt x="92" y="94"/>
                    <a:pt x="92" y="94"/>
                    <a:pt x="92" y="94"/>
                  </a:cubicBezTo>
                  <a:cubicBezTo>
                    <a:pt x="81" y="102"/>
                    <a:pt x="81" y="102"/>
                    <a:pt x="81" y="102"/>
                  </a:cubicBezTo>
                  <a:cubicBezTo>
                    <a:pt x="79" y="103"/>
                    <a:pt x="79" y="103"/>
                    <a:pt x="79" y="103"/>
                  </a:cubicBezTo>
                  <a:cubicBezTo>
                    <a:pt x="81" y="109"/>
                    <a:pt x="83" y="114"/>
                    <a:pt x="83" y="120"/>
                  </a:cubicBezTo>
                  <a:cubicBezTo>
                    <a:pt x="84" y="121"/>
                    <a:pt x="85" y="122"/>
                    <a:pt x="85" y="123"/>
                  </a:cubicBezTo>
                  <a:cubicBezTo>
                    <a:pt x="87" y="125"/>
                    <a:pt x="87" y="125"/>
                    <a:pt x="87" y="125"/>
                  </a:cubicBezTo>
                  <a:cubicBezTo>
                    <a:pt x="104" y="141"/>
                    <a:pt x="104" y="141"/>
                    <a:pt x="104" y="141"/>
                  </a:cubicBezTo>
                  <a:cubicBezTo>
                    <a:pt x="106" y="142"/>
                    <a:pt x="106" y="142"/>
                    <a:pt x="106" y="142"/>
                  </a:cubicBezTo>
                  <a:cubicBezTo>
                    <a:pt x="107" y="144"/>
                    <a:pt x="108" y="146"/>
                    <a:pt x="108" y="148"/>
                  </a:cubicBezTo>
                  <a:cubicBezTo>
                    <a:pt x="105" y="168"/>
                    <a:pt x="105" y="168"/>
                    <a:pt x="105" y="168"/>
                  </a:cubicBezTo>
                  <a:cubicBezTo>
                    <a:pt x="104" y="170"/>
                    <a:pt x="104" y="170"/>
                    <a:pt x="104" y="170"/>
                  </a:cubicBezTo>
                  <a:cubicBezTo>
                    <a:pt x="85" y="181"/>
                    <a:pt x="85" y="181"/>
                    <a:pt x="85" y="181"/>
                  </a:cubicBezTo>
                  <a:cubicBezTo>
                    <a:pt x="86" y="179"/>
                    <a:pt x="86" y="179"/>
                    <a:pt x="86" y="179"/>
                  </a:cubicBezTo>
                  <a:cubicBezTo>
                    <a:pt x="88" y="159"/>
                    <a:pt x="88" y="159"/>
                    <a:pt x="88" y="159"/>
                  </a:cubicBezTo>
                  <a:cubicBezTo>
                    <a:pt x="89" y="158"/>
                    <a:pt x="88" y="155"/>
                    <a:pt x="87" y="154"/>
                  </a:cubicBezTo>
                  <a:cubicBezTo>
                    <a:pt x="85" y="152"/>
                    <a:pt x="85" y="152"/>
                    <a:pt x="85" y="152"/>
                  </a:cubicBezTo>
                  <a:cubicBezTo>
                    <a:pt x="68" y="136"/>
                    <a:pt x="68" y="136"/>
                    <a:pt x="68" y="136"/>
                  </a:cubicBezTo>
                  <a:cubicBezTo>
                    <a:pt x="66" y="134"/>
                    <a:pt x="66" y="134"/>
                    <a:pt x="66" y="134"/>
                  </a:cubicBezTo>
                  <a:cubicBezTo>
                    <a:pt x="65" y="133"/>
                    <a:pt x="65" y="132"/>
                    <a:pt x="64" y="131"/>
                  </a:cubicBezTo>
                  <a:cubicBezTo>
                    <a:pt x="63" y="125"/>
                    <a:pt x="62" y="120"/>
                    <a:pt x="60" y="114"/>
                  </a:cubicBezTo>
                  <a:cubicBezTo>
                    <a:pt x="61" y="113"/>
                    <a:pt x="61" y="113"/>
                    <a:pt x="61" y="113"/>
                  </a:cubicBezTo>
                  <a:cubicBezTo>
                    <a:pt x="74" y="105"/>
                    <a:pt x="74" y="105"/>
                    <a:pt x="74" y="105"/>
                  </a:cubicBezTo>
                  <a:cubicBezTo>
                    <a:pt x="74" y="104"/>
                    <a:pt x="74" y="104"/>
                    <a:pt x="74" y="104"/>
                  </a:cubicBezTo>
                  <a:cubicBezTo>
                    <a:pt x="76" y="104"/>
                    <a:pt x="76" y="101"/>
                    <a:pt x="75" y="99"/>
                  </a:cubicBezTo>
                  <a:cubicBezTo>
                    <a:pt x="63" y="76"/>
                    <a:pt x="63" y="76"/>
                    <a:pt x="63" y="76"/>
                  </a:cubicBezTo>
                  <a:cubicBezTo>
                    <a:pt x="62" y="74"/>
                    <a:pt x="62" y="74"/>
                    <a:pt x="62" y="74"/>
                  </a:cubicBezTo>
                  <a:cubicBezTo>
                    <a:pt x="60" y="72"/>
                    <a:pt x="60" y="72"/>
                    <a:pt x="60" y="72"/>
                  </a:cubicBezTo>
                  <a:cubicBezTo>
                    <a:pt x="59" y="72"/>
                    <a:pt x="59" y="72"/>
                    <a:pt x="59" y="72"/>
                  </a:cubicBezTo>
                  <a:cubicBezTo>
                    <a:pt x="58" y="72"/>
                    <a:pt x="58" y="72"/>
                    <a:pt x="58" y="72"/>
                  </a:cubicBezTo>
                  <a:cubicBezTo>
                    <a:pt x="42" y="72"/>
                    <a:pt x="42" y="72"/>
                    <a:pt x="42" y="72"/>
                  </a:cubicBezTo>
                  <a:cubicBezTo>
                    <a:pt x="40" y="72"/>
                    <a:pt x="40" y="72"/>
                    <a:pt x="40" y="72"/>
                  </a:cubicBezTo>
                  <a:lnTo>
                    <a:pt x="39" y="71"/>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5" name="Freeform 457">
              <a:extLst>
                <a:ext uri="{FF2B5EF4-FFF2-40B4-BE49-F238E27FC236}">
                  <a16:creationId xmlns:a16="http://schemas.microsoft.com/office/drawing/2014/main" id="{A02C1BA7-D88D-F30C-7039-C7A3E6A16356}"/>
                </a:ext>
              </a:extLst>
            </p:cNvPr>
            <p:cNvSpPr>
              <a:spLocks noEditPoints="1"/>
            </p:cNvSpPr>
            <p:nvPr userDrawn="1"/>
          </p:nvSpPr>
          <p:spPr bwMode="auto">
            <a:xfrm>
              <a:off x="8913813" y="1657351"/>
              <a:ext cx="271463" cy="344488"/>
            </a:xfrm>
            <a:custGeom>
              <a:avLst/>
              <a:gdLst>
                <a:gd name="T0" fmla="*/ 2147483646 w 171"/>
                <a:gd name="T1" fmla="*/ 2147483646 h 217"/>
                <a:gd name="T2" fmla="*/ 2147483646 w 171"/>
                <a:gd name="T3" fmla="*/ 2147483646 h 217"/>
                <a:gd name="T4" fmla="*/ 2147483646 w 171"/>
                <a:gd name="T5" fmla="*/ 2147483646 h 217"/>
                <a:gd name="T6" fmla="*/ 0 w 171"/>
                <a:gd name="T7" fmla="*/ 2147483646 h 217"/>
                <a:gd name="T8" fmla="*/ 2147483646 w 171"/>
                <a:gd name="T9" fmla="*/ 2147483646 h 217"/>
                <a:gd name="T10" fmla="*/ 2147483646 w 171"/>
                <a:gd name="T11" fmla="*/ 2147483646 h 217"/>
                <a:gd name="T12" fmla="*/ 2147483646 w 171"/>
                <a:gd name="T13" fmla="*/ 2147483646 h 217"/>
                <a:gd name="T14" fmla="*/ 2147483646 w 171"/>
                <a:gd name="T15" fmla="*/ 2147483646 h 217"/>
                <a:gd name="T16" fmla="*/ 2147483646 w 171"/>
                <a:gd name="T17" fmla="*/ 2147483646 h 217"/>
                <a:gd name="T18" fmla="*/ 2147483646 w 171"/>
                <a:gd name="T19" fmla="*/ 2147483646 h 217"/>
                <a:gd name="T20" fmla="*/ 2147483646 w 171"/>
                <a:gd name="T21" fmla="*/ 2147483646 h 217"/>
                <a:gd name="T22" fmla="*/ 2147483646 w 171"/>
                <a:gd name="T23" fmla="*/ 2147483646 h 217"/>
                <a:gd name="T24" fmla="*/ 2147483646 w 171"/>
                <a:gd name="T25" fmla="*/ 2147483646 h 217"/>
                <a:gd name="T26" fmla="*/ 2147483646 w 171"/>
                <a:gd name="T27" fmla="*/ 2147483646 h 217"/>
                <a:gd name="T28" fmla="*/ 2147483646 w 171"/>
                <a:gd name="T29" fmla="*/ 2147483646 h 217"/>
                <a:gd name="T30" fmla="*/ 2147483646 w 171"/>
                <a:gd name="T31" fmla="*/ 2147483646 h 217"/>
                <a:gd name="T32" fmla="*/ 2147483646 w 171"/>
                <a:gd name="T33" fmla="*/ 2147483646 h 217"/>
                <a:gd name="T34" fmla="*/ 2147483646 w 171"/>
                <a:gd name="T35" fmla="*/ 2147483646 h 217"/>
                <a:gd name="T36" fmla="*/ 2147483646 w 171"/>
                <a:gd name="T37" fmla="*/ 2147483646 h 217"/>
                <a:gd name="T38" fmla="*/ 2147483646 w 171"/>
                <a:gd name="T39" fmla="*/ 2147483646 h 217"/>
                <a:gd name="T40" fmla="*/ 2147483646 w 171"/>
                <a:gd name="T41" fmla="*/ 2147483646 h 217"/>
                <a:gd name="T42" fmla="*/ 2147483646 w 171"/>
                <a:gd name="T43" fmla="*/ 2147483646 h 217"/>
                <a:gd name="T44" fmla="*/ 2147483646 w 171"/>
                <a:gd name="T45" fmla="*/ 2147483646 h 217"/>
                <a:gd name="T46" fmla="*/ 2147483646 w 171"/>
                <a:gd name="T47" fmla="*/ 2147483646 h 217"/>
                <a:gd name="T48" fmla="*/ 2147483646 w 171"/>
                <a:gd name="T49" fmla="*/ 2147483646 h 217"/>
                <a:gd name="T50" fmla="*/ 2147483646 w 171"/>
                <a:gd name="T51" fmla="*/ 2147483646 h 217"/>
                <a:gd name="T52" fmla="*/ 2147483646 w 171"/>
                <a:gd name="T53" fmla="*/ 2147483646 h 217"/>
                <a:gd name="T54" fmla="*/ 2147483646 w 171"/>
                <a:gd name="T55" fmla="*/ 2147483646 h 217"/>
                <a:gd name="T56" fmla="*/ 2147483646 w 171"/>
                <a:gd name="T57" fmla="*/ 2147483646 h 217"/>
                <a:gd name="T58" fmla="*/ 2147483646 w 171"/>
                <a:gd name="T59" fmla="*/ 2147483646 h 217"/>
                <a:gd name="T60" fmla="*/ 2147483646 w 171"/>
                <a:gd name="T61" fmla="*/ 2147483646 h 217"/>
                <a:gd name="T62" fmla="*/ 2147483646 w 171"/>
                <a:gd name="T63" fmla="*/ 2147483646 h 217"/>
                <a:gd name="T64" fmla="*/ 2147483646 w 171"/>
                <a:gd name="T65" fmla="*/ 2147483646 h 217"/>
                <a:gd name="T66" fmla="*/ 2147483646 w 171"/>
                <a:gd name="T67" fmla="*/ 2147483646 h 217"/>
                <a:gd name="T68" fmla="*/ 2147483646 w 171"/>
                <a:gd name="T69" fmla="*/ 0 h 217"/>
                <a:gd name="T70" fmla="*/ 2147483646 w 171"/>
                <a:gd name="T71" fmla="*/ 2147483646 h 217"/>
                <a:gd name="T72" fmla="*/ 2147483646 w 171"/>
                <a:gd name="T73" fmla="*/ 2147483646 h 217"/>
                <a:gd name="T74" fmla="*/ 2147483646 w 171"/>
                <a:gd name="T75" fmla="*/ 2147483646 h 217"/>
                <a:gd name="T76" fmla="*/ 2147483646 w 171"/>
                <a:gd name="T77" fmla="*/ 2147483646 h 2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1" h="217">
                  <a:moveTo>
                    <a:pt x="82" y="137"/>
                  </a:moveTo>
                  <a:cubicBezTo>
                    <a:pt x="67" y="126"/>
                    <a:pt x="57" y="105"/>
                    <a:pt x="59" y="89"/>
                  </a:cubicBezTo>
                  <a:cubicBezTo>
                    <a:pt x="61" y="75"/>
                    <a:pt x="72" y="70"/>
                    <a:pt x="85" y="78"/>
                  </a:cubicBezTo>
                  <a:cubicBezTo>
                    <a:pt x="86" y="79"/>
                    <a:pt x="88" y="79"/>
                    <a:pt x="89" y="80"/>
                  </a:cubicBezTo>
                  <a:cubicBezTo>
                    <a:pt x="103" y="91"/>
                    <a:pt x="114" y="112"/>
                    <a:pt x="112" y="128"/>
                  </a:cubicBezTo>
                  <a:cubicBezTo>
                    <a:pt x="110" y="142"/>
                    <a:pt x="98" y="147"/>
                    <a:pt x="85" y="139"/>
                  </a:cubicBezTo>
                  <a:cubicBezTo>
                    <a:pt x="84" y="138"/>
                    <a:pt x="83" y="138"/>
                    <a:pt x="82" y="137"/>
                  </a:cubicBezTo>
                  <a:close/>
                  <a:moveTo>
                    <a:pt x="0" y="60"/>
                  </a:moveTo>
                  <a:cubicBezTo>
                    <a:pt x="0" y="62"/>
                    <a:pt x="1" y="65"/>
                    <a:pt x="3" y="67"/>
                  </a:cubicBezTo>
                  <a:cubicBezTo>
                    <a:pt x="21" y="83"/>
                    <a:pt x="21" y="83"/>
                    <a:pt x="21" y="83"/>
                  </a:cubicBezTo>
                  <a:cubicBezTo>
                    <a:pt x="22" y="84"/>
                    <a:pt x="24" y="86"/>
                    <a:pt x="24" y="88"/>
                  </a:cubicBezTo>
                  <a:cubicBezTo>
                    <a:pt x="25" y="94"/>
                    <a:pt x="26" y="99"/>
                    <a:pt x="28" y="105"/>
                  </a:cubicBezTo>
                  <a:cubicBezTo>
                    <a:pt x="27" y="106"/>
                    <a:pt x="27" y="106"/>
                    <a:pt x="27" y="106"/>
                  </a:cubicBezTo>
                  <a:cubicBezTo>
                    <a:pt x="15" y="114"/>
                    <a:pt x="15" y="114"/>
                    <a:pt x="15" y="114"/>
                  </a:cubicBezTo>
                  <a:cubicBezTo>
                    <a:pt x="13" y="115"/>
                    <a:pt x="13" y="117"/>
                    <a:pt x="14" y="120"/>
                  </a:cubicBezTo>
                  <a:cubicBezTo>
                    <a:pt x="25" y="144"/>
                    <a:pt x="25" y="144"/>
                    <a:pt x="25" y="144"/>
                  </a:cubicBezTo>
                  <a:cubicBezTo>
                    <a:pt x="26" y="145"/>
                    <a:pt x="27" y="146"/>
                    <a:pt x="28" y="147"/>
                  </a:cubicBezTo>
                  <a:cubicBezTo>
                    <a:pt x="30" y="147"/>
                    <a:pt x="30" y="147"/>
                    <a:pt x="30" y="147"/>
                  </a:cubicBezTo>
                  <a:cubicBezTo>
                    <a:pt x="47" y="147"/>
                    <a:pt x="47" y="147"/>
                    <a:pt x="47" y="147"/>
                  </a:cubicBezTo>
                  <a:cubicBezTo>
                    <a:pt x="48" y="147"/>
                    <a:pt x="49" y="147"/>
                    <a:pt x="50" y="148"/>
                  </a:cubicBezTo>
                  <a:cubicBezTo>
                    <a:pt x="51" y="149"/>
                    <a:pt x="51" y="149"/>
                    <a:pt x="51" y="149"/>
                  </a:cubicBezTo>
                  <a:cubicBezTo>
                    <a:pt x="55" y="154"/>
                    <a:pt x="59" y="158"/>
                    <a:pt x="63" y="163"/>
                  </a:cubicBezTo>
                  <a:cubicBezTo>
                    <a:pt x="63" y="165"/>
                    <a:pt x="63" y="165"/>
                    <a:pt x="63" y="165"/>
                  </a:cubicBezTo>
                  <a:cubicBezTo>
                    <a:pt x="64" y="186"/>
                    <a:pt x="64" y="186"/>
                    <a:pt x="64" y="186"/>
                  </a:cubicBezTo>
                  <a:cubicBezTo>
                    <a:pt x="63" y="189"/>
                    <a:pt x="65" y="192"/>
                    <a:pt x="67" y="193"/>
                  </a:cubicBezTo>
                  <a:cubicBezTo>
                    <a:pt x="85" y="207"/>
                    <a:pt x="85" y="207"/>
                    <a:pt x="85" y="207"/>
                  </a:cubicBezTo>
                  <a:cubicBezTo>
                    <a:pt x="88" y="208"/>
                    <a:pt x="89" y="208"/>
                    <a:pt x="90" y="205"/>
                  </a:cubicBezTo>
                  <a:cubicBezTo>
                    <a:pt x="95" y="189"/>
                    <a:pt x="95" y="189"/>
                    <a:pt x="95" y="189"/>
                  </a:cubicBezTo>
                  <a:cubicBezTo>
                    <a:pt x="96" y="187"/>
                    <a:pt x="97" y="186"/>
                    <a:pt x="98" y="186"/>
                  </a:cubicBezTo>
                  <a:cubicBezTo>
                    <a:pt x="102" y="187"/>
                    <a:pt x="106" y="188"/>
                    <a:pt x="110" y="189"/>
                  </a:cubicBezTo>
                  <a:cubicBezTo>
                    <a:pt x="112" y="191"/>
                    <a:pt x="112" y="191"/>
                    <a:pt x="112" y="191"/>
                  </a:cubicBezTo>
                  <a:cubicBezTo>
                    <a:pt x="125" y="213"/>
                    <a:pt x="125" y="213"/>
                    <a:pt x="125" y="213"/>
                  </a:cubicBezTo>
                  <a:cubicBezTo>
                    <a:pt x="126" y="214"/>
                    <a:pt x="127" y="216"/>
                    <a:pt x="128" y="216"/>
                  </a:cubicBezTo>
                  <a:cubicBezTo>
                    <a:pt x="131" y="217"/>
                    <a:pt x="131" y="217"/>
                    <a:pt x="131" y="217"/>
                  </a:cubicBezTo>
                  <a:cubicBezTo>
                    <a:pt x="146" y="212"/>
                    <a:pt x="146" y="212"/>
                    <a:pt x="146" y="212"/>
                  </a:cubicBezTo>
                  <a:cubicBezTo>
                    <a:pt x="147" y="212"/>
                    <a:pt x="148" y="209"/>
                    <a:pt x="146" y="207"/>
                  </a:cubicBezTo>
                  <a:cubicBezTo>
                    <a:pt x="138" y="183"/>
                    <a:pt x="138" y="183"/>
                    <a:pt x="138" y="183"/>
                  </a:cubicBezTo>
                  <a:cubicBezTo>
                    <a:pt x="137" y="181"/>
                    <a:pt x="137" y="179"/>
                    <a:pt x="137" y="178"/>
                  </a:cubicBezTo>
                  <a:cubicBezTo>
                    <a:pt x="140" y="175"/>
                    <a:pt x="142" y="172"/>
                    <a:pt x="143" y="168"/>
                  </a:cubicBezTo>
                  <a:cubicBezTo>
                    <a:pt x="145" y="168"/>
                    <a:pt x="145" y="168"/>
                    <a:pt x="145" y="168"/>
                  </a:cubicBezTo>
                  <a:cubicBezTo>
                    <a:pt x="164" y="178"/>
                    <a:pt x="164" y="178"/>
                    <a:pt x="164" y="178"/>
                  </a:cubicBezTo>
                  <a:cubicBezTo>
                    <a:pt x="166" y="180"/>
                    <a:pt x="168" y="179"/>
                    <a:pt x="168" y="177"/>
                  </a:cubicBezTo>
                  <a:cubicBezTo>
                    <a:pt x="170" y="157"/>
                    <a:pt x="170" y="157"/>
                    <a:pt x="170" y="157"/>
                  </a:cubicBezTo>
                  <a:cubicBezTo>
                    <a:pt x="171" y="155"/>
                    <a:pt x="169" y="152"/>
                    <a:pt x="167" y="150"/>
                  </a:cubicBezTo>
                  <a:cubicBezTo>
                    <a:pt x="150" y="134"/>
                    <a:pt x="150" y="134"/>
                    <a:pt x="150" y="134"/>
                  </a:cubicBezTo>
                  <a:cubicBezTo>
                    <a:pt x="148" y="133"/>
                    <a:pt x="147" y="131"/>
                    <a:pt x="146" y="129"/>
                  </a:cubicBezTo>
                  <a:cubicBezTo>
                    <a:pt x="145" y="123"/>
                    <a:pt x="144" y="118"/>
                    <a:pt x="142" y="112"/>
                  </a:cubicBezTo>
                  <a:cubicBezTo>
                    <a:pt x="143" y="111"/>
                    <a:pt x="143" y="111"/>
                    <a:pt x="143" y="111"/>
                  </a:cubicBezTo>
                  <a:cubicBezTo>
                    <a:pt x="156" y="103"/>
                    <a:pt x="156" y="103"/>
                    <a:pt x="156" y="103"/>
                  </a:cubicBezTo>
                  <a:cubicBezTo>
                    <a:pt x="158" y="102"/>
                    <a:pt x="158" y="100"/>
                    <a:pt x="157" y="97"/>
                  </a:cubicBezTo>
                  <a:cubicBezTo>
                    <a:pt x="145" y="74"/>
                    <a:pt x="145" y="74"/>
                    <a:pt x="145" y="74"/>
                  </a:cubicBezTo>
                  <a:cubicBezTo>
                    <a:pt x="145" y="72"/>
                    <a:pt x="144" y="71"/>
                    <a:pt x="142" y="70"/>
                  </a:cubicBezTo>
                  <a:cubicBezTo>
                    <a:pt x="140" y="70"/>
                    <a:pt x="140" y="70"/>
                    <a:pt x="140" y="70"/>
                  </a:cubicBezTo>
                  <a:cubicBezTo>
                    <a:pt x="124" y="70"/>
                    <a:pt x="124" y="70"/>
                    <a:pt x="124" y="70"/>
                  </a:cubicBezTo>
                  <a:cubicBezTo>
                    <a:pt x="123" y="70"/>
                    <a:pt x="122" y="70"/>
                    <a:pt x="121" y="69"/>
                  </a:cubicBezTo>
                  <a:cubicBezTo>
                    <a:pt x="119" y="68"/>
                    <a:pt x="119" y="68"/>
                    <a:pt x="119" y="68"/>
                  </a:cubicBezTo>
                  <a:cubicBezTo>
                    <a:pt x="116" y="63"/>
                    <a:pt x="112" y="59"/>
                    <a:pt x="108" y="54"/>
                  </a:cubicBezTo>
                  <a:cubicBezTo>
                    <a:pt x="108" y="52"/>
                    <a:pt x="108" y="52"/>
                    <a:pt x="108" y="52"/>
                  </a:cubicBezTo>
                  <a:cubicBezTo>
                    <a:pt x="107" y="31"/>
                    <a:pt x="107" y="31"/>
                    <a:pt x="107" y="31"/>
                  </a:cubicBezTo>
                  <a:cubicBezTo>
                    <a:pt x="107" y="28"/>
                    <a:pt x="106" y="25"/>
                    <a:pt x="103" y="24"/>
                  </a:cubicBezTo>
                  <a:cubicBezTo>
                    <a:pt x="85" y="10"/>
                    <a:pt x="85" y="10"/>
                    <a:pt x="85" y="10"/>
                  </a:cubicBezTo>
                  <a:cubicBezTo>
                    <a:pt x="85" y="10"/>
                    <a:pt x="85" y="10"/>
                    <a:pt x="85" y="10"/>
                  </a:cubicBezTo>
                  <a:cubicBezTo>
                    <a:pt x="83" y="9"/>
                    <a:pt x="81" y="10"/>
                    <a:pt x="81" y="12"/>
                  </a:cubicBezTo>
                  <a:cubicBezTo>
                    <a:pt x="75" y="28"/>
                    <a:pt x="75" y="28"/>
                    <a:pt x="75" y="28"/>
                  </a:cubicBezTo>
                  <a:cubicBezTo>
                    <a:pt x="75" y="30"/>
                    <a:pt x="74" y="31"/>
                    <a:pt x="73" y="31"/>
                  </a:cubicBezTo>
                  <a:cubicBezTo>
                    <a:pt x="68" y="30"/>
                    <a:pt x="64" y="29"/>
                    <a:pt x="60" y="28"/>
                  </a:cubicBezTo>
                  <a:cubicBezTo>
                    <a:pt x="59" y="26"/>
                    <a:pt x="59" y="26"/>
                    <a:pt x="59" y="26"/>
                  </a:cubicBezTo>
                  <a:cubicBezTo>
                    <a:pt x="45" y="4"/>
                    <a:pt x="45" y="4"/>
                    <a:pt x="45" y="4"/>
                  </a:cubicBezTo>
                  <a:cubicBezTo>
                    <a:pt x="44" y="3"/>
                    <a:pt x="43" y="1"/>
                    <a:pt x="42" y="1"/>
                  </a:cubicBezTo>
                  <a:cubicBezTo>
                    <a:pt x="40" y="0"/>
                    <a:pt x="40" y="0"/>
                    <a:pt x="40" y="0"/>
                  </a:cubicBezTo>
                  <a:cubicBezTo>
                    <a:pt x="25" y="5"/>
                    <a:pt x="25" y="5"/>
                    <a:pt x="25" y="5"/>
                  </a:cubicBezTo>
                  <a:cubicBezTo>
                    <a:pt x="23" y="5"/>
                    <a:pt x="23" y="8"/>
                    <a:pt x="24" y="10"/>
                  </a:cubicBezTo>
                  <a:cubicBezTo>
                    <a:pt x="32" y="34"/>
                    <a:pt x="32" y="34"/>
                    <a:pt x="32" y="34"/>
                  </a:cubicBezTo>
                  <a:cubicBezTo>
                    <a:pt x="33" y="36"/>
                    <a:pt x="34" y="38"/>
                    <a:pt x="33" y="39"/>
                  </a:cubicBezTo>
                  <a:cubicBezTo>
                    <a:pt x="31" y="42"/>
                    <a:pt x="29" y="45"/>
                    <a:pt x="27" y="49"/>
                  </a:cubicBezTo>
                  <a:cubicBezTo>
                    <a:pt x="26" y="49"/>
                    <a:pt x="26" y="49"/>
                    <a:pt x="26" y="49"/>
                  </a:cubicBezTo>
                  <a:cubicBezTo>
                    <a:pt x="7" y="39"/>
                    <a:pt x="7" y="39"/>
                    <a:pt x="7" y="39"/>
                  </a:cubicBezTo>
                  <a:cubicBezTo>
                    <a:pt x="4" y="37"/>
                    <a:pt x="3" y="38"/>
                    <a:pt x="2" y="40"/>
                  </a:cubicBezTo>
                  <a:lnTo>
                    <a:pt x="0" y="6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6" name="Freeform 458">
              <a:extLst>
                <a:ext uri="{FF2B5EF4-FFF2-40B4-BE49-F238E27FC236}">
                  <a16:creationId xmlns:a16="http://schemas.microsoft.com/office/drawing/2014/main" id="{4D7CA820-3098-B51B-CE35-5CC2BD4C20B6}"/>
                </a:ext>
              </a:extLst>
            </p:cNvPr>
            <p:cNvSpPr>
              <a:spLocks/>
            </p:cNvSpPr>
            <p:nvPr userDrawn="1"/>
          </p:nvSpPr>
          <p:spPr bwMode="auto">
            <a:xfrm>
              <a:off x="9140826" y="1604963"/>
              <a:ext cx="61913" cy="34925"/>
            </a:xfrm>
            <a:custGeom>
              <a:avLst/>
              <a:gdLst>
                <a:gd name="T0" fmla="*/ 2147483646 w 39"/>
                <a:gd name="T1" fmla="*/ 0 h 22"/>
                <a:gd name="T2" fmla="*/ 2147483646 w 39"/>
                <a:gd name="T3" fmla="*/ 0 h 22"/>
                <a:gd name="T4" fmla="*/ 2147483646 w 39"/>
                <a:gd name="T5" fmla="*/ 2147483646 h 22"/>
                <a:gd name="T6" fmla="*/ 2147483646 w 39"/>
                <a:gd name="T7" fmla="*/ 2147483646 h 22"/>
                <a:gd name="T8" fmla="*/ 2147483646 w 39"/>
                <a:gd name="T9" fmla="*/ 2147483646 h 22"/>
                <a:gd name="T10" fmla="*/ 2147483646 w 39"/>
                <a:gd name="T11" fmla="*/ 2147483646 h 22"/>
                <a:gd name="T12" fmla="*/ 2147483646 w 39"/>
                <a:gd name="T13" fmla="*/ 2147483646 h 22"/>
                <a:gd name="T14" fmla="*/ 2147483646 w 39"/>
                <a:gd name="T15" fmla="*/ 2147483646 h 22"/>
                <a:gd name="T16" fmla="*/ 2147483646 w 39"/>
                <a:gd name="T17" fmla="*/ 2147483646 h 22"/>
                <a:gd name="T18" fmla="*/ 0 w 39"/>
                <a:gd name="T19" fmla="*/ 2147483646 h 22"/>
                <a:gd name="T20" fmla="*/ 2147483646 w 39"/>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 h="22">
                  <a:moveTo>
                    <a:pt x="17" y="0"/>
                  </a:moveTo>
                  <a:lnTo>
                    <a:pt x="19" y="0"/>
                  </a:lnTo>
                  <a:lnTo>
                    <a:pt x="20" y="1"/>
                  </a:lnTo>
                  <a:lnTo>
                    <a:pt x="38" y="10"/>
                  </a:lnTo>
                  <a:lnTo>
                    <a:pt x="39" y="10"/>
                  </a:lnTo>
                  <a:lnTo>
                    <a:pt x="21" y="22"/>
                  </a:lnTo>
                  <a:lnTo>
                    <a:pt x="18" y="21"/>
                  </a:lnTo>
                  <a:lnTo>
                    <a:pt x="3" y="11"/>
                  </a:lnTo>
                  <a:lnTo>
                    <a:pt x="1" y="10"/>
                  </a:lnTo>
                  <a:lnTo>
                    <a:pt x="0" y="10"/>
                  </a:lnTo>
                  <a:lnTo>
                    <a:pt x="17" y="0"/>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7" name="Freeform 459">
              <a:extLst>
                <a:ext uri="{FF2B5EF4-FFF2-40B4-BE49-F238E27FC236}">
                  <a16:creationId xmlns:a16="http://schemas.microsoft.com/office/drawing/2014/main" id="{65B34B62-5001-E922-BBC6-CDFB37F68A88}"/>
                </a:ext>
              </a:extLst>
            </p:cNvPr>
            <p:cNvSpPr>
              <a:spLocks noEditPoints="1"/>
            </p:cNvSpPr>
            <p:nvPr userDrawn="1"/>
          </p:nvSpPr>
          <p:spPr bwMode="auto">
            <a:xfrm>
              <a:off x="9134476" y="1584326"/>
              <a:ext cx="200025" cy="255588"/>
            </a:xfrm>
            <a:custGeom>
              <a:avLst/>
              <a:gdLst>
                <a:gd name="T0" fmla="*/ 2147483646 w 126"/>
                <a:gd name="T1" fmla="*/ 2147483646 h 161"/>
                <a:gd name="T2" fmla="*/ 2147483646 w 126"/>
                <a:gd name="T3" fmla="*/ 2147483646 h 161"/>
                <a:gd name="T4" fmla="*/ 2147483646 w 126"/>
                <a:gd name="T5" fmla="*/ 2147483646 h 161"/>
                <a:gd name="T6" fmla="*/ 2147483646 w 126"/>
                <a:gd name="T7" fmla="*/ 2147483646 h 161"/>
                <a:gd name="T8" fmla="*/ 2147483646 w 126"/>
                <a:gd name="T9" fmla="*/ 2147483646 h 161"/>
                <a:gd name="T10" fmla="*/ 2147483646 w 126"/>
                <a:gd name="T11" fmla="*/ 2147483646 h 161"/>
                <a:gd name="T12" fmla="*/ 2147483646 w 126"/>
                <a:gd name="T13" fmla="*/ 2147483646 h 161"/>
                <a:gd name="T14" fmla="*/ 2147483646 w 126"/>
                <a:gd name="T15" fmla="*/ 2147483646 h 161"/>
                <a:gd name="T16" fmla="*/ 2147483646 w 126"/>
                <a:gd name="T17" fmla="*/ 2147483646 h 161"/>
                <a:gd name="T18" fmla="*/ 2147483646 w 126"/>
                <a:gd name="T19" fmla="*/ 2147483646 h 161"/>
                <a:gd name="T20" fmla="*/ 2147483646 w 126"/>
                <a:gd name="T21" fmla="*/ 2147483646 h 161"/>
                <a:gd name="T22" fmla="*/ 2147483646 w 126"/>
                <a:gd name="T23" fmla="*/ 2147483646 h 161"/>
                <a:gd name="T24" fmla="*/ 2147483646 w 126"/>
                <a:gd name="T25" fmla="*/ 2147483646 h 161"/>
                <a:gd name="T26" fmla="*/ 2147483646 w 126"/>
                <a:gd name="T27" fmla="*/ 2147483646 h 161"/>
                <a:gd name="T28" fmla="*/ 2147483646 w 126"/>
                <a:gd name="T29" fmla="*/ 2147483646 h 161"/>
                <a:gd name="T30" fmla="*/ 2147483646 w 126"/>
                <a:gd name="T31" fmla="*/ 2147483646 h 161"/>
                <a:gd name="T32" fmla="*/ 2147483646 w 126"/>
                <a:gd name="T33" fmla="*/ 2147483646 h 161"/>
                <a:gd name="T34" fmla="*/ 2147483646 w 126"/>
                <a:gd name="T35" fmla="*/ 2147483646 h 161"/>
                <a:gd name="T36" fmla="*/ 2147483646 w 126"/>
                <a:gd name="T37" fmla="*/ 2147483646 h 161"/>
                <a:gd name="T38" fmla="*/ 2147483646 w 126"/>
                <a:gd name="T39" fmla="*/ 2147483646 h 161"/>
                <a:gd name="T40" fmla="*/ 2147483646 w 126"/>
                <a:gd name="T41" fmla="*/ 2147483646 h 161"/>
                <a:gd name="T42" fmla="*/ 2147483646 w 126"/>
                <a:gd name="T43" fmla="*/ 2147483646 h 161"/>
                <a:gd name="T44" fmla="*/ 2147483646 w 126"/>
                <a:gd name="T45" fmla="*/ 2147483646 h 161"/>
                <a:gd name="T46" fmla="*/ 2147483646 w 126"/>
                <a:gd name="T47" fmla="*/ 2147483646 h 161"/>
                <a:gd name="T48" fmla="*/ 2147483646 w 126"/>
                <a:gd name="T49" fmla="*/ 2147483646 h 161"/>
                <a:gd name="T50" fmla="*/ 2147483646 w 126"/>
                <a:gd name="T51" fmla="*/ 2147483646 h 161"/>
                <a:gd name="T52" fmla="*/ 2147483646 w 126"/>
                <a:gd name="T53" fmla="*/ 2147483646 h 161"/>
                <a:gd name="T54" fmla="*/ 2147483646 w 126"/>
                <a:gd name="T55" fmla="*/ 2147483646 h 161"/>
                <a:gd name="T56" fmla="*/ 2147483646 w 126"/>
                <a:gd name="T57" fmla="*/ 2147483646 h 161"/>
                <a:gd name="T58" fmla="*/ 2147483646 w 126"/>
                <a:gd name="T59" fmla="*/ 2147483646 h 161"/>
                <a:gd name="T60" fmla="*/ 2147483646 w 126"/>
                <a:gd name="T61" fmla="*/ 2147483646 h 161"/>
                <a:gd name="T62" fmla="*/ 2147483646 w 126"/>
                <a:gd name="T63" fmla="*/ 2147483646 h 161"/>
                <a:gd name="T64" fmla="*/ 2147483646 w 126"/>
                <a:gd name="T65" fmla="*/ 2147483646 h 161"/>
                <a:gd name="T66" fmla="*/ 2147483646 w 126"/>
                <a:gd name="T67" fmla="*/ 2147483646 h 161"/>
                <a:gd name="T68" fmla="*/ 2147483646 w 126"/>
                <a:gd name="T69" fmla="*/ 2147483646 h 161"/>
                <a:gd name="T70" fmla="*/ 2147483646 w 126"/>
                <a:gd name="T71" fmla="*/ 0 h 161"/>
                <a:gd name="T72" fmla="*/ 2147483646 w 126"/>
                <a:gd name="T73" fmla="*/ 2147483646 h 161"/>
                <a:gd name="T74" fmla="*/ 2147483646 w 126"/>
                <a:gd name="T75" fmla="*/ 2147483646 h 161"/>
                <a:gd name="T76" fmla="*/ 2147483646 w 126"/>
                <a:gd name="T77" fmla="*/ 2147483646 h 161"/>
                <a:gd name="T78" fmla="*/ 2147483646 w 126"/>
                <a:gd name="T79" fmla="*/ 2147483646 h 161"/>
                <a:gd name="T80" fmla="*/ 2147483646 w 126"/>
                <a:gd name="T81" fmla="*/ 2147483646 h 1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61">
                  <a:moveTo>
                    <a:pt x="58" y="100"/>
                  </a:moveTo>
                  <a:cubicBezTo>
                    <a:pt x="48" y="91"/>
                    <a:pt x="42" y="75"/>
                    <a:pt x="44" y="64"/>
                  </a:cubicBezTo>
                  <a:cubicBezTo>
                    <a:pt x="46" y="55"/>
                    <a:pt x="54" y="53"/>
                    <a:pt x="63" y="58"/>
                  </a:cubicBezTo>
                  <a:cubicBezTo>
                    <a:pt x="65" y="59"/>
                    <a:pt x="66" y="60"/>
                    <a:pt x="68" y="61"/>
                  </a:cubicBezTo>
                  <a:cubicBezTo>
                    <a:pt x="78" y="70"/>
                    <a:pt x="85" y="86"/>
                    <a:pt x="82" y="97"/>
                  </a:cubicBezTo>
                  <a:cubicBezTo>
                    <a:pt x="80" y="106"/>
                    <a:pt x="72" y="108"/>
                    <a:pt x="63" y="103"/>
                  </a:cubicBezTo>
                  <a:cubicBezTo>
                    <a:pt x="62" y="102"/>
                    <a:pt x="60" y="101"/>
                    <a:pt x="58" y="100"/>
                  </a:cubicBezTo>
                  <a:close/>
                  <a:moveTo>
                    <a:pt x="1" y="37"/>
                  </a:moveTo>
                  <a:cubicBezTo>
                    <a:pt x="0" y="39"/>
                    <a:pt x="1" y="41"/>
                    <a:pt x="3" y="42"/>
                  </a:cubicBezTo>
                  <a:cubicBezTo>
                    <a:pt x="15" y="56"/>
                    <a:pt x="15" y="56"/>
                    <a:pt x="15" y="56"/>
                  </a:cubicBezTo>
                  <a:cubicBezTo>
                    <a:pt x="16" y="57"/>
                    <a:pt x="17" y="58"/>
                    <a:pt x="17" y="60"/>
                  </a:cubicBezTo>
                  <a:cubicBezTo>
                    <a:pt x="18" y="63"/>
                    <a:pt x="18" y="68"/>
                    <a:pt x="19" y="72"/>
                  </a:cubicBezTo>
                  <a:cubicBezTo>
                    <a:pt x="18" y="72"/>
                    <a:pt x="18" y="72"/>
                    <a:pt x="18" y="72"/>
                  </a:cubicBezTo>
                  <a:cubicBezTo>
                    <a:pt x="8" y="77"/>
                    <a:pt x="8" y="77"/>
                    <a:pt x="8" y="77"/>
                  </a:cubicBezTo>
                  <a:cubicBezTo>
                    <a:pt x="7" y="77"/>
                    <a:pt x="6" y="79"/>
                    <a:pt x="7" y="81"/>
                  </a:cubicBezTo>
                  <a:cubicBezTo>
                    <a:pt x="14" y="98"/>
                    <a:pt x="14" y="98"/>
                    <a:pt x="14" y="98"/>
                  </a:cubicBezTo>
                  <a:cubicBezTo>
                    <a:pt x="15" y="99"/>
                    <a:pt x="16" y="101"/>
                    <a:pt x="17" y="101"/>
                  </a:cubicBezTo>
                  <a:cubicBezTo>
                    <a:pt x="18" y="101"/>
                    <a:pt x="18" y="101"/>
                    <a:pt x="18" y="101"/>
                  </a:cubicBezTo>
                  <a:cubicBezTo>
                    <a:pt x="31" y="103"/>
                    <a:pt x="31" y="103"/>
                    <a:pt x="31" y="103"/>
                  </a:cubicBezTo>
                  <a:cubicBezTo>
                    <a:pt x="33" y="104"/>
                    <a:pt x="33" y="104"/>
                    <a:pt x="33" y="104"/>
                  </a:cubicBezTo>
                  <a:cubicBezTo>
                    <a:pt x="34" y="105"/>
                    <a:pt x="34" y="105"/>
                    <a:pt x="34" y="105"/>
                  </a:cubicBezTo>
                  <a:cubicBezTo>
                    <a:pt x="36" y="109"/>
                    <a:pt x="39" y="112"/>
                    <a:pt x="42" y="116"/>
                  </a:cubicBezTo>
                  <a:cubicBezTo>
                    <a:pt x="42" y="117"/>
                    <a:pt x="42" y="117"/>
                    <a:pt x="42" y="117"/>
                  </a:cubicBezTo>
                  <a:cubicBezTo>
                    <a:pt x="41" y="132"/>
                    <a:pt x="41" y="132"/>
                    <a:pt x="41" y="132"/>
                  </a:cubicBezTo>
                  <a:cubicBezTo>
                    <a:pt x="41" y="134"/>
                    <a:pt x="42" y="136"/>
                    <a:pt x="43" y="137"/>
                  </a:cubicBezTo>
                  <a:cubicBezTo>
                    <a:pt x="57" y="149"/>
                    <a:pt x="57" y="149"/>
                    <a:pt x="57" y="149"/>
                  </a:cubicBezTo>
                  <a:cubicBezTo>
                    <a:pt x="57" y="149"/>
                    <a:pt x="57" y="149"/>
                    <a:pt x="57" y="149"/>
                  </a:cubicBezTo>
                  <a:cubicBezTo>
                    <a:pt x="59" y="150"/>
                    <a:pt x="60" y="150"/>
                    <a:pt x="60" y="148"/>
                  </a:cubicBezTo>
                  <a:cubicBezTo>
                    <a:pt x="66" y="137"/>
                    <a:pt x="66" y="137"/>
                    <a:pt x="66" y="137"/>
                  </a:cubicBezTo>
                  <a:cubicBezTo>
                    <a:pt x="66" y="136"/>
                    <a:pt x="67" y="136"/>
                    <a:pt x="68" y="136"/>
                  </a:cubicBezTo>
                  <a:cubicBezTo>
                    <a:pt x="71" y="137"/>
                    <a:pt x="74" y="138"/>
                    <a:pt x="77" y="139"/>
                  </a:cubicBezTo>
                  <a:cubicBezTo>
                    <a:pt x="78" y="141"/>
                    <a:pt x="78" y="141"/>
                    <a:pt x="78" y="141"/>
                  </a:cubicBezTo>
                  <a:cubicBezTo>
                    <a:pt x="87" y="158"/>
                    <a:pt x="87" y="158"/>
                    <a:pt x="87" y="158"/>
                  </a:cubicBezTo>
                  <a:cubicBezTo>
                    <a:pt x="88" y="159"/>
                    <a:pt x="89" y="160"/>
                    <a:pt x="90" y="161"/>
                  </a:cubicBezTo>
                  <a:cubicBezTo>
                    <a:pt x="91" y="161"/>
                    <a:pt x="91" y="161"/>
                    <a:pt x="91" y="161"/>
                  </a:cubicBezTo>
                  <a:cubicBezTo>
                    <a:pt x="103" y="160"/>
                    <a:pt x="103" y="160"/>
                    <a:pt x="103" y="160"/>
                  </a:cubicBezTo>
                  <a:cubicBezTo>
                    <a:pt x="104" y="159"/>
                    <a:pt x="104" y="158"/>
                    <a:pt x="104" y="156"/>
                  </a:cubicBezTo>
                  <a:cubicBezTo>
                    <a:pt x="99" y="138"/>
                    <a:pt x="99" y="138"/>
                    <a:pt x="99" y="138"/>
                  </a:cubicBezTo>
                  <a:cubicBezTo>
                    <a:pt x="98" y="137"/>
                    <a:pt x="98" y="135"/>
                    <a:pt x="99" y="135"/>
                  </a:cubicBezTo>
                  <a:cubicBezTo>
                    <a:pt x="101" y="133"/>
                    <a:pt x="102" y="131"/>
                    <a:pt x="104" y="128"/>
                  </a:cubicBezTo>
                  <a:cubicBezTo>
                    <a:pt x="105" y="129"/>
                    <a:pt x="105" y="129"/>
                    <a:pt x="105" y="129"/>
                  </a:cubicBezTo>
                  <a:cubicBezTo>
                    <a:pt x="119" y="138"/>
                    <a:pt x="119" y="138"/>
                    <a:pt x="119" y="138"/>
                  </a:cubicBezTo>
                  <a:cubicBezTo>
                    <a:pt x="120" y="138"/>
                    <a:pt x="120" y="138"/>
                    <a:pt x="120" y="138"/>
                  </a:cubicBezTo>
                  <a:cubicBezTo>
                    <a:pt x="121" y="139"/>
                    <a:pt x="122" y="139"/>
                    <a:pt x="122" y="137"/>
                  </a:cubicBezTo>
                  <a:cubicBezTo>
                    <a:pt x="126" y="124"/>
                    <a:pt x="126" y="124"/>
                    <a:pt x="126" y="124"/>
                  </a:cubicBezTo>
                  <a:cubicBezTo>
                    <a:pt x="126" y="123"/>
                    <a:pt x="125" y="120"/>
                    <a:pt x="124" y="119"/>
                  </a:cubicBezTo>
                  <a:cubicBezTo>
                    <a:pt x="111" y="105"/>
                    <a:pt x="111" y="105"/>
                    <a:pt x="111" y="105"/>
                  </a:cubicBezTo>
                  <a:cubicBezTo>
                    <a:pt x="110" y="104"/>
                    <a:pt x="109" y="103"/>
                    <a:pt x="109" y="102"/>
                  </a:cubicBezTo>
                  <a:cubicBezTo>
                    <a:pt x="109" y="98"/>
                    <a:pt x="108" y="94"/>
                    <a:pt x="107" y="90"/>
                  </a:cubicBezTo>
                  <a:cubicBezTo>
                    <a:pt x="108" y="89"/>
                    <a:pt x="108" y="89"/>
                    <a:pt x="108" y="89"/>
                  </a:cubicBezTo>
                  <a:cubicBezTo>
                    <a:pt x="118" y="85"/>
                    <a:pt x="118" y="85"/>
                    <a:pt x="118" y="85"/>
                  </a:cubicBezTo>
                  <a:cubicBezTo>
                    <a:pt x="119" y="84"/>
                    <a:pt x="120" y="83"/>
                    <a:pt x="119" y="81"/>
                  </a:cubicBezTo>
                  <a:cubicBezTo>
                    <a:pt x="112" y="63"/>
                    <a:pt x="112" y="63"/>
                    <a:pt x="112" y="63"/>
                  </a:cubicBezTo>
                  <a:cubicBezTo>
                    <a:pt x="111" y="62"/>
                    <a:pt x="110" y="61"/>
                    <a:pt x="110" y="60"/>
                  </a:cubicBezTo>
                  <a:cubicBezTo>
                    <a:pt x="108" y="60"/>
                    <a:pt x="108" y="60"/>
                    <a:pt x="108" y="60"/>
                  </a:cubicBezTo>
                  <a:cubicBezTo>
                    <a:pt x="95" y="58"/>
                    <a:pt x="95" y="58"/>
                    <a:pt x="95" y="58"/>
                  </a:cubicBezTo>
                  <a:cubicBezTo>
                    <a:pt x="94" y="58"/>
                    <a:pt x="94" y="58"/>
                    <a:pt x="94" y="58"/>
                  </a:cubicBezTo>
                  <a:cubicBezTo>
                    <a:pt x="92" y="57"/>
                    <a:pt x="92" y="57"/>
                    <a:pt x="92" y="57"/>
                  </a:cubicBezTo>
                  <a:cubicBezTo>
                    <a:pt x="90" y="53"/>
                    <a:pt x="87" y="49"/>
                    <a:pt x="84" y="46"/>
                  </a:cubicBezTo>
                  <a:cubicBezTo>
                    <a:pt x="84" y="44"/>
                    <a:pt x="84" y="44"/>
                    <a:pt x="84" y="44"/>
                  </a:cubicBezTo>
                  <a:cubicBezTo>
                    <a:pt x="85" y="29"/>
                    <a:pt x="85" y="29"/>
                    <a:pt x="85" y="29"/>
                  </a:cubicBezTo>
                  <a:cubicBezTo>
                    <a:pt x="85" y="28"/>
                    <a:pt x="85" y="25"/>
                    <a:pt x="83" y="24"/>
                  </a:cubicBezTo>
                  <a:cubicBezTo>
                    <a:pt x="70" y="12"/>
                    <a:pt x="70" y="12"/>
                    <a:pt x="70" y="12"/>
                  </a:cubicBezTo>
                  <a:cubicBezTo>
                    <a:pt x="69" y="12"/>
                    <a:pt x="69" y="12"/>
                    <a:pt x="69" y="12"/>
                  </a:cubicBezTo>
                  <a:cubicBezTo>
                    <a:pt x="68" y="11"/>
                    <a:pt x="67" y="12"/>
                    <a:pt x="66" y="13"/>
                  </a:cubicBezTo>
                  <a:cubicBezTo>
                    <a:pt x="61" y="24"/>
                    <a:pt x="61" y="24"/>
                    <a:pt x="61" y="24"/>
                  </a:cubicBezTo>
                  <a:cubicBezTo>
                    <a:pt x="60" y="25"/>
                    <a:pt x="60" y="26"/>
                    <a:pt x="59" y="25"/>
                  </a:cubicBezTo>
                  <a:cubicBezTo>
                    <a:pt x="55" y="24"/>
                    <a:pt x="52" y="23"/>
                    <a:pt x="49" y="22"/>
                  </a:cubicBezTo>
                  <a:cubicBezTo>
                    <a:pt x="48" y="21"/>
                    <a:pt x="48" y="21"/>
                    <a:pt x="48" y="21"/>
                  </a:cubicBezTo>
                  <a:cubicBezTo>
                    <a:pt x="39" y="4"/>
                    <a:pt x="39" y="4"/>
                    <a:pt x="39" y="4"/>
                  </a:cubicBezTo>
                  <a:cubicBezTo>
                    <a:pt x="39" y="2"/>
                    <a:pt x="38" y="1"/>
                    <a:pt x="37" y="1"/>
                  </a:cubicBezTo>
                  <a:cubicBezTo>
                    <a:pt x="35" y="0"/>
                    <a:pt x="35" y="0"/>
                    <a:pt x="35" y="0"/>
                  </a:cubicBezTo>
                  <a:cubicBezTo>
                    <a:pt x="24" y="2"/>
                    <a:pt x="24" y="2"/>
                    <a:pt x="24" y="2"/>
                  </a:cubicBezTo>
                  <a:cubicBezTo>
                    <a:pt x="22" y="2"/>
                    <a:pt x="22" y="4"/>
                    <a:pt x="23" y="6"/>
                  </a:cubicBezTo>
                  <a:cubicBezTo>
                    <a:pt x="27" y="23"/>
                    <a:pt x="27" y="23"/>
                    <a:pt x="27" y="23"/>
                  </a:cubicBezTo>
                  <a:cubicBezTo>
                    <a:pt x="28" y="25"/>
                    <a:pt x="28" y="26"/>
                    <a:pt x="28" y="27"/>
                  </a:cubicBezTo>
                  <a:cubicBezTo>
                    <a:pt x="26" y="28"/>
                    <a:pt x="24" y="31"/>
                    <a:pt x="22" y="33"/>
                  </a:cubicBezTo>
                  <a:cubicBezTo>
                    <a:pt x="21" y="32"/>
                    <a:pt x="21" y="32"/>
                    <a:pt x="21" y="32"/>
                  </a:cubicBezTo>
                  <a:cubicBezTo>
                    <a:pt x="7" y="23"/>
                    <a:pt x="7" y="23"/>
                    <a:pt x="7" y="23"/>
                  </a:cubicBezTo>
                  <a:cubicBezTo>
                    <a:pt x="7" y="23"/>
                    <a:pt x="7" y="23"/>
                    <a:pt x="7" y="23"/>
                  </a:cubicBezTo>
                  <a:cubicBezTo>
                    <a:pt x="5" y="22"/>
                    <a:pt x="4" y="23"/>
                    <a:pt x="4" y="24"/>
                  </a:cubicBezTo>
                  <a:lnTo>
                    <a:pt x="1" y="37"/>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8" name="Freeform 460">
              <a:extLst>
                <a:ext uri="{FF2B5EF4-FFF2-40B4-BE49-F238E27FC236}">
                  <a16:creationId xmlns:a16="http://schemas.microsoft.com/office/drawing/2014/main" id="{EDDA3C87-B306-D8B7-BAB3-27CDFBDEDD24}"/>
                </a:ext>
              </a:extLst>
            </p:cNvPr>
            <p:cNvSpPr>
              <a:spLocks noEditPoints="1"/>
            </p:cNvSpPr>
            <p:nvPr userDrawn="1"/>
          </p:nvSpPr>
          <p:spPr bwMode="auto">
            <a:xfrm>
              <a:off x="7977188" y="5186363"/>
              <a:ext cx="981075" cy="198438"/>
            </a:xfrm>
            <a:custGeom>
              <a:avLst/>
              <a:gdLst>
                <a:gd name="T0" fmla="*/ 2147483646 w 618"/>
                <a:gd name="T1" fmla="*/ 2147483646 h 125"/>
                <a:gd name="T2" fmla="*/ 2147483646 w 618"/>
                <a:gd name="T3" fmla="*/ 2147483646 h 125"/>
                <a:gd name="T4" fmla="*/ 2147483646 w 618"/>
                <a:gd name="T5" fmla="*/ 2147483646 h 125"/>
                <a:gd name="T6" fmla="*/ 2147483646 w 618"/>
                <a:gd name="T7" fmla="*/ 2147483646 h 125"/>
                <a:gd name="T8" fmla="*/ 2147483646 w 618"/>
                <a:gd name="T9" fmla="*/ 2147483646 h 125"/>
                <a:gd name="T10" fmla="*/ 2147483646 w 618"/>
                <a:gd name="T11" fmla="*/ 2147483646 h 125"/>
                <a:gd name="T12" fmla="*/ 2147483646 w 618"/>
                <a:gd name="T13" fmla="*/ 2147483646 h 125"/>
                <a:gd name="T14" fmla="*/ 2147483646 w 618"/>
                <a:gd name="T15" fmla="*/ 0 h 125"/>
                <a:gd name="T16" fmla="*/ 0 w 618"/>
                <a:gd name="T17" fmla="*/ 2147483646 h 125"/>
                <a:gd name="T18" fmla="*/ 2147483646 w 618"/>
                <a:gd name="T19" fmla="*/ 2147483646 h 125"/>
                <a:gd name="T20" fmla="*/ 2147483646 w 618"/>
                <a:gd name="T21" fmla="*/ 2147483646 h 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8" h="125">
                  <a:moveTo>
                    <a:pt x="430" y="94"/>
                  </a:moveTo>
                  <a:lnTo>
                    <a:pt x="149" y="94"/>
                  </a:lnTo>
                  <a:lnTo>
                    <a:pt x="280" y="36"/>
                  </a:lnTo>
                  <a:lnTo>
                    <a:pt x="430" y="94"/>
                  </a:lnTo>
                  <a:close/>
                  <a:moveTo>
                    <a:pt x="618" y="124"/>
                  </a:moveTo>
                  <a:lnTo>
                    <a:pt x="616" y="108"/>
                  </a:lnTo>
                  <a:lnTo>
                    <a:pt x="290" y="0"/>
                  </a:lnTo>
                  <a:lnTo>
                    <a:pt x="0" y="108"/>
                  </a:lnTo>
                  <a:lnTo>
                    <a:pt x="3" y="125"/>
                  </a:lnTo>
                  <a:lnTo>
                    <a:pt x="618" y="12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9" name="Freeform 461">
              <a:extLst>
                <a:ext uri="{FF2B5EF4-FFF2-40B4-BE49-F238E27FC236}">
                  <a16:creationId xmlns:a16="http://schemas.microsoft.com/office/drawing/2014/main" id="{5DF15298-B2F4-14B6-32BC-27EEBDCCC653}"/>
                </a:ext>
              </a:extLst>
            </p:cNvPr>
            <p:cNvSpPr>
              <a:spLocks noEditPoints="1"/>
            </p:cNvSpPr>
            <p:nvPr userDrawn="1"/>
          </p:nvSpPr>
          <p:spPr bwMode="auto">
            <a:xfrm>
              <a:off x="7977188" y="5154613"/>
              <a:ext cx="977900" cy="203200"/>
            </a:xfrm>
            <a:custGeom>
              <a:avLst/>
              <a:gdLst>
                <a:gd name="T0" fmla="*/ 2147483646 w 616"/>
                <a:gd name="T1" fmla="*/ 2147483646 h 128"/>
                <a:gd name="T2" fmla="*/ 2147483646 w 616"/>
                <a:gd name="T3" fmla="*/ 2147483646 h 128"/>
                <a:gd name="T4" fmla="*/ 2147483646 w 616"/>
                <a:gd name="T5" fmla="*/ 2147483646 h 128"/>
                <a:gd name="T6" fmla="*/ 2147483646 w 616"/>
                <a:gd name="T7" fmla="*/ 2147483646 h 128"/>
                <a:gd name="T8" fmla="*/ 2147483646 w 616"/>
                <a:gd name="T9" fmla="*/ 2147483646 h 128"/>
                <a:gd name="T10" fmla="*/ 2147483646 w 616"/>
                <a:gd name="T11" fmla="*/ 2147483646 h 128"/>
                <a:gd name="T12" fmla="*/ 2147483646 w 616"/>
                <a:gd name="T13" fmla="*/ 0 h 128"/>
                <a:gd name="T14" fmla="*/ 0 w 616"/>
                <a:gd name="T15" fmla="*/ 2147483646 h 128"/>
                <a:gd name="T16" fmla="*/ 2147483646 w 616"/>
                <a:gd name="T17" fmla="*/ 2147483646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6" h="128">
                  <a:moveTo>
                    <a:pt x="429" y="99"/>
                  </a:moveTo>
                  <a:lnTo>
                    <a:pt x="147" y="99"/>
                  </a:lnTo>
                  <a:lnTo>
                    <a:pt x="279" y="40"/>
                  </a:lnTo>
                  <a:lnTo>
                    <a:pt x="429" y="99"/>
                  </a:lnTo>
                  <a:close/>
                  <a:moveTo>
                    <a:pt x="616" y="128"/>
                  </a:moveTo>
                  <a:lnTo>
                    <a:pt x="288" y="0"/>
                  </a:lnTo>
                  <a:lnTo>
                    <a:pt x="0" y="128"/>
                  </a:lnTo>
                  <a:lnTo>
                    <a:pt x="616" y="128"/>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0" name="Freeform 462">
              <a:extLst>
                <a:ext uri="{FF2B5EF4-FFF2-40B4-BE49-F238E27FC236}">
                  <a16:creationId xmlns:a16="http://schemas.microsoft.com/office/drawing/2014/main" id="{6EACEEBD-4A2D-6F7A-D94E-7DADF401E182}"/>
                </a:ext>
              </a:extLst>
            </p:cNvPr>
            <p:cNvSpPr>
              <a:spLocks/>
            </p:cNvSpPr>
            <p:nvPr userDrawn="1"/>
          </p:nvSpPr>
          <p:spPr bwMode="auto">
            <a:xfrm>
              <a:off x="8677276" y="5262563"/>
              <a:ext cx="44450" cy="19050"/>
            </a:xfrm>
            <a:custGeom>
              <a:avLst/>
              <a:gdLst>
                <a:gd name="T0" fmla="*/ 2147483646 w 28"/>
                <a:gd name="T1" fmla="*/ 0 h 12"/>
                <a:gd name="T2" fmla="*/ 0 w 28"/>
                <a:gd name="T3" fmla="*/ 2147483646 h 12"/>
                <a:gd name="T4" fmla="*/ 2147483646 w 28"/>
                <a:gd name="T5" fmla="*/ 2147483646 h 12"/>
                <a:gd name="T6" fmla="*/ 2147483646 w 28"/>
                <a:gd name="T7" fmla="*/ 2147483646 h 12"/>
                <a:gd name="T8" fmla="*/ 2147483646 w 2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
                  <a:moveTo>
                    <a:pt x="24" y="0"/>
                  </a:moveTo>
                  <a:lnTo>
                    <a:pt x="0" y="11"/>
                  </a:lnTo>
                  <a:lnTo>
                    <a:pt x="4" y="12"/>
                  </a:lnTo>
                  <a:lnTo>
                    <a:pt x="28" y="2"/>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1" name="Freeform 463">
              <a:extLst>
                <a:ext uri="{FF2B5EF4-FFF2-40B4-BE49-F238E27FC236}">
                  <a16:creationId xmlns:a16="http://schemas.microsoft.com/office/drawing/2014/main" id="{731FA7AC-ED1B-9FC0-1878-0054841376F8}"/>
                </a:ext>
              </a:extLst>
            </p:cNvPr>
            <p:cNvSpPr>
              <a:spLocks/>
            </p:cNvSpPr>
            <p:nvPr userDrawn="1"/>
          </p:nvSpPr>
          <p:spPr bwMode="auto">
            <a:xfrm>
              <a:off x="8662988" y="5251451"/>
              <a:ext cx="28575" cy="11113"/>
            </a:xfrm>
            <a:custGeom>
              <a:avLst/>
              <a:gdLst>
                <a:gd name="T0" fmla="*/ 2147483646 w 18"/>
                <a:gd name="T1" fmla="*/ 0 h 7"/>
                <a:gd name="T2" fmla="*/ 0 w 18"/>
                <a:gd name="T3" fmla="*/ 2147483646 h 7"/>
                <a:gd name="T4" fmla="*/ 2147483646 w 18"/>
                <a:gd name="T5" fmla="*/ 2147483646 h 7"/>
                <a:gd name="T6" fmla="*/ 2147483646 w 18"/>
                <a:gd name="T7" fmla="*/ 2147483646 h 7"/>
                <a:gd name="T8" fmla="*/ 2147483646 w 18"/>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7">
                  <a:moveTo>
                    <a:pt x="14" y="0"/>
                  </a:moveTo>
                  <a:lnTo>
                    <a:pt x="0" y="6"/>
                  </a:lnTo>
                  <a:lnTo>
                    <a:pt x="4" y="7"/>
                  </a:lnTo>
                  <a:lnTo>
                    <a:pt x="18" y="1"/>
                  </a:lnTo>
                  <a:lnTo>
                    <a:pt x="1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2" name="Freeform 464">
              <a:extLst>
                <a:ext uri="{FF2B5EF4-FFF2-40B4-BE49-F238E27FC236}">
                  <a16:creationId xmlns:a16="http://schemas.microsoft.com/office/drawing/2014/main" id="{B9DD07C7-2665-8E38-E5F1-008077C3C6F2}"/>
                </a:ext>
              </a:extLst>
            </p:cNvPr>
            <p:cNvSpPr>
              <a:spLocks/>
            </p:cNvSpPr>
            <p:nvPr userDrawn="1"/>
          </p:nvSpPr>
          <p:spPr bwMode="auto">
            <a:xfrm>
              <a:off x="8616951" y="5238751"/>
              <a:ext cx="44450" cy="19050"/>
            </a:xfrm>
            <a:custGeom>
              <a:avLst/>
              <a:gdLst>
                <a:gd name="T0" fmla="*/ 2147483646 w 28"/>
                <a:gd name="T1" fmla="*/ 0 h 12"/>
                <a:gd name="T2" fmla="*/ 0 w 28"/>
                <a:gd name="T3" fmla="*/ 2147483646 h 12"/>
                <a:gd name="T4" fmla="*/ 2147483646 w 28"/>
                <a:gd name="T5" fmla="*/ 2147483646 h 12"/>
                <a:gd name="T6" fmla="*/ 2147483646 w 28"/>
                <a:gd name="T7" fmla="*/ 2147483646 h 12"/>
                <a:gd name="T8" fmla="*/ 2147483646 w 2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
                  <a:moveTo>
                    <a:pt x="24" y="0"/>
                  </a:moveTo>
                  <a:lnTo>
                    <a:pt x="0" y="11"/>
                  </a:lnTo>
                  <a:lnTo>
                    <a:pt x="4" y="12"/>
                  </a:lnTo>
                  <a:lnTo>
                    <a:pt x="28" y="2"/>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3" name="Freeform 465">
              <a:extLst>
                <a:ext uri="{FF2B5EF4-FFF2-40B4-BE49-F238E27FC236}">
                  <a16:creationId xmlns:a16="http://schemas.microsoft.com/office/drawing/2014/main" id="{E97C4340-DA40-0B61-26C1-200D1DB352C8}"/>
                </a:ext>
              </a:extLst>
            </p:cNvPr>
            <p:cNvSpPr>
              <a:spLocks/>
            </p:cNvSpPr>
            <p:nvPr userDrawn="1"/>
          </p:nvSpPr>
          <p:spPr bwMode="auto">
            <a:xfrm>
              <a:off x="8602663" y="5227638"/>
              <a:ext cx="26988" cy="11113"/>
            </a:xfrm>
            <a:custGeom>
              <a:avLst/>
              <a:gdLst>
                <a:gd name="T0" fmla="*/ 2147483646 w 17"/>
                <a:gd name="T1" fmla="*/ 0 h 7"/>
                <a:gd name="T2" fmla="*/ 0 w 17"/>
                <a:gd name="T3" fmla="*/ 2147483646 h 7"/>
                <a:gd name="T4" fmla="*/ 2147483646 w 17"/>
                <a:gd name="T5" fmla="*/ 2147483646 h 7"/>
                <a:gd name="T6" fmla="*/ 2147483646 w 17"/>
                <a:gd name="T7" fmla="*/ 2147483646 h 7"/>
                <a:gd name="T8" fmla="*/ 2147483646 w 17"/>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7">
                  <a:moveTo>
                    <a:pt x="14" y="0"/>
                  </a:moveTo>
                  <a:lnTo>
                    <a:pt x="0" y="6"/>
                  </a:lnTo>
                  <a:lnTo>
                    <a:pt x="4" y="7"/>
                  </a:lnTo>
                  <a:lnTo>
                    <a:pt x="17" y="1"/>
                  </a:lnTo>
                  <a:lnTo>
                    <a:pt x="1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4" name="Freeform 466">
              <a:extLst>
                <a:ext uri="{FF2B5EF4-FFF2-40B4-BE49-F238E27FC236}">
                  <a16:creationId xmlns:a16="http://schemas.microsoft.com/office/drawing/2014/main" id="{74660526-EC17-74F1-E691-2ABE96F9D5EF}"/>
                </a:ext>
              </a:extLst>
            </p:cNvPr>
            <p:cNvSpPr>
              <a:spLocks/>
            </p:cNvSpPr>
            <p:nvPr userDrawn="1"/>
          </p:nvSpPr>
          <p:spPr bwMode="auto">
            <a:xfrm>
              <a:off x="8797926" y="5310188"/>
              <a:ext cx="44450" cy="19050"/>
            </a:xfrm>
            <a:custGeom>
              <a:avLst/>
              <a:gdLst>
                <a:gd name="T0" fmla="*/ 2147483646 w 28"/>
                <a:gd name="T1" fmla="*/ 0 h 12"/>
                <a:gd name="T2" fmla="*/ 0 w 28"/>
                <a:gd name="T3" fmla="*/ 2147483646 h 12"/>
                <a:gd name="T4" fmla="*/ 2147483646 w 28"/>
                <a:gd name="T5" fmla="*/ 2147483646 h 12"/>
                <a:gd name="T6" fmla="*/ 2147483646 w 28"/>
                <a:gd name="T7" fmla="*/ 2147483646 h 12"/>
                <a:gd name="T8" fmla="*/ 2147483646 w 2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
                  <a:moveTo>
                    <a:pt x="24" y="0"/>
                  </a:moveTo>
                  <a:lnTo>
                    <a:pt x="0" y="10"/>
                  </a:lnTo>
                  <a:lnTo>
                    <a:pt x="4" y="12"/>
                  </a:lnTo>
                  <a:lnTo>
                    <a:pt x="28" y="1"/>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5" name="Freeform 467">
              <a:extLst>
                <a:ext uri="{FF2B5EF4-FFF2-40B4-BE49-F238E27FC236}">
                  <a16:creationId xmlns:a16="http://schemas.microsoft.com/office/drawing/2014/main" id="{9F201705-DD9A-6E0D-63F7-C1C78DE3FCC3}"/>
                </a:ext>
              </a:extLst>
            </p:cNvPr>
            <p:cNvSpPr>
              <a:spLocks/>
            </p:cNvSpPr>
            <p:nvPr userDrawn="1"/>
          </p:nvSpPr>
          <p:spPr bwMode="auto">
            <a:xfrm>
              <a:off x="8783638" y="5297488"/>
              <a:ext cx="28575" cy="12700"/>
            </a:xfrm>
            <a:custGeom>
              <a:avLst/>
              <a:gdLst>
                <a:gd name="T0" fmla="*/ 2147483646 w 18"/>
                <a:gd name="T1" fmla="*/ 0 h 8"/>
                <a:gd name="T2" fmla="*/ 0 w 18"/>
                <a:gd name="T3" fmla="*/ 2147483646 h 8"/>
                <a:gd name="T4" fmla="*/ 2147483646 w 18"/>
                <a:gd name="T5" fmla="*/ 2147483646 h 8"/>
                <a:gd name="T6" fmla="*/ 2147483646 w 18"/>
                <a:gd name="T7" fmla="*/ 2147483646 h 8"/>
                <a:gd name="T8" fmla="*/ 2147483646 w 18"/>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8">
                  <a:moveTo>
                    <a:pt x="14" y="0"/>
                  </a:moveTo>
                  <a:lnTo>
                    <a:pt x="0" y="6"/>
                  </a:lnTo>
                  <a:lnTo>
                    <a:pt x="4" y="8"/>
                  </a:lnTo>
                  <a:lnTo>
                    <a:pt x="18" y="2"/>
                  </a:lnTo>
                  <a:lnTo>
                    <a:pt x="1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6" name="Freeform 468">
              <a:extLst>
                <a:ext uri="{FF2B5EF4-FFF2-40B4-BE49-F238E27FC236}">
                  <a16:creationId xmlns:a16="http://schemas.microsoft.com/office/drawing/2014/main" id="{3F7FAC39-0D65-DEFC-3C87-670878017DD0}"/>
                </a:ext>
              </a:extLst>
            </p:cNvPr>
            <p:cNvSpPr>
              <a:spLocks/>
            </p:cNvSpPr>
            <p:nvPr userDrawn="1"/>
          </p:nvSpPr>
          <p:spPr bwMode="auto">
            <a:xfrm>
              <a:off x="8737601" y="5286376"/>
              <a:ext cx="44450" cy="19050"/>
            </a:xfrm>
            <a:custGeom>
              <a:avLst/>
              <a:gdLst>
                <a:gd name="T0" fmla="*/ 2147483646 w 28"/>
                <a:gd name="T1" fmla="*/ 0 h 12"/>
                <a:gd name="T2" fmla="*/ 0 w 28"/>
                <a:gd name="T3" fmla="*/ 2147483646 h 12"/>
                <a:gd name="T4" fmla="*/ 2147483646 w 28"/>
                <a:gd name="T5" fmla="*/ 2147483646 h 12"/>
                <a:gd name="T6" fmla="*/ 2147483646 w 28"/>
                <a:gd name="T7" fmla="*/ 2147483646 h 12"/>
                <a:gd name="T8" fmla="*/ 2147483646 w 2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
                  <a:moveTo>
                    <a:pt x="24" y="0"/>
                  </a:moveTo>
                  <a:lnTo>
                    <a:pt x="0" y="11"/>
                  </a:lnTo>
                  <a:lnTo>
                    <a:pt x="4" y="12"/>
                  </a:lnTo>
                  <a:lnTo>
                    <a:pt x="28" y="1"/>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7" name="Freeform 469">
              <a:extLst>
                <a:ext uri="{FF2B5EF4-FFF2-40B4-BE49-F238E27FC236}">
                  <a16:creationId xmlns:a16="http://schemas.microsoft.com/office/drawing/2014/main" id="{E028511F-0E46-932E-BACC-040F2B9FDFA4}"/>
                </a:ext>
              </a:extLst>
            </p:cNvPr>
            <p:cNvSpPr>
              <a:spLocks/>
            </p:cNvSpPr>
            <p:nvPr userDrawn="1"/>
          </p:nvSpPr>
          <p:spPr bwMode="auto">
            <a:xfrm>
              <a:off x="8723313" y="5275263"/>
              <a:ext cx="28575" cy="11113"/>
            </a:xfrm>
            <a:custGeom>
              <a:avLst/>
              <a:gdLst>
                <a:gd name="T0" fmla="*/ 2147483646 w 18"/>
                <a:gd name="T1" fmla="*/ 0 h 7"/>
                <a:gd name="T2" fmla="*/ 0 w 18"/>
                <a:gd name="T3" fmla="*/ 2147483646 h 7"/>
                <a:gd name="T4" fmla="*/ 2147483646 w 18"/>
                <a:gd name="T5" fmla="*/ 2147483646 h 7"/>
                <a:gd name="T6" fmla="*/ 2147483646 w 18"/>
                <a:gd name="T7" fmla="*/ 2147483646 h 7"/>
                <a:gd name="T8" fmla="*/ 2147483646 w 18"/>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7">
                  <a:moveTo>
                    <a:pt x="14" y="0"/>
                  </a:moveTo>
                  <a:lnTo>
                    <a:pt x="0" y="6"/>
                  </a:lnTo>
                  <a:lnTo>
                    <a:pt x="4" y="7"/>
                  </a:lnTo>
                  <a:lnTo>
                    <a:pt x="18" y="1"/>
                  </a:lnTo>
                  <a:lnTo>
                    <a:pt x="1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8" name="Freeform 470">
              <a:extLst>
                <a:ext uri="{FF2B5EF4-FFF2-40B4-BE49-F238E27FC236}">
                  <a16:creationId xmlns:a16="http://schemas.microsoft.com/office/drawing/2014/main" id="{C6FFE1C2-F914-D8DF-0F97-2BA7790FB336}"/>
                </a:ext>
              </a:extLst>
            </p:cNvPr>
            <p:cNvSpPr>
              <a:spLocks/>
            </p:cNvSpPr>
            <p:nvPr userDrawn="1"/>
          </p:nvSpPr>
          <p:spPr bwMode="auto">
            <a:xfrm>
              <a:off x="8556626" y="5214938"/>
              <a:ext cx="42863" cy="20638"/>
            </a:xfrm>
            <a:custGeom>
              <a:avLst/>
              <a:gdLst>
                <a:gd name="T0" fmla="*/ 2147483646 w 27"/>
                <a:gd name="T1" fmla="*/ 0 h 13"/>
                <a:gd name="T2" fmla="*/ 0 w 27"/>
                <a:gd name="T3" fmla="*/ 2147483646 h 13"/>
                <a:gd name="T4" fmla="*/ 2147483646 w 27"/>
                <a:gd name="T5" fmla="*/ 2147483646 h 13"/>
                <a:gd name="T6" fmla="*/ 2147483646 w 27"/>
                <a:gd name="T7" fmla="*/ 2147483646 h 13"/>
                <a:gd name="T8" fmla="*/ 2147483646 w 27"/>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13">
                  <a:moveTo>
                    <a:pt x="23" y="0"/>
                  </a:moveTo>
                  <a:lnTo>
                    <a:pt x="0" y="11"/>
                  </a:lnTo>
                  <a:lnTo>
                    <a:pt x="4" y="13"/>
                  </a:lnTo>
                  <a:lnTo>
                    <a:pt x="27" y="2"/>
                  </a:lnTo>
                  <a:lnTo>
                    <a:pt x="23"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9" name="Freeform 471">
              <a:extLst>
                <a:ext uri="{FF2B5EF4-FFF2-40B4-BE49-F238E27FC236}">
                  <a16:creationId xmlns:a16="http://schemas.microsoft.com/office/drawing/2014/main" id="{7A4563D4-4409-5041-65EE-2FB2E7D7C87C}"/>
                </a:ext>
              </a:extLst>
            </p:cNvPr>
            <p:cNvSpPr>
              <a:spLocks/>
            </p:cNvSpPr>
            <p:nvPr userDrawn="1"/>
          </p:nvSpPr>
          <p:spPr bwMode="auto">
            <a:xfrm>
              <a:off x="8494713" y="5192713"/>
              <a:ext cx="44450" cy="19050"/>
            </a:xfrm>
            <a:custGeom>
              <a:avLst/>
              <a:gdLst>
                <a:gd name="T0" fmla="*/ 2147483646 w 28"/>
                <a:gd name="T1" fmla="*/ 0 h 12"/>
                <a:gd name="T2" fmla="*/ 0 w 28"/>
                <a:gd name="T3" fmla="*/ 2147483646 h 12"/>
                <a:gd name="T4" fmla="*/ 2147483646 w 28"/>
                <a:gd name="T5" fmla="*/ 2147483646 h 12"/>
                <a:gd name="T6" fmla="*/ 2147483646 w 28"/>
                <a:gd name="T7" fmla="*/ 2147483646 h 12"/>
                <a:gd name="T8" fmla="*/ 2147483646 w 2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
                  <a:moveTo>
                    <a:pt x="24" y="0"/>
                  </a:moveTo>
                  <a:lnTo>
                    <a:pt x="0" y="10"/>
                  </a:lnTo>
                  <a:lnTo>
                    <a:pt x="4" y="12"/>
                  </a:lnTo>
                  <a:lnTo>
                    <a:pt x="28" y="1"/>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00" name="Freeform 472">
              <a:extLst>
                <a:ext uri="{FF2B5EF4-FFF2-40B4-BE49-F238E27FC236}">
                  <a16:creationId xmlns:a16="http://schemas.microsoft.com/office/drawing/2014/main" id="{91FE4D65-9038-F7DA-57BE-76FF61C896DF}"/>
                </a:ext>
              </a:extLst>
            </p:cNvPr>
            <p:cNvSpPr>
              <a:spLocks/>
            </p:cNvSpPr>
            <p:nvPr userDrawn="1"/>
          </p:nvSpPr>
          <p:spPr bwMode="auto">
            <a:xfrm>
              <a:off x="8542338" y="5203826"/>
              <a:ext cx="26988" cy="12700"/>
            </a:xfrm>
            <a:custGeom>
              <a:avLst/>
              <a:gdLst>
                <a:gd name="T0" fmla="*/ 2147483646 w 17"/>
                <a:gd name="T1" fmla="*/ 0 h 8"/>
                <a:gd name="T2" fmla="*/ 0 w 17"/>
                <a:gd name="T3" fmla="*/ 2147483646 h 8"/>
                <a:gd name="T4" fmla="*/ 2147483646 w 17"/>
                <a:gd name="T5" fmla="*/ 2147483646 h 8"/>
                <a:gd name="T6" fmla="*/ 2147483646 w 17"/>
                <a:gd name="T7" fmla="*/ 2147483646 h 8"/>
                <a:gd name="T8" fmla="*/ 2147483646 w 17"/>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8">
                  <a:moveTo>
                    <a:pt x="13" y="0"/>
                  </a:moveTo>
                  <a:lnTo>
                    <a:pt x="0" y="6"/>
                  </a:lnTo>
                  <a:lnTo>
                    <a:pt x="4" y="8"/>
                  </a:lnTo>
                  <a:lnTo>
                    <a:pt x="17" y="2"/>
                  </a:lnTo>
                  <a:lnTo>
                    <a:pt x="13"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01" name="Freeform 473">
              <a:extLst>
                <a:ext uri="{FF2B5EF4-FFF2-40B4-BE49-F238E27FC236}">
                  <a16:creationId xmlns:a16="http://schemas.microsoft.com/office/drawing/2014/main" id="{AAE9DF7C-C096-EB20-4F1E-CD1C2952D3BD}"/>
                </a:ext>
              </a:extLst>
            </p:cNvPr>
            <p:cNvSpPr>
              <a:spLocks/>
            </p:cNvSpPr>
            <p:nvPr userDrawn="1"/>
          </p:nvSpPr>
          <p:spPr bwMode="auto">
            <a:xfrm>
              <a:off x="8434388" y="5168901"/>
              <a:ext cx="44450" cy="19050"/>
            </a:xfrm>
            <a:custGeom>
              <a:avLst/>
              <a:gdLst>
                <a:gd name="T0" fmla="*/ 2147483646 w 28"/>
                <a:gd name="T1" fmla="*/ 0 h 12"/>
                <a:gd name="T2" fmla="*/ 0 w 28"/>
                <a:gd name="T3" fmla="*/ 2147483646 h 12"/>
                <a:gd name="T4" fmla="*/ 2147483646 w 28"/>
                <a:gd name="T5" fmla="*/ 2147483646 h 12"/>
                <a:gd name="T6" fmla="*/ 2147483646 w 28"/>
                <a:gd name="T7" fmla="*/ 2147483646 h 12"/>
                <a:gd name="T8" fmla="*/ 2147483646 w 2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
                  <a:moveTo>
                    <a:pt x="24" y="0"/>
                  </a:moveTo>
                  <a:lnTo>
                    <a:pt x="0" y="10"/>
                  </a:lnTo>
                  <a:lnTo>
                    <a:pt x="4" y="12"/>
                  </a:lnTo>
                  <a:lnTo>
                    <a:pt x="28" y="1"/>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02" name="Freeform 474">
              <a:extLst>
                <a:ext uri="{FF2B5EF4-FFF2-40B4-BE49-F238E27FC236}">
                  <a16:creationId xmlns:a16="http://schemas.microsoft.com/office/drawing/2014/main" id="{0F9B6A27-4A19-43D2-A176-511B45BB35AC}"/>
                </a:ext>
              </a:extLst>
            </p:cNvPr>
            <p:cNvSpPr>
              <a:spLocks/>
            </p:cNvSpPr>
            <p:nvPr userDrawn="1"/>
          </p:nvSpPr>
          <p:spPr bwMode="auto">
            <a:xfrm>
              <a:off x="8482013" y="5180013"/>
              <a:ext cx="26988" cy="12700"/>
            </a:xfrm>
            <a:custGeom>
              <a:avLst/>
              <a:gdLst>
                <a:gd name="T0" fmla="*/ 2147483646 w 17"/>
                <a:gd name="T1" fmla="*/ 0 h 8"/>
                <a:gd name="T2" fmla="*/ 0 w 17"/>
                <a:gd name="T3" fmla="*/ 2147483646 h 8"/>
                <a:gd name="T4" fmla="*/ 2147483646 w 17"/>
                <a:gd name="T5" fmla="*/ 2147483646 h 8"/>
                <a:gd name="T6" fmla="*/ 2147483646 w 17"/>
                <a:gd name="T7" fmla="*/ 2147483646 h 8"/>
                <a:gd name="T8" fmla="*/ 2147483646 w 17"/>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8">
                  <a:moveTo>
                    <a:pt x="13" y="0"/>
                  </a:moveTo>
                  <a:lnTo>
                    <a:pt x="0" y="6"/>
                  </a:lnTo>
                  <a:lnTo>
                    <a:pt x="4" y="8"/>
                  </a:lnTo>
                  <a:lnTo>
                    <a:pt x="17" y="2"/>
                  </a:lnTo>
                  <a:lnTo>
                    <a:pt x="13"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03" name="Freeform 475">
              <a:extLst>
                <a:ext uri="{FF2B5EF4-FFF2-40B4-BE49-F238E27FC236}">
                  <a16:creationId xmlns:a16="http://schemas.microsoft.com/office/drawing/2014/main" id="{A79A47F2-29AA-F6EE-0650-E6EA0F376C00}"/>
                </a:ext>
              </a:extLst>
            </p:cNvPr>
            <p:cNvSpPr>
              <a:spLocks/>
            </p:cNvSpPr>
            <p:nvPr userDrawn="1"/>
          </p:nvSpPr>
          <p:spPr bwMode="auto">
            <a:xfrm>
              <a:off x="8204201" y="5253038"/>
              <a:ext cx="38100" cy="15875"/>
            </a:xfrm>
            <a:custGeom>
              <a:avLst/>
              <a:gdLst>
                <a:gd name="T0" fmla="*/ 0 w 24"/>
                <a:gd name="T1" fmla="*/ 2147483646 h 10"/>
                <a:gd name="T2" fmla="*/ 2147483646 w 24"/>
                <a:gd name="T3" fmla="*/ 2147483646 h 10"/>
                <a:gd name="T4" fmla="*/ 2147483646 w 24"/>
                <a:gd name="T5" fmla="*/ 2147483646 h 10"/>
                <a:gd name="T6" fmla="*/ 2147483646 w 24"/>
                <a:gd name="T7" fmla="*/ 0 h 10"/>
                <a:gd name="T8" fmla="*/ 0 w 24"/>
                <a:gd name="T9" fmla="*/ 214748364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0">
                  <a:moveTo>
                    <a:pt x="0" y="2"/>
                  </a:moveTo>
                  <a:lnTo>
                    <a:pt x="19" y="10"/>
                  </a:lnTo>
                  <a:lnTo>
                    <a:pt x="24" y="8"/>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04" name="Freeform 476">
              <a:extLst>
                <a:ext uri="{FF2B5EF4-FFF2-40B4-BE49-F238E27FC236}">
                  <a16:creationId xmlns:a16="http://schemas.microsoft.com/office/drawing/2014/main" id="{62375833-7EEE-A732-E997-D0DAE3805230}"/>
                </a:ext>
              </a:extLst>
            </p:cNvPr>
            <p:cNvSpPr>
              <a:spLocks/>
            </p:cNvSpPr>
            <p:nvPr userDrawn="1"/>
          </p:nvSpPr>
          <p:spPr bwMode="auto">
            <a:xfrm>
              <a:off x="8167688" y="5268913"/>
              <a:ext cx="25400" cy="11113"/>
            </a:xfrm>
            <a:custGeom>
              <a:avLst/>
              <a:gdLst>
                <a:gd name="T0" fmla="*/ 0 w 16"/>
                <a:gd name="T1" fmla="*/ 2147483646 h 7"/>
                <a:gd name="T2" fmla="*/ 2147483646 w 16"/>
                <a:gd name="T3" fmla="*/ 2147483646 h 7"/>
                <a:gd name="T4" fmla="*/ 2147483646 w 16"/>
                <a:gd name="T5" fmla="*/ 2147483646 h 7"/>
                <a:gd name="T6" fmla="*/ 2147483646 w 16"/>
                <a:gd name="T7" fmla="*/ 0 h 7"/>
                <a:gd name="T8" fmla="*/ 0 w 16"/>
                <a:gd name="T9" fmla="*/ 2147483646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7">
                  <a:moveTo>
                    <a:pt x="0" y="2"/>
                  </a:moveTo>
                  <a:lnTo>
                    <a:pt x="11" y="7"/>
                  </a:lnTo>
                  <a:lnTo>
                    <a:pt x="16" y="5"/>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05" name="Freeform 477">
              <a:extLst>
                <a:ext uri="{FF2B5EF4-FFF2-40B4-BE49-F238E27FC236}">
                  <a16:creationId xmlns:a16="http://schemas.microsoft.com/office/drawing/2014/main" id="{050DB626-04B8-A851-DECA-D7FBDF3A4A0A}"/>
                </a:ext>
              </a:extLst>
            </p:cNvPr>
            <p:cNvSpPr>
              <a:spLocks/>
            </p:cNvSpPr>
            <p:nvPr userDrawn="1"/>
          </p:nvSpPr>
          <p:spPr bwMode="auto">
            <a:xfrm>
              <a:off x="8131176" y="5284788"/>
              <a:ext cx="38100" cy="15875"/>
            </a:xfrm>
            <a:custGeom>
              <a:avLst/>
              <a:gdLst>
                <a:gd name="T0" fmla="*/ 0 w 24"/>
                <a:gd name="T1" fmla="*/ 2147483646 h 10"/>
                <a:gd name="T2" fmla="*/ 2147483646 w 24"/>
                <a:gd name="T3" fmla="*/ 2147483646 h 10"/>
                <a:gd name="T4" fmla="*/ 2147483646 w 24"/>
                <a:gd name="T5" fmla="*/ 2147483646 h 10"/>
                <a:gd name="T6" fmla="*/ 2147483646 w 24"/>
                <a:gd name="T7" fmla="*/ 0 h 10"/>
                <a:gd name="T8" fmla="*/ 0 w 24"/>
                <a:gd name="T9" fmla="*/ 214748364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0">
                  <a:moveTo>
                    <a:pt x="0" y="3"/>
                  </a:moveTo>
                  <a:lnTo>
                    <a:pt x="20" y="10"/>
                  </a:lnTo>
                  <a:lnTo>
                    <a:pt x="24" y="8"/>
                  </a:lnTo>
                  <a:lnTo>
                    <a:pt x="5" y="0"/>
                  </a:lnTo>
                  <a:lnTo>
                    <a:pt x="0" y="3"/>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06" name="Freeform 478">
              <a:extLst>
                <a:ext uri="{FF2B5EF4-FFF2-40B4-BE49-F238E27FC236}">
                  <a16:creationId xmlns:a16="http://schemas.microsoft.com/office/drawing/2014/main" id="{D939ACA1-350B-08C8-D157-9E846857F8B5}"/>
                </a:ext>
              </a:extLst>
            </p:cNvPr>
            <p:cNvSpPr>
              <a:spLocks/>
            </p:cNvSpPr>
            <p:nvPr userDrawn="1"/>
          </p:nvSpPr>
          <p:spPr bwMode="auto">
            <a:xfrm>
              <a:off x="8094663" y="5302251"/>
              <a:ext cx="25400" cy="9525"/>
            </a:xfrm>
            <a:custGeom>
              <a:avLst/>
              <a:gdLst>
                <a:gd name="T0" fmla="*/ 0 w 16"/>
                <a:gd name="T1" fmla="*/ 2147483646 h 6"/>
                <a:gd name="T2" fmla="*/ 2147483646 w 16"/>
                <a:gd name="T3" fmla="*/ 2147483646 h 6"/>
                <a:gd name="T4" fmla="*/ 2147483646 w 16"/>
                <a:gd name="T5" fmla="*/ 2147483646 h 6"/>
                <a:gd name="T6" fmla="*/ 2147483646 w 16"/>
                <a:gd name="T7" fmla="*/ 0 h 6"/>
                <a:gd name="T8" fmla="*/ 0 w 16"/>
                <a:gd name="T9" fmla="*/ 214748364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6">
                  <a:moveTo>
                    <a:pt x="0" y="2"/>
                  </a:moveTo>
                  <a:lnTo>
                    <a:pt x="11" y="6"/>
                  </a:lnTo>
                  <a:lnTo>
                    <a:pt x="16" y="4"/>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07" name="Freeform 479">
              <a:extLst>
                <a:ext uri="{FF2B5EF4-FFF2-40B4-BE49-F238E27FC236}">
                  <a16:creationId xmlns:a16="http://schemas.microsoft.com/office/drawing/2014/main" id="{5C92551C-418C-AACF-72B9-65762ABFDC06}"/>
                </a:ext>
              </a:extLst>
            </p:cNvPr>
            <p:cNvSpPr>
              <a:spLocks/>
            </p:cNvSpPr>
            <p:nvPr userDrawn="1"/>
          </p:nvSpPr>
          <p:spPr bwMode="auto">
            <a:xfrm>
              <a:off x="8350251" y="5187951"/>
              <a:ext cx="38100" cy="15875"/>
            </a:xfrm>
            <a:custGeom>
              <a:avLst/>
              <a:gdLst>
                <a:gd name="T0" fmla="*/ 0 w 24"/>
                <a:gd name="T1" fmla="*/ 2147483646 h 10"/>
                <a:gd name="T2" fmla="*/ 2147483646 w 24"/>
                <a:gd name="T3" fmla="*/ 2147483646 h 10"/>
                <a:gd name="T4" fmla="*/ 2147483646 w 24"/>
                <a:gd name="T5" fmla="*/ 2147483646 h 10"/>
                <a:gd name="T6" fmla="*/ 2147483646 w 24"/>
                <a:gd name="T7" fmla="*/ 0 h 10"/>
                <a:gd name="T8" fmla="*/ 0 w 24"/>
                <a:gd name="T9" fmla="*/ 214748364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0">
                  <a:moveTo>
                    <a:pt x="0" y="2"/>
                  </a:moveTo>
                  <a:lnTo>
                    <a:pt x="19" y="10"/>
                  </a:lnTo>
                  <a:lnTo>
                    <a:pt x="24" y="7"/>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08" name="Freeform 480">
              <a:extLst>
                <a:ext uri="{FF2B5EF4-FFF2-40B4-BE49-F238E27FC236}">
                  <a16:creationId xmlns:a16="http://schemas.microsoft.com/office/drawing/2014/main" id="{DFCEFB50-63B0-5AF1-B38E-69117DAD6D9D}"/>
                </a:ext>
              </a:extLst>
            </p:cNvPr>
            <p:cNvSpPr>
              <a:spLocks/>
            </p:cNvSpPr>
            <p:nvPr userDrawn="1"/>
          </p:nvSpPr>
          <p:spPr bwMode="auto">
            <a:xfrm>
              <a:off x="8313738" y="5203826"/>
              <a:ext cx="25400" cy="11113"/>
            </a:xfrm>
            <a:custGeom>
              <a:avLst/>
              <a:gdLst>
                <a:gd name="T0" fmla="*/ 0 w 16"/>
                <a:gd name="T1" fmla="*/ 2147483646 h 7"/>
                <a:gd name="T2" fmla="*/ 2147483646 w 16"/>
                <a:gd name="T3" fmla="*/ 2147483646 h 7"/>
                <a:gd name="T4" fmla="*/ 2147483646 w 16"/>
                <a:gd name="T5" fmla="*/ 2147483646 h 7"/>
                <a:gd name="T6" fmla="*/ 2147483646 w 16"/>
                <a:gd name="T7" fmla="*/ 0 h 7"/>
                <a:gd name="T8" fmla="*/ 0 w 16"/>
                <a:gd name="T9" fmla="*/ 2147483646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7">
                  <a:moveTo>
                    <a:pt x="0" y="2"/>
                  </a:moveTo>
                  <a:lnTo>
                    <a:pt x="11" y="7"/>
                  </a:lnTo>
                  <a:lnTo>
                    <a:pt x="16" y="4"/>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09" name="Freeform 481">
              <a:extLst>
                <a:ext uri="{FF2B5EF4-FFF2-40B4-BE49-F238E27FC236}">
                  <a16:creationId xmlns:a16="http://schemas.microsoft.com/office/drawing/2014/main" id="{2C6F604E-6497-F6A9-6C3B-D9F4D02F2A93}"/>
                </a:ext>
              </a:extLst>
            </p:cNvPr>
            <p:cNvSpPr>
              <a:spLocks/>
            </p:cNvSpPr>
            <p:nvPr userDrawn="1"/>
          </p:nvSpPr>
          <p:spPr bwMode="auto">
            <a:xfrm>
              <a:off x="8277226" y="5219701"/>
              <a:ext cx="38100" cy="15875"/>
            </a:xfrm>
            <a:custGeom>
              <a:avLst/>
              <a:gdLst>
                <a:gd name="T0" fmla="*/ 0 w 24"/>
                <a:gd name="T1" fmla="*/ 2147483646 h 10"/>
                <a:gd name="T2" fmla="*/ 2147483646 w 24"/>
                <a:gd name="T3" fmla="*/ 2147483646 h 10"/>
                <a:gd name="T4" fmla="*/ 2147483646 w 24"/>
                <a:gd name="T5" fmla="*/ 2147483646 h 10"/>
                <a:gd name="T6" fmla="*/ 2147483646 w 24"/>
                <a:gd name="T7" fmla="*/ 0 h 10"/>
                <a:gd name="T8" fmla="*/ 0 w 24"/>
                <a:gd name="T9" fmla="*/ 214748364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0">
                  <a:moveTo>
                    <a:pt x="0" y="2"/>
                  </a:moveTo>
                  <a:lnTo>
                    <a:pt x="20" y="10"/>
                  </a:lnTo>
                  <a:lnTo>
                    <a:pt x="24" y="8"/>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10" name="Freeform 482">
              <a:extLst>
                <a:ext uri="{FF2B5EF4-FFF2-40B4-BE49-F238E27FC236}">
                  <a16:creationId xmlns:a16="http://schemas.microsoft.com/office/drawing/2014/main" id="{79DEB646-298A-562B-4D58-168B42588260}"/>
                </a:ext>
              </a:extLst>
            </p:cNvPr>
            <p:cNvSpPr>
              <a:spLocks/>
            </p:cNvSpPr>
            <p:nvPr userDrawn="1"/>
          </p:nvSpPr>
          <p:spPr bwMode="auto">
            <a:xfrm>
              <a:off x="8240713" y="5237163"/>
              <a:ext cx="25400" cy="9525"/>
            </a:xfrm>
            <a:custGeom>
              <a:avLst/>
              <a:gdLst>
                <a:gd name="T0" fmla="*/ 0 w 16"/>
                <a:gd name="T1" fmla="*/ 2147483646 h 6"/>
                <a:gd name="T2" fmla="*/ 2147483646 w 16"/>
                <a:gd name="T3" fmla="*/ 2147483646 h 6"/>
                <a:gd name="T4" fmla="*/ 2147483646 w 16"/>
                <a:gd name="T5" fmla="*/ 2147483646 h 6"/>
                <a:gd name="T6" fmla="*/ 2147483646 w 16"/>
                <a:gd name="T7" fmla="*/ 0 h 6"/>
                <a:gd name="T8" fmla="*/ 0 w 16"/>
                <a:gd name="T9" fmla="*/ 214748364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6">
                  <a:moveTo>
                    <a:pt x="0" y="2"/>
                  </a:moveTo>
                  <a:lnTo>
                    <a:pt x="11" y="6"/>
                  </a:lnTo>
                  <a:lnTo>
                    <a:pt x="16" y="4"/>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11" name="Freeform 483">
              <a:extLst>
                <a:ext uri="{FF2B5EF4-FFF2-40B4-BE49-F238E27FC236}">
                  <a16:creationId xmlns:a16="http://schemas.microsoft.com/office/drawing/2014/main" id="{89E72D06-D1E8-C1F4-4AEE-6AA2264142B1}"/>
                </a:ext>
              </a:extLst>
            </p:cNvPr>
            <p:cNvSpPr>
              <a:spLocks/>
            </p:cNvSpPr>
            <p:nvPr userDrawn="1"/>
          </p:nvSpPr>
          <p:spPr bwMode="auto">
            <a:xfrm>
              <a:off x="8058151" y="5318126"/>
              <a:ext cx="38100" cy="15875"/>
            </a:xfrm>
            <a:custGeom>
              <a:avLst/>
              <a:gdLst>
                <a:gd name="T0" fmla="*/ 0 w 24"/>
                <a:gd name="T1" fmla="*/ 2147483646 h 10"/>
                <a:gd name="T2" fmla="*/ 2147483646 w 24"/>
                <a:gd name="T3" fmla="*/ 2147483646 h 10"/>
                <a:gd name="T4" fmla="*/ 2147483646 w 24"/>
                <a:gd name="T5" fmla="*/ 2147483646 h 10"/>
                <a:gd name="T6" fmla="*/ 2147483646 w 24"/>
                <a:gd name="T7" fmla="*/ 0 h 10"/>
                <a:gd name="T8" fmla="*/ 0 w 24"/>
                <a:gd name="T9" fmla="*/ 214748364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0">
                  <a:moveTo>
                    <a:pt x="0" y="2"/>
                  </a:moveTo>
                  <a:lnTo>
                    <a:pt x="20" y="10"/>
                  </a:lnTo>
                  <a:lnTo>
                    <a:pt x="24" y="8"/>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12" name="Freeform 484">
              <a:extLst>
                <a:ext uri="{FF2B5EF4-FFF2-40B4-BE49-F238E27FC236}">
                  <a16:creationId xmlns:a16="http://schemas.microsoft.com/office/drawing/2014/main" id="{3D6C70E6-6D8F-D797-371C-BD39B63DB3FB}"/>
                </a:ext>
              </a:extLst>
            </p:cNvPr>
            <p:cNvSpPr>
              <a:spLocks/>
            </p:cNvSpPr>
            <p:nvPr userDrawn="1"/>
          </p:nvSpPr>
          <p:spPr bwMode="auto">
            <a:xfrm>
              <a:off x="7215188" y="4506913"/>
              <a:ext cx="303213" cy="312738"/>
            </a:xfrm>
            <a:custGeom>
              <a:avLst/>
              <a:gdLst>
                <a:gd name="T0" fmla="*/ 2147483646 w 191"/>
                <a:gd name="T1" fmla="*/ 0 h 197"/>
                <a:gd name="T2" fmla="*/ 0 w 191"/>
                <a:gd name="T3" fmla="*/ 2147483646 h 197"/>
                <a:gd name="T4" fmla="*/ 2147483646 w 191"/>
                <a:gd name="T5" fmla="*/ 2147483646 h 197"/>
                <a:gd name="T6" fmla="*/ 2147483646 w 191"/>
                <a:gd name="T7" fmla="*/ 2147483646 h 197"/>
                <a:gd name="T8" fmla="*/ 2147483646 w 191"/>
                <a:gd name="T9" fmla="*/ 2147483646 h 197"/>
                <a:gd name="T10" fmla="*/ 2147483646 w 191"/>
                <a:gd name="T11" fmla="*/ 0 h 1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1" h="197">
                  <a:moveTo>
                    <a:pt x="4" y="0"/>
                  </a:moveTo>
                  <a:cubicBezTo>
                    <a:pt x="0" y="126"/>
                    <a:pt x="0" y="126"/>
                    <a:pt x="0" y="126"/>
                  </a:cubicBezTo>
                  <a:cubicBezTo>
                    <a:pt x="0" y="126"/>
                    <a:pt x="101" y="197"/>
                    <a:pt x="191" y="192"/>
                  </a:cubicBezTo>
                  <a:cubicBezTo>
                    <a:pt x="191" y="86"/>
                    <a:pt x="191" y="86"/>
                    <a:pt x="191" y="86"/>
                  </a:cubicBezTo>
                  <a:cubicBezTo>
                    <a:pt x="186" y="22"/>
                    <a:pt x="186" y="22"/>
                    <a:pt x="186" y="22"/>
                  </a:cubicBezTo>
                  <a:lnTo>
                    <a:pt x="4" y="0"/>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13" name="Freeform 485">
              <a:extLst>
                <a:ext uri="{FF2B5EF4-FFF2-40B4-BE49-F238E27FC236}">
                  <a16:creationId xmlns:a16="http://schemas.microsoft.com/office/drawing/2014/main" id="{F9A0C372-04B1-7788-DC52-4EE098D8C13B}"/>
                </a:ext>
              </a:extLst>
            </p:cNvPr>
            <p:cNvSpPr>
              <a:spLocks/>
            </p:cNvSpPr>
            <p:nvPr userDrawn="1"/>
          </p:nvSpPr>
          <p:spPr bwMode="auto">
            <a:xfrm>
              <a:off x="7516813" y="4506913"/>
              <a:ext cx="303213" cy="304800"/>
            </a:xfrm>
            <a:custGeom>
              <a:avLst/>
              <a:gdLst>
                <a:gd name="T0" fmla="*/ 2147483646 w 191"/>
                <a:gd name="T1" fmla="*/ 0 h 192"/>
                <a:gd name="T2" fmla="*/ 2147483646 w 191"/>
                <a:gd name="T3" fmla="*/ 2147483646 h 192"/>
                <a:gd name="T4" fmla="*/ 2147483646 w 191"/>
                <a:gd name="T5" fmla="*/ 2147483646 h 192"/>
                <a:gd name="T6" fmla="*/ 0 w 191"/>
                <a:gd name="T7" fmla="*/ 2147483646 h 192"/>
                <a:gd name="T8" fmla="*/ 2147483646 w 191"/>
                <a:gd name="T9" fmla="*/ 2147483646 h 192"/>
                <a:gd name="T10" fmla="*/ 2147483646 w 191"/>
                <a:gd name="T11" fmla="*/ 0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1" h="192">
                  <a:moveTo>
                    <a:pt x="187" y="0"/>
                  </a:moveTo>
                  <a:cubicBezTo>
                    <a:pt x="191" y="126"/>
                    <a:pt x="191" y="126"/>
                    <a:pt x="191" y="126"/>
                  </a:cubicBezTo>
                  <a:cubicBezTo>
                    <a:pt x="191" y="126"/>
                    <a:pt x="91" y="192"/>
                    <a:pt x="1" y="192"/>
                  </a:cubicBezTo>
                  <a:cubicBezTo>
                    <a:pt x="0" y="86"/>
                    <a:pt x="0" y="86"/>
                    <a:pt x="0" y="86"/>
                  </a:cubicBezTo>
                  <a:cubicBezTo>
                    <a:pt x="5" y="22"/>
                    <a:pt x="5" y="22"/>
                    <a:pt x="5" y="22"/>
                  </a:cubicBezTo>
                  <a:lnTo>
                    <a:pt x="187" y="0"/>
                  </a:lnTo>
                  <a:close/>
                </a:path>
              </a:pathLst>
            </a:custGeom>
            <a:solidFill>
              <a:srgbClr val="4A46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14" name="Freeform 486">
              <a:extLst>
                <a:ext uri="{FF2B5EF4-FFF2-40B4-BE49-F238E27FC236}">
                  <a16:creationId xmlns:a16="http://schemas.microsoft.com/office/drawing/2014/main" id="{A26E750A-D95B-AB84-DE0B-2F1AF4B807D5}"/>
                </a:ext>
              </a:extLst>
            </p:cNvPr>
            <p:cNvSpPr>
              <a:spLocks/>
            </p:cNvSpPr>
            <p:nvPr userDrawn="1"/>
          </p:nvSpPr>
          <p:spPr bwMode="auto">
            <a:xfrm>
              <a:off x="7942263" y="4457701"/>
              <a:ext cx="9525" cy="134938"/>
            </a:xfrm>
            <a:custGeom>
              <a:avLst/>
              <a:gdLst>
                <a:gd name="T0" fmla="*/ 2147483646 w 6"/>
                <a:gd name="T1" fmla="*/ 0 h 85"/>
                <a:gd name="T2" fmla="*/ 2147483646 w 6"/>
                <a:gd name="T3" fmla="*/ 2147483646 h 85"/>
                <a:gd name="T4" fmla="*/ 2147483646 w 6"/>
                <a:gd name="T5" fmla="*/ 2147483646 h 85"/>
                <a:gd name="T6" fmla="*/ 0 w 6"/>
                <a:gd name="T7" fmla="*/ 0 h 85"/>
                <a:gd name="T8" fmla="*/ 2147483646 w 6"/>
                <a:gd name="T9" fmla="*/ 0 h 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85">
                  <a:moveTo>
                    <a:pt x="5" y="0"/>
                  </a:moveTo>
                  <a:lnTo>
                    <a:pt x="6" y="85"/>
                  </a:lnTo>
                  <a:lnTo>
                    <a:pt x="4" y="85"/>
                  </a:lnTo>
                  <a:lnTo>
                    <a:pt x="0" y="0"/>
                  </a:lnTo>
                  <a:lnTo>
                    <a:pt x="5" y="0"/>
                  </a:lnTo>
                  <a:close/>
                </a:path>
              </a:pathLst>
            </a:custGeom>
            <a:solidFill>
              <a:srgbClr val="E206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15" name="Freeform 487">
              <a:extLst>
                <a:ext uri="{FF2B5EF4-FFF2-40B4-BE49-F238E27FC236}">
                  <a16:creationId xmlns:a16="http://schemas.microsoft.com/office/drawing/2014/main" id="{30F7CC86-528C-F50D-2D6E-90F30F2D8F4F}"/>
                </a:ext>
              </a:extLst>
            </p:cNvPr>
            <p:cNvSpPr>
              <a:spLocks/>
            </p:cNvSpPr>
            <p:nvPr userDrawn="1"/>
          </p:nvSpPr>
          <p:spPr bwMode="auto">
            <a:xfrm>
              <a:off x="7932738" y="4567238"/>
              <a:ext cx="33338" cy="98425"/>
            </a:xfrm>
            <a:custGeom>
              <a:avLst/>
              <a:gdLst>
                <a:gd name="T0" fmla="*/ 2147483646 w 21"/>
                <a:gd name="T1" fmla="*/ 2147483646 h 62"/>
                <a:gd name="T2" fmla="*/ 2147483646 w 21"/>
                <a:gd name="T3" fmla="*/ 2147483646 h 62"/>
                <a:gd name="T4" fmla="*/ 0 w 21"/>
                <a:gd name="T5" fmla="*/ 2147483646 h 62"/>
                <a:gd name="T6" fmla="*/ 2147483646 w 21"/>
                <a:gd name="T7" fmla="*/ 2147483646 h 62"/>
                <a:gd name="T8" fmla="*/ 2147483646 w 21"/>
                <a:gd name="T9" fmla="*/ 0 h 62"/>
                <a:gd name="T10" fmla="*/ 2147483646 w 21"/>
                <a:gd name="T11" fmla="*/ 0 h 62"/>
                <a:gd name="T12" fmla="*/ 2147483646 w 21"/>
                <a:gd name="T13" fmla="*/ 2147483646 h 62"/>
                <a:gd name="T14" fmla="*/ 2147483646 w 21"/>
                <a:gd name="T15" fmla="*/ 2147483646 h 62"/>
                <a:gd name="T16" fmla="*/ 2147483646 w 21"/>
                <a:gd name="T17" fmla="*/ 2147483646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62">
                  <a:moveTo>
                    <a:pt x="21" y="61"/>
                  </a:moveTo>
                  <a:cubicBezTo>
                    <a:pt x="1" y="62"/>
                    <a:pt x="1" y="62"/>
                    <a:pt x="1" y="62"/>
                  </a:cubicBezTo>
                  <a:cubicBezTo>
                    <a:pt x="0" y="8"/>
                    <a:pt x="0" y="8"/>
                    <a:pt x="0" y="8"/>
                  </a:cubicBezTo>
                  <a:cubicBezTo>
                    <a:pt x="0" y="6"/>
                    <a:pt x="1" y="4"/>
                    <a:pt x="2" y="2"/>
                  </a:cubicBezTo>
                  <a:cubicBezTo>
                    <a:pt x="4" y="1"/>
                    <a:pt x="6" y="0"/>
                    <a:pt x="8" y="0"/>
                  </a:cubicBezTo>
                  <a:cubicBezTo>
                    <a:pt x="13" y="0"/>
                    <a:pt x="13" y="0"/>
                    <a:pt x="13" y="0"/>
                  </a:cubicBezTo>
                  <a:cubicBezTo>
                    <a:pt x="15" y="0"/>
                    <a:pt x="17" y="0"/>
                    <a:pt x="18" y="2"/>
                  </a:cubicBezTo>
                  <a:cubicBezTo>
                    <a:pt x="20" y="4"/>
                    <a:pt x="21" y="6"/>
                    <a:pt x="21" y="8"/>
                  </a:cubicBezTo>
                  <a:lnTo>
                    <a:pt x="21" y="61"/>
                  </a:lnTo>
                  <a:close/>
                </a:path>
              </a:pathLst>
            </a:custGeom>
            <a:solidFill>
              <a:srgbClr val="FF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16" name="Freeform 488">
              <a:extLst>
                <a:ext uri="{FF2B5EF4-FFF2-40B4-BE49-F238E27FC236}">
                  <a16:creationId xmlns:a16="http://schemas.microsoft.com/office/drawing/2014/main" id="{1A58ACC0-45F9-7CFD-066E-1DF6D8207124}"/>
                </a:ext>
              </a:extLst>
            </p:cNvPr>
            <p:cNvSpPr>
              <a:spLocks/>
            </p:cNvSpPr>
            <p:nvPr userDrawn="1"/>
          </p:nvSpPr>
          <p:spPr bwMode="auto">
            <a:xfrm>
              <a:off x="7954963" y="4597401"/>
              <a:ext cx="6350" cy="66675"/>
            </a:xfrm>
            <a:custGeom>
              <a:avLst/>
              <a:gdLst>
                <a:gd name="T0" fmla="*/ 2147483646 w 4"/>
                <a:gd name="T1" fmla="*/ 2147483646 h 42"/>
                <a:gd name="T2" fmla="*/ 0 w 4"/>
                <a:gd name="T3" fmla="*/ 0 h 42"/>
                <a:gd name="T4" fmla="*/ 2147483646 w 4"/>
                <a:gd name="T5" fmla="*/ 2147483646 h 42"/>
                <a:gd name="T6" fmla="*/ 2147483646 w 4"/>
                <a:gd name="T7" fmla="*/ 2147483646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2">
                  <a:moveTo>
                    <a:pt x="1" y="42"/>
                  </a:moveTo>
                  <a:lnTo>
                    <a:pt x="0" y="0"/>
                  </a:lnTo>
                  <a:lnTo>
                    <a:pt x="4" y="42"/>
                  </a:lnTo>
                  <a:lnTo>
                    <a:pt x="1" y="42"/>
                  </a:lnTo>
                  <a:close/>
                </a:path>
              </a:pathLst>
            </a:custGeom>
            <a:solidFill>
              <a:srgbClr val="E67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17" name="Freeform 489">
              <a:extLst>
                <a:ext uri="{FF2B5EF4-FFF2-40B4-BE49-F238E27FC236}">
                  <a16:creationId xmlns:a16="http://schemas.microsoft.com/office/drawing/2014/main" id="{99FF1333-F402-D994-D66C-86A027145BA6}"/>
                </a:ext>
              </a:extLst>
            </p:cNvPr>
            <p:cNvSpPr>
              <a:spLocks/>
            </p:cNvSpPr>
            <p:nvPr userDrawn="1"/>
          </p:nvSpPr>
          <p:spPr bwMode="auto">
            <a:xfrm>
              <a:off x="7950201" y="4625976"/>
              <a:ext cx="4763" cy="38100"/>
            </a:xfrm>
            <a:custGeom>
              <a:avLst/>
              <a:gdLst>
                <a:gd name="T0" fmla="*/ 2147483646 w 3"/>
                <a:gd name="T1" fmla="*/ 2147483646 h 24"/>
                <a:gd name="T2" fmla="*/ 0 w 3"/>
                <a:gd name="T3" fmla="*/ 0 h 24"/>
                <a:gd name="T4" fmla="*/ 2147483646 w 3"/>
                <a:gd name="T5" fmla="*/ 2147483646 h 24"/>
                <a:gd name="T6" fmla="*/ 2147483646 w 3"/>
                <a:gd name="T7" fmla="*/ 2147483646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4">
                  <a:moveTo>
                    <a:pt x="1" y="24"/>
                  </a:moveTo>
                  <a:lnTo>
                    <a:pt x="0" y="0"/>
                  </a:lnTo>
                  <a:lnTo>
                    <a:pt x="3" y="24"/>
                  </a:lnTo>
                  <a:lnTo>
                    <a:pt x="1" y="24"/>
                  </a:lnTo>
                  <a:close/>
                </a:path>
              </a:pathLst>
            </a:custGeom>
            <a:solidFill>
              <a:srgbClr val="E67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18" name="Freeform 490">
              <a:extLst>
                <a:ext uri="{FF2B5EF4-FFF2-40B4-BE49-F238E27FC236}">
                  <a16:creationId xmlns:a16="http://schemas.microsoft.com/office/drawing/2014/main" id="{E475806D-E439-D17B-B524-E155A23C17A5}"/>
                </a:ext>
              </a:extLst>
            </p:cNvPr>
            <p:cNvSpPr>
              <a:spLocks/>
            </p:cNvSpPr>
            <p:nvPr userDrawn="1"/>
          </p:nvSpPr>
          <p:spPr bwMode="auto">
            <a:xfrm>
              <a:off x="7942263" y="4606926"/>
              <a:ext cx="4763" cy="57150"/>
            </a:xfrm>
            <a:custGeom>
              <a:avLst/>
              <a:gdLst>
                <a:gd name="T0" fmla="*/ 0 w 3"/>
                <a:gd name="T1" fmla="*/ 2147483646 h 36"/>
                <a:gd name="T2" fmla="*/ 0 w 3"/>
                <a:gd name="T3" fmla="*/ 0 h 36"/>
                <a:gd name="T4" fmla="*/ 2147483646 w 3"/>
                <a:gd name="T5" fmla="*/ 2147483646 h 36"/>
                <a:gd name="T6" fmla="*/ 0 w 3"/>
                <a:gd name="T7" fmla="*/ 2147483646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
                  <a:moveTo>
                    <a:pt x="0" y="36"/>
                  </a:moveTo>
                  <a:lnTo>
                    <a:pt x="0" y="0"/>
                  </a:lnTo>
                  <a:lnTo>
                    <a:pt x="3" y="36"/>
                  </a:lnTo>
                  <a:lnTo>
                    <a:pt x="0" y="36"/>
                  </a:lnTo>
                  <a:close/>
                </a:path>
              </a:pathLst>
            </a:custGeom>
            <a:solidFill>
              <a:srgbClr val="E67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19" name="Freeform 491">
              <a:extLst>
                <a:ext uri="{FF2B5EF4-FFF2-40B4-BE49-F238E27FC236}">
                  <a16:creationId xmlns:a16="http://schemas.microsoft.com/office/drawing/2014/main" id="{009A4087-17D8-C3B7-E0C2-CCA01770EDFC}"/>
                </a:ext>
              </a:extLst>
            </p:cNvPr>
            <p:cNvSpPr>
              <a:spLocks/>
            </p:cNvSpPr>
            <p:nvPr userDrawn="1"/>
          </p:nvSpPr>
          <p:spPr bwMode="auto">
            <a:xfrm>
              <a:off x="7094538" y="4446588"/>
              <a:ext cx="857250" cy="231775"/>
            </a:xfrm>
            <a:custGeom>
              <a:avLst/>
              <a:gdLst>
                <a:gd name="T0" fmla="*/ 2147483646 w 540"/>
                <a:gd name="T1" fmla="*/ 2147483646 h 146"/>
                <a:gd name="T2" fmla="*/ 2147483646 w 540"/>
                <a:gd name="T3" fmla="*/ 2147483646 h 146"/>
                <a:gd name="T4" fmla="*/ 2147483646 w 540"/>
                <a:gd name="T5" fmla="*/ 2147483646 h 146"/>
                <a:gd name="T6" fmla="*/ 2147483646 w 540"/>
                <a:gd name="T7" fmla="*/ 2147483646 h 146"/>
                <a:gd name="T8" fmla="*/ 0 w 540"/>
                <a:gd name="T9" fmla="*/ 0 h 146"/>
                <a:gd name="T10" fmla="*/ 2147483646 w 540"/>
                <a:gd name="T11" fmla="*/ 2147483646 h 1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0" h="146">
                  <a:moveTo>
                    <a:pt x="539" y="4"/>
                  </a:moveTo>
                  <a:lnTo>
                    <a:pt x="540" y="11"/>
                  </a:lnTo>
                  <a:lnTo>
                    <a:pt x="260" y="146"/>
                  </a:lnTo>
                  <a:lnTo>
                    <a:pt x="4" y="9"/>
                  </a:lnTo>
                  <a:lnTo>
                    <a:pt x="0" y="0"/>
                  </a:lnTo>
                  <a:lnTo>
                    <a:pt x="539" y="4"/>
                  </a:lnTo>
                  <a:close/>
                </a:path>
              </a:pathLst>
            </a:custGeom>
            <a:solidFill>
              <a:srgbClr val="5B58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20" name="Freeform 492">
              <a:extLst>
                <a:ext uri="{FF2B5EF4-FFF2-40B4-BE49-F238E27FC236}">
                  <a16:creationId xmlns:a16="http://schemas.microsoft.com/office/drawing/2014/main" id="{2CFF114A-6FB7-FAF1-36E7-7B57B2870FB6}"/>
                </a:ext>
              </a:extLst>
            </p:cNvPr>
            <p:cNvSpPr>
              <a:spLocks/>
            </p:cNvSpPr>
            <p:nvPr userDrawn="1"/>
          </p:nvSpPr>
          <p:spPr bwMode="auto">
            <a:xfrm>
              <a:off x="7094538" y="4232276"/>
              <a:ext cx="855663" cy="434975"/>
            </a:xfrm>
            <a:custGeom>
              <a:avLst/>
              <a:gdLst>
                <a:gd name="T0" fmla="*/ 2147483646 w 539"/>
                <a:gd name="T1" fmla="*/ 2147483646 h 274"/>
                <a:gd name="T2" fmla="*/ 2147483646 w 539"/>
                <a:gd name="T3" fmla="*/ 2147483646 h 274"/>
                <a:gd name="T4" fmla="*/ 0 w 539"/>
                <a:gd name="T5" fmla="*/ 2147483646 h 274"/>
                <a:gd name="T6" fmla="*/ 2147483646 w 539"/>
                <a:gd name="T7" fmla="*/ 0 h 274"/>
                <a:gd name="T8" fmla="*/ 2147483646 w 539"/>
                <a:gd name="T9" fmla="*/ 2147483646 h 2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9" h="274">
                  <a:moveTo>
                    <a:pt x="539" y="139"/>
                  </a:moveTo>
                  <a:lnTo>
                    <a:pt x="263" y="274"/>
                  </a:lnTo>
                  <a:lnTo>
                    <a:pt x="0" y="135"/>
                  </a:lnTo>
                  <a:lnTo>
                    <a:pt x="276" y="0"/>
                  </a:lnTo>
                  <a:lnTo>
                    <a:pt x="539" y="139"/>
                  </a:lnTo>
                  <a:close/>
                </a:path>
              </a:pathLst>
            </a:custGeom>
            <a:solidFill>
              <a:srgbClr val="4642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21" name="Freeform 493">
              <a:extLst>
                <a:ext uri="{FF2B5EF4-FFF2-40B4-BE49-F238E27FC236}">
                  <a16:creationId xmlns:a16="http://schemas.microsoft.com/office/drawing/2014/main" id="{529E0726-0A05-1426-5EEF-E70B29EF454A}"/>
                </a:ext>
              </a:extLst>
            </p:cNvPr>
            <p:cNvSpPr>
              <a:spLocks noEditPoints="1"/>
            </p:cNvSpPr>
            <p:nvPr userDrawn="1"/>
          </p:nvSpPr>
          <p:spPr bwMode="auto">
            <a:xfrm>
              <a:off x="9807576" y="1858963"/>
              <a:ext cx="322263" cy="419100"/>
            </a:xfrm>
            <a:custGeom>
              <a:avLst/>
              <a:gdLst>
                <a:gd name="T0" fmla="*/ 2147483646 w 203"/>
                <a:gd name="T1" fmla="*/ 2147483646 h 264"/>
                <a:gd name="T2" fmla="*/ 2147483646 w 203"/>
                <a:gd name="T3" fmla="*/ 2147483646 h 264"/>
                <a:gd name="T4" fmla="*/ 2147483646 w 203"/>
                <a:gd name="T5" fmla="*/ 2147483646 h 264"/>
                <a:gd name="T6" fmla="*/ 2147483646 w 203"/>
                <a:gd name="T7" fmla="*/ 2147483646 h 264"/>
                <a:gd name="T8" fmla="*/ 2147483646 w 203"/>
                <a:gd name="T9" fmla="*/ 2147483646 h 264"/>
                <a:gd name="T10" fmla="*/ 2147483646 w 203"/>
                <a:gd name="T11" fmla="*/ 2147483646 h 264"/>
                <a:gd name="T12" fmla="*/ 2147483646 w 203"/>
                <a:gd name="T13" fmla="*/ 2147483646 h 264"/>
                <a:gd name="T14" fmla="*/ 2147483646 w 203"/>
                <a:gd name="T15" fmla="*/ 2147483646 h 264"/>
                <a:gd name="T16" fmla="*/ 2147483646 w 203"/>
                <a:gd name="T17" fmla="*/ 2147483646 h 264"/>
                <a:gd name="T18" fmla="*/ 2147483646 w 203"/>
                <a:gd name="T19" fmla="*/ 2147483646 h 264"/>
                <a:gd name="T20" fmla="*/ 2147483646 w 203"/>
                <a:gd name="T21" fmla="*/ 2147483646 h 264"/>
                <a:gd name="T22" fmla="*/ 2147483646 w 203"/>
                <a:gd name="T23" fmla="*/ 2147483646 h 264"/>
                <a:gd name="T24" fmla="*/ 2147483646 w 203"/>
                <a:gd name="T25" fmla="*/ 2147483646 h 264"/>
                <a:gd name="T26" fmla="*/ 2147483646 w 203"/>
                <a:gd name="T27" fmla="*/ 2147483646 h 264"/>
                <a:gd name="T28" fmla="*/ 2147483646 w 203"/>
                <a:gd name="T29" fmla="*/ 2147483646 h 264"/>
                <a:gd name="T30" fmla="*/ 2147483646 w 203"/>
                <a:gd name="T31" fmla="*/ 2147483646 h 264"/>
                <a:gd name="T32" fmla="*/ 2147483646 w 203"/>
                <a:gd name="T33" fmla="*/ 2147483646 h 264"/>
                <a:gd name="T34" fmla="*/ 2147483646 w 203"/>
                <a:gd name="T35" fmla="*/ 2147483646 h 264"/>
                <a:gd name="T36" fmla="*/ 2147483646 w 203"/>
                <a:gd name="T37" fmla="*/ 2147483646 h 264"/>
                <a:gd name="T38" fmla="*/ 2147483646 w 203"/>
                <a:gd name="T39" fmla="*/ 2147483646 h 264"/>
                <a:gd name="T40" fmla="*/ 2147483646 w 203"/>
                <a:gd name="T41" fmla="*/ 2147483646 h 264"/>
                <a:gd name="T42" fmla="*/ 2147483646 w 203"/>
                <a:gd name="T43" fmla="*/ 2147483646 h 264"/>
                <a:gd name="T44" fmla="*/ 2147483646 w 203"/>
                <a:gd name="T45" fmla="*/ 2147483646 h 264"/>
                <a:gd name="T46" fmla="*/ 2147483646 w 203"/>
                <a:gd name="T47" fmla="*/ 2147483646 h 264"/>
                <a:gd name="T48" fmla="*/ 2147483646 w 203"/>
                <a:gd name="T49" fmla="*/ 2147483646 h 264"/>
                <a:gd name="T50" fmla="*/ 2147483646 w 203"/>
                <a:gd name="T51" fmla="*/ 2147483646 h 264"/>
                <a:gd name="T52" fmla="*/ 2147483646 w 203"/>
                <a:gd name="T53" fmla="*/ 2147483646 h 264"/>
                <a:gd name="T54" fmla="*/ 2147483646 w 203"/>
                <a:gd name="T55" fmla="*/ 2147483646 h 264"/>
                <a:gd name="T56" fmla="*/ 2147483646 w 203"/>
                <a:gd name="T57" fmla="*/ 2147483646 h 264"/>
                <a:gd name="T58" fmla="*/ 2147483646 w 203"/>
                <a:gd name="T59" fmla="*/ 2147483646 h 264"/>
                <a:gd name="T60" fmla="*/ 2147483646 w 203"/>
                <a:gd name="T61" fmla="*/ 2147483646 h 264"/>
                <a:gd name="T62" fmla="*/ 2147483646 w 203"/>
                <a:gd name="T63" fmla="*/ 2147483646 h 264"/>
                <a:gd name="T64" fmla="*/ 2147483646 w 203"/>
                <a:gd name="T65" fmla="*/ 2147483646 h 264"/>
                <a:gd name="T66" fmla="*/ 2147483646 w 203"/>
                <a:gd name="T67" fmla="*/ 2147483646 h 264"/>
                <a:gd name="T68" fmla="*/ 2147483646 w 203"/>
                <a:gd name="T69" fmla="*/ 2147483646 h 2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03" h="264">
                  <a:moveTo>
                    <a:pt x="37" y="15"/>
                  </a:moveTo>
                  <a:cubicBezTo>
                    <a:pt x="28" y="11"/>
                    <a:pt x="20" y="7"/>
                    <a:pt x="11" y="2"/>
                  </a:cubicBezTo>
                  <a:cubicBezTo>
                    <a:pt x="3" y="0"/>
                    <a:pt x="0" y="9"/>
                    <a:pt x="3" y="20"/>
                  </a:cubicBezTo>
                  <a:cubicBezTo>
                    <a:pt x="8" y="40"/>
                    <a:pt x="16" y="58"/>
                    <a:pt x="26" y="74"/>
                  </a:cubicBezTo>
                  <a:cubicBezTo>
                    <a:pt x="35" y="91"/>
                    <a:pt x="45" y="106"/>
                    <a:pt x="55" y="119"/>
                  </a:cubicBezTo>
                  <a:cubicBezTo>
                    <a:pt x="55" y="117"/>
                    <a:pt x="54" y="115"/>
                    <a:pt x="54" y="112"/>
                  </a:cubicBezTo>
                  <a:cubicBezTo>
                    <a:pt x="62" y="134"/>
                    <a:pt x="73" y="153"/>
                    <a:pt x="86" y="169"/>
                  </a:cubicBezTo>
                  <a:cubicBezTo>
                    <a:pt x="82" y="172"/>
                    <a:pt x="78" y="175"/>
                    <a:pt x="77" y="184"/>
                  </a:cubicBezTo>
                  <a:cubicBezTo>
                    <a:pt x="104" y="207"/>
                    <a:pt x="74" y="220"/>
                    <a:pt x="77" y="240"/>
                  </a:cubicBezTo>
                  <a:cubicBezTo>
                    <a:pt x="91" y="248"/>
                    <a:pt x="105" y="256"/>
                    <a:pt x="119" y="264"/>
                  </a:cubicBezTo>
                  <a:cubicBezTo>
                    <a:pt x="123" y="247"/>
                    <a:pt x="92" y="201"/>
                    <a:pt x="121" y="207"/>
                  </a:cubicBezTo>
                  <a:cubicBezTo>
                    <a:pt x="120" y="198"/>
                    <a:pt x="115" y="189"/>
                    <a:pt x="111" y="182"/>
                  </a:cubicBezTo>
                  <a:cubicBezTo>
                    <a:pt x="123" y="180"/>
                    <a:pt x="133" y="174"/>
                    <a:pt x="142" y="163"/>
                  </a:cubicBezTo>
                  <a:cubicBezTo>
                    <a:pt x="152" y="160"/>
                    <a:pt x="164" y="156"/>
                    <a:pt x="174" y="149"/>
                  </a:cubicBezTo>
                  <a:cubicBezTo>
                    <a:pt x="184" y="142"/>
                    <a:pt x="193" y="132"/>
                    <a:pt x="199" y="117"/>
                  </a:cubicBezTo>
                  <a:cubicBezTo>
                    <a:pt x="203" y="108"/>
                    <a:pt x="199" y="95"/>
                    <a:pt x="190" y="90"/>
                  </a:cubicBezTo>
                  <a:cubicBezTo>
                    <a:pt x="182" y="85"/>
                    <a:pt x="173" y="81"/>
                    <a:pt x="164" y="77"/>
                  </a:cubicBezTo>
                  <a:cubicBezTo>
                    <a:pt x="164" y="74"/>
                    <a:pt x="164" y="72"/>
                    <a:pt x="164" y="69"/>
                  </a:cubicBezTo>
                  <a:cubicBezTo>
                    <a:pt x="162" y="60"/>
                    <a:pt x="130" y="41"/>
                    <a:pt x="99" y="26"/>
                  </a:cubicBezTo>
                  <a:cubicBezTo>
                    <a:pt x="69" y="11"/>
                    <a:pt x="40" y="1"/>
                    <a:pt x="37" y="7"/>
                  </a:cubicBezTo>
                  <a:cubicBezTo>
                    <a:pt x="37" y="10"/>
                    <a:pt x="37" y="13"/>
                    <a:pt x="37" y="15"/>
                  </a:cubicBezTo>
                  <a:close/>
                  <a:moveTo>
                    <a:pt x="73" y="21"/>
                  </a:moveTo>
                  <a:cubicBezTo>
                    <a:pt x="71" y="42"/>
                    <a:pt x="71" y="63"/>
                    <a:pt x="73" y="85"/>
                  </a:cubicBezTo>
                  <a:cubicBezTo>
                    <a:pt x="75" y="106"/>
                    <a:pt x="80" y="129"/>
                    <a:pt x="86" y="153"/>
                  </a:cubicBezTo>
                  <a:cubicBezTo>
                    <a:pt x="75" y="134"/>
                    <a:pt x="65" y="113"/>
                    <a:pt x="59" y="90"/>
                  </a:cubicBezTo>
                  <a:cubicBezTo>
                    <a:pt x="52" y="67"/>
                    <a:pt x="49" y="42"/>
                    <a:pt x="51" y="14"/>
                  </a:cubicBezTo>
                  <a:cubicBezTo>
                    <a:pt x="58" y="16"/>
                    <a:pt x="66" y="18"/>
                    <a:pt x="73" y="21"/>
                  </a:cubicBezTo>
                  <a:close/>
                  <a:moveTo>
                    <a:pt x="44" y="80"/>
                  </a:moveTo>
                  <a:cubicBezTo>
                    <a:pt x="31" y="68"/>
                    <a:pt x="18" y="39"/>
                    <a:pt x="14" y="16"/>
                  </a:cubicBezTo>
                  <a:cubicBezTo>
                    <a:pt x="21" y="20"/>
                    <a:pt x="29" y="24"/>
                    <a:pt x="37" y="28"/>
                  </a:cubicBezTo>
                  <a:cubicBezTo>
                    <a:pt x="37" y="45"/>
                    <a:pt x="39" y="63"/>
                    <a:pt x="44" y="80"/>
                  </a:cubicBezTo>
                  <a:close/>
                  <a:moveTo>
                    <a:pt x="157" y="136"/>
                  </a:moveTo>
                  <a:cubicBezTo>
                    <a:pt x="161" y="123"/>
                    <a:pt x="164" y="108"/>
                    <a:pt x="164" y="91"/>
                  </a:cubicBezTo>
                  <a:cubicBezTo>
                    <a:pt x="172" y="94"/>
                    <a:pt x="180" y="97"/>
                    <a:pt x="187" y="101"/>
                  </a:cubicBezTo>
                  <a:cubicBezTo>
                    <a:pt x="182" y="120"/>
                    <a:pt x="169" y="135"/>
                    <a:pt x="157" y="136"/>
                  </a:cubicBez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22" name="Freeform 494">
              <a:extLst>
                <a:ext uri="{FF2B5EF4-FFF2-40B4-BE49-F238E27FC236}">
                  <a16:creationId xmlns:a16="http://schemas.microsoft.com/office/drawing/2014/main" id="{64F68143-F5CF-77CA-5550-C4BD950C4FEE}"/>
                </a:ext>
              </a:extLst>
            </p:cNvPr>
            <p:cNvSpPr>
              <a:spLocks/>
            </p:cNvSpPr>
            <p:nvPr userDrawn="1"/>
          </p:nvSpPr>
          <p:spPr bwMode="auto">
            <a:xfrm>
              <a:off x="11118851" y="3232151"/>
              <a:ext cx="558800" cy="317500"/>
            </a:xfrm>
            <a:custGeom>
              <a:avLst/>
              <a:gdLst>
                <a:gd name="T0" fmla="*/ 2147483646 w 352"/>
                <a:gd name="T1" fmla="*/ 2147483646 h 200"/>
                <a:gd name="T2" fmla="*/ 2147483646 w 352"/>
                <a:gd name="T3" fmla="*/ 2147483646 h 200"/>
                <a:gd name="T4" fmla="*/ 2147483646 w 352"/>
                <a:gd name="T5" fmla="*/ 2147483646 h 200"/>
                <a:gd name="T6" fmla="*/ 2147483646 w 352"/>
                <a:gd name="T7" fmla="*/ 2147483646 h 200"/>
                <a:gd name="T8" fmla="*/ 2147483646 w 352"/>
                <a:gd name="T9" fmla="*/ 2147483646 h 2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2" h="200">
                  <a:moveTo>
                    <a:pt x="287" y="37"/>
                  </a:moveTo>
                  <a:cubicBezTo>
                    <a:pt x="351" y="73"/>
                    <a:pt x="352" y="130"/>
                    <a:pt x="291" y="165"/>
                  </a:cubicBezTo>
                  <a:cubicBezTo>
                    <a:pt x="230" y="200"/>
                    <a:pt x="129" y="199"/>
                    <a:pt x="65" y="164"/>
                  </a:cubicBezTo>
                  <a:cubicBezTo>
                    <a:pt x="2" y="128"/>
                    <a:pt x="0" y="70"/>
                    <a:pt x="62" y="35"/>
                  </a:cubicBezTo>
                  <a:cubicBezTo>
                    <a:pt x="123" y="0"/>
                    <a:pt x="224" y="1"/>
                    <a:pt x="287" y="37"/>
                  </a:cubicBezTo>
                  <a:close/>
                </a:path>
              </a:pathLst>
            </a:custGeom>
            <a:solidFill>
              <a:srgbClr val="B3B0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23" name="Freeform 495">
              <a:extLst>
                <a:ext uri="{FF2B5EF4-FFF2-40B4-BE49-F238E27FC236}">
                  <a16:creationId xmlns:a16="http://schemas.microsoft.com/office/drawing/2014/main" id="{16354244-8EF2-5372-F687-280D1F5D7A8C}"/>
                </a:ext>
              </a:extLst>
            </p:cNvPr>
            <p:cNvSpPr>
              <a:spLocks noEditPoints="1"/>
            </p:cNvSpPr>
            <p:nvPr userDrawn="1"/>
          </p:nvSpPr>
          <p:spPr bwMode="auto">
            <a:xfrm>
              <a:off x="11096626" y="3217863"/>
              <a:ext cx="604838" cy="355600"/>
            </a:xfrm>
            <a:custGeom>
              <a:avLst/>
              <a:gdLst>
                <a:gd name="T0" fmla="*/ 2147483646 w 381"/>
                <a:gd name="T1" fmla="*/ 2147483646 h 224"/>
                <a:gd name="T2" fmla="*/ 2147483646 w 381"/>
                <a:gd name="T3" fmla="*/ 2147483646 h 224"/>
                <a:gd name="T4" fmla="*/ 2147483646 w 381"/>
                <a:gd name="T5" fmla="*/ 2147483646 h 224"/>
                <a:gd name="T6" fmla="*/ 2147483646 w 381"/>
                <a:gd name="T7" fmla="*/ 2147483646 h 224"/>
                <a:gd name="T8" fmla="*/ 2147483646 w 381"/>
                <a:gd name="T9" fmla="*/ 2147483646 h 224"/>
                <a:gd name="T10" fmla="*/ 2147483646 w 381"/>
                <a:gd name="T11" fmla="*/ 2147483646 h 224"/>
                <a:gd name="T12" fmla="*/ 2147483646 w 381"/>
                <a:gd name="T13" fmla="*/ 2147483646 h 224"/>
                <a:gd name="T14" fmla="*/ 2147483646 w 381"/>
                <a:gd name="T15" fmla="*/ 2147483646 h 224"/>
                <a:gd name="T16" fmla="*/ 2147483646 w 381"/>
                <a:gd name="T17" fmla="*/ 2147483646 h 224"/>
                <a:gd name="T18" fmla="*/ 2147483646 w 381"/>
                <a:gd name="T19" fmla="*/ 2147483646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1" h="224">
                  <a:moveTo>
                    <a:pt x="305" y="174"/>
                  </a:moveTo>
                  <a:cubicBezTo>
                    <a:pt x="244" y="209"/>
                    <a:pt x="143" y="208"/>
                    <a:pt x="79" y="173"/>
                  </a:cubicBezTo>
                  <a:cubicBezTo>
                    <a:pt x="16" y="137"/>
                    <a:pt x="14" y="79"/>
                    <a:pt x="76" y="44"/>
                  </a:cubicBezTo>
                  <a:cubicBezTo>
                    <a:pt x="137" y="9"/>
                    <a:pt x="238" y="10"/>
                    <a:pt x="301" y="46"/>
                  </a:cubicBezTo>
                  <a:cubicBezTo>
                    <a:pt x="365" y="82"/>
                    <a:pt x="366" y="139"/>
                    <a:pt x="305" y="174"/>
                  </a:cubicBezTo>
                  <a:close/>
                  <a:moveTo>
                    <a:pt x="311" y="41"/>
                  </a:moveTo>
                  <a:cubicBezTo>
                    <a:pt x="242" y="1"/>
                    <a:pt x="133" y="0"/>
                    <a:pt x="66" y="39"/>
                  </a:cubicBezTo>
                  <a:cubicBezTo>
                    <a:pt x="0" y="78"/>
                    <a:pt x="1" y="143"/>
                    <a:pt x="70" y="183"/>
                  </a:cubicBezTo>
                  <a:cubicBezTo>
                    <a:pt x="139" y="223"/>
                    <a:pt x="248" y="224"/>
                    <a:pt x="315" y="185"/>
                  </a:cubicBezTo>
                  <a:cubicBezTo>
                    <a:pt x="381" y="145"/>
                    <a:pt x="379" y="81"/>
                    <a:pt x="311" y="41"/>
                  </a:cubicBez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24" name="Freeform 496">
              <a:extLst>
                <a:ext uri="{FF2B5EF4-FFF2-40B4-BE49-F238E27FC236}">
                  <a16:creationId xmlns:a16="http://schemas.microsoft.com/office/drawing/2014/main" id="{D61D3820-1E0B-C2BD-1A2F-6424293E4DF2}"/>
                </a:ext>
              </a:extLst>
            </p:cNvPr>
            <p:cNvSpPr>
              <a:spLocks/>
            </p:cNvSpPr>
            <p:nvPr userDrawn="1"/>
          </p:nvSpPr>
          <p:spPr bwMode="auto">
            <a:xfrm>
              <a:off x="11301413" y="3244851"/>
              <a:ext cx="139700" cy="292100"/>
            </a:xfrm>
            <a:custGeom>
              <a:avLst/>
              <a:gdLst>
                <a:gd name="T0" fmla="*/ 0 w 88"/>
                <a:gd name="T1" fmla="*/ 2147483646 h 184"/>
                <a:gd name="T2" fmla="*/ 0 w 88"/>
                <a:gd name="T3" fmla="*/ 2147483646 h 184"/>
                <a:gd name="T4" fmla="*/ 2147483646 w 88"/>
                <a:gd name="T5" fmla="*/ 2147483646 h 184"/>
                <a:gd name="T6" fmla="*/ 2147483646 w 88"/>
                <a:gd name="T7" fmla="*/ 2147483646 h 184"/>
                <a:gd name="T8" fmla="*/ 0 w 88"/>
                <a:gd name="T9" fmla="*/ 2147483646 h 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84">
                  <a:moveTo>
                    <a:pt x="0" y="7"/>
                  </a:moveTo>
                  <a:cubicBezTo>
                    <a:pt x="0" y="175"/>
                    <a:pt x="0" y="175"/>
                    <a:pt x="0" y="175"/>
                  </a:cubicBezTo>
                  <a:cubicBezTo>
                    <a:pt x="28" y="182"/>
                    <a:pt x="59" y="184"/>
                    <a:pt x="88" y="182"/>
                  </a:cubicBezTo>
                  <a:cubicBezTo>
                    <a:pt x="88" y="3"/>
                    <a:pt x="88" y="3"/>
                    <a:pt x="88" y="3"/>
                  </a:cubicBezTo>
                  <a:cubicBezTo>
                    <a:pt x="59" y="0"/>
                    <a:pt x="28" y="1"/>
                    <a:pt x="0" y="7"/>
                  </a:cubicBez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25" name="Freeform 497">
              <a:extLst>
                <a:ext uri="{FF2B5EF4-FFF2-40B4-BE49-F238E27FC236}">
                  <a16:creationId xmlns:a16="http://schemas.microsoft.com/office/drawing/2014/main" id="{E1BCA643-CBC0-CA2D-52DD-5D64346BA441}"/>
                </a:ext>
              </a:extLst>
            </p:cNvPr>
            <p:cNvSpPr>
              <a:spLocks/>
            </p:cNvSpPr>
            <p:nvPr userDrawn="1"/>
          </p:nvSpPr>
          <p:spPr bwMode="auto">
            <a:xfrm>
              <a:off x="11360151" y="2933701"/>
              <a:ext cx="120650" cy="992188"/>
            </a:xfrm>
            <a:custGeom>
              <a:avLst/>
              <a:gdLst>
                <a:gd name="T0" fmla="*/ 2147483646 w 76"/>
                <a:gd name="T1" fmla="*/ 2147483646 h 625"/>
                <a:gd name="T2" fmla="*/ 2147483646 w 76"/>
                <a:gd name="T3" fmla="*/ 2147483646 h 625"/>
                <a:gd name="T4" fmla="*/ 2147483646 w 76"/>
                <a:gd name="T5" fmla="*/ 2147483646 h 625"/>
                <a:gd name="T6" fmla="*/ 2147483646 w 76"/>
                <a:gd name="T7" fmla="*/ 2147483646 h 625"/>
                <a:gd name="T8" fmla="*/ 0 w 76"/>
                <a:gd name="T9" fmla="*/ 2147483646 h 625"/>
                <a:gd name="T10" fmla="*/ 2147483646 w 76"/>
                <a:gd name="T11" fmla="*/ 0 h 625"/>
                <a:gd name="T12" fmla="*/ 2147483646 w 76"/>
                <a:gd name="T13" fmla="*/ 2147483646 h 625"/>
                <a:gd name="T14" fmla="*/ 2147483646 w 76"/>
                <a:gd name="T15" fmla="*/ 2147483646 h 625"/>
                <a:gd name="T16" fmla="*/ 2147483646 w 76"/>
                <a:gd name="T17" fmla="*/ 2147483646 h 6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 h="625">
                  <a:moveTo>
                    <a:pt x="76" y="1"/>
                  </a:moveTo>
                  <a:cubicBezTo>
                    <a:pt x="68" y="604"/>
                    <a:pt x="68" y="604"/>
                    <a:pt x="68" y="604"/>
                  </a:cubicBezTo>
                  <a:cubicBezTo>
                    <a:pt x="68" y="609"/>
                    <a:pt x="65" y="614"/>
                    <a:pt x="58" y="618"/>
                  </a:cubicBezTo>
                  <a:cubicBezTo>
                    <a:pt x="45" y="625"/>
                    <a:pt x="23" y="625"/>
                    <a:pt x="10" y="617"/>
                  </a:cubicBezTo>
                  <a:cubicBezTo>
                    <a:pt x="3" y="613"/>
                    <a:pt x="0" y="608"/>
                    <a:pt x="0" y="603"/>
                  </a:cubicBezTo>
                  <a:cubicBezTo>
                    <a:pt x="7" y="0"/>
                    <a:pt x="7" y="0"/>
                    <a:pt x="7" y="0"/>
                  </a:cubicBezTo>
                  <a:cubicBezTo>
                    <a:pt x="7" y="5"/>
                    <a:pt x="10" y="10"/>
                    <a:pt x="17" y="14"/>
                  </a:cubicBezTo>
                  <a:cubicBezTo>
                    <a:pt x="30" y="22"/>
                    <a:pt x="52" y="22"/>
                    <a:pt x="66" y="15"/>
                  </a:cubicBezTo>
                  <a:cubicBezTo>
                    <a:pt x="72" y="11"/>
                    <a:pt x="76" y="6"/>
                    <a:pt x="76" y="1"/>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26" name="Freeform 498">
              <a:extLst>
                <a:ext uri="{FF2B5EF4-FFF2-40B4-BE49-F238E27FC236}">
                  <a16:creationId xmlns:a16="http://schemas.microsoft.com/office/drawing/2014/main" id="{26A5449C-F186-3563-70BD-9AE6AC6E00BF}"/>
                </a:ext>
              </a:extLst>
            </p:cNvPr>
            <p:cNvSpPr>
              <a:spLocks/>
            </p:cNvSpPr>
            <p:nvPr userDrawn="1"/>
          </p:nvSpPr>
          <p:spPr bwMode="auto">
            <a:xfrm>
              <a:off x="11366501" y="2898776"/>
              <a:ext cx="119063" cy="69850"/>
            </a:xfrm>
            <a:custGeom>
              <a:avLst/>
              <a:gdLst>
                <a:gd name="T0" fmla="*/ 2147483646 w 75"/>
                <a:gd name="T1" fmla="*/ 2147483646 h 44"/>
                <a:gd name="T2" fmla="*/ 2147483646 w 75"/>
                <a:gd name="T3" fmla="*/ 2147483646 h 44"/>
                <a:gd name="T4" fmla="*/ 2147483646 w 75"/>
                <a:gd name="T5" fmla="*/ 2147483646 h 44"/>
                <a:gd name="T6" fmla="*/ 2147483646 w 75"/>
                <a:gd name="T7" fmla="*/ 2147483646 h 44"/>
                <a:gd name="T8" fmla="*/ 2147483646 w 75"/>
                <a:gd name="T9" fmla="*/ 214748364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44">
                  <a:moveTo>
                    <a:pt x="62" y="9"/>
                  </a:moveTo>
                  <a:cubicBezTo>
                    <a:pt x="75" y="17"/>
                    <a:pt x="75" y="29"/>
                    <a:pt x="62" y="37"/>
                  </a:cubicBezTo>
                  <a:cubicBezTo>
                    <a:pt x="48" y="44"/>
                    <a:pt x="26" y="44"/>
                    <a:pt x="13" y="36"/>
                  </a:cubicBezTo>
                  <a:cubicBezTo>
                    <a:pt x="0" y="28"/>
                    <a:pt x="0" y="16"/>
                    <a:pt x="13" y="8"/>
                  </a:cubicBezTo>
                  <a:cubicBezTo>
                    <a:pt x="27" y="0"/>
                    <a:pt x="48" y="1"/>
                    <a:pt x="62" y="9"/>
                  </a:cubicBezTo>
                  <a:close/>
                </a:path>
              </a:pathLst>
            </a:custGeom>
            <a:solidFill>
              <a:srgbClr val="DA55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27" name="Freeform 499">
              <a:extLst>
                <a:ext uri="{FF2B5EF4-FFF2-40B4-BE49-F238E27FC236}">
                  <a16:creationId xmlns:a16="http://schemas.microsoft.com/office/drawing/2014/main" id="{CABF7B26-38A8-2B98-D471-53C115B18BA7}"/>
                </a:ext>
              </a:extLst>
            </p:cNvPr>
            <p:cNvSpPr>
              <a:spLocks noEditPoints="1"/>
            </p:cNvSpPr>
            <p:nvPr userDrawn="1"/>
          </p:nvSpPr>
          <p:spPr bwMode="auto">
            <a:xfrm>
              <a:off x="11364913" y="2898776"/>
              <a:ext cx="120650" cy="69850"/>
            </a:xfrm>
            <a:custGeom>
              <a:avLst/>
              <a:gdLst>
                <a:gd name="T0" fmla="*/ 2147483646 w 76"/>
                <a:gd name="T1" fmla="*/ 2147483646 h 44"/>
                <a:gd name="T2" fmla="*/ 2147483646 w 76"/>
                <a:gd name="T3" fmla="*/ 2147483646 h 44"/>
                <a:gd name="T4" fmla="*/ 2147483646 w 76"/>
                <a:gd name="T5" fmla="*/ 2147483646 h 44"/>
                <a:gd name="T6" fmla="*/ 2147483646 w 76"/>
                <a:gd name="T7" fmla="*/ 2147483646 h 44"/>
                <a:gd name="T8" fmla="*/ 2147483646 w 76"/>
                <a:gd name="T9" fmla="*/ 2147483646 h 44"/>
                <a:gd name="T10" fmla="*/ 2147483646 w 76"/>
                <a:gd name="T11" fmla="*/ 2147483646 h 44"/>
                <a:gd name="T12" fmla="*/ 2147483646 w 76"/>
                <a:gd name="T13" fmla="*/ 2147483646 h 44"/>
                <a:gd name="T14" fmla="*/ 2147483646 w 76"/>
                <a:gd name="T15" fmla="*/ 2147483646 h 44"/>
                <a:gd name="T16" fmla="*/ 2147483646 w 76"/>
                <a:gd name="T17" fmla="*/ 2147483646 h 44"/>
                <a:gd name="T18" fmla="*/ 2147483646 w 76"/>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44">
                  <a:moveTo>
                    <a:pt x="38" y="22"/>
                  </a:moveTo>
                  <a:cubicBezTo>
                    <a:pt x="38" y="22"/>
                    <a:pt x="38" y="22"/>
                    <a:pt x="38" y="22"/>
                  </a:cubicBezTo>
                  <a:cubicBezTo>
                    <a:pt x="38" y="22"/>
                    <a:pt x="38" y="22"/>
                    <a:pt x="38" y="22"/>
                  </a:cubicBezTo>
                  <a:cubicBezTo>
                    <a:pt x="38" y="22"/>
                    <a:pt x="38" y="22"/>
                    <a:pt x="38" y="22"/>
                  </a:cubicBezTo>
                  <a:cubicBezTo>
                    <a:pt x="38" y="22"/>
                    <a:pt x="38" y="22"/>
                    <a:pt x="38" y="22"/>
                  </a:cubicBezTo>
                  <a:close/>
                  <a:moveTo>
                    <a:pt x="63" y="9"/>
                  </a:moveTo>
                  <a:cubicBezTo>
                    <a:pt x="76" y="17"/>
                    <a:pt x="76" y="29"/>
                    <a:pt x="62" y="37"/>
                  </a:cubicBezTo>
                  <a:cubicBezTo>
                    <a:pt x="48" y="44"/>
                    <a:pt x="26" y="44"/>
                    <a:pt x="13" y="36"/>
                  </a:cubicBezTo>
                  <a:cubicBezTo>
                    <a:pt x="0" y="28"/>
                    <a:pt x="1" y="15"/>
                    <a:pt x="15" y="8"/>
                  </a:cubicBezTo>
                  <a:cubicBezTo>
                    <a:pt x="28" y="0"/>
                    <a:pt x="50" y="1"/>
                    <a:pt x="63" y="9"/>
                  </a:cubicBezTo>
                  <a:close/>
                </a:path>
              </a:pathLst>
            </a:custGeom>
            <a:solidFill>
              <a:srgbClr val="DFB2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28" name="Freeform 500">
              <a:extLst>
                <a:ext uri="{FF2B5EF4-FFF2-40B4-BE49-F238E27FC236}">
                  <a16:creationId xmlns:a16="http://schemas.microsoft.com/office/drawing/2014/main" id="{B2F1286D-A6DD-2D59-1379-AD75669C2DCA}"/>
                </a:ext>
              </a:extLst>
            </p:cNvPr>
            <p:cNvSpPr>
              <a:spLocks/>
            </p:cNvSpPr>
            <p:nvPr userDrawn="1"/>
          </p:nvSpPr>
          <p:spPr bwMode="auto">
            <a:xfrm>
              <a:off x="11371263" y="2840038"/>
              <a:ext cx="112713" cy="128588"/>
            </a:xfrm>
            <a:custGeom>
              <a:avLst/>
              <a:gdLst>
                <a:gd name="T0" fmla="*/ 2147483646 w 71"/>
                <a:gd name="T1" fmla="*/ 2147483646 h 81"/>
                <a:gd name="T2" fmla="*/ 2147483646 w 71"/>
                <a:gd name="T3" fmla="*/ 2147483646 h 81"/>
                <a:gd name="T4" fmla="*/ 2147483646 w 71"/>
                <a:gd name="T5" fmla="*/ 2147483646 h 81"/>
                <a:gd name="T6" fmla="*/ 2147483646 w 71"/>
                <a:gd name="T7" fmla="*/ 0 h 81"/>
                <a:gd name="T8" fmla="*/ 2147483646 w 71"/>
                <a:gd name="T9" fmla="*/ 2147483646 h 81"/>
                <a:gd name="T10" fmla="*/ 2147483646 w 71"/>
                <a:gd name="T11" fmla="*/ 2147483646 h 81"/>
                <a:gd name="T12" fmla="*/ 2147483646 w 71"/>
                <a:gd name="T13" fmla="*/ 2147483646 h 81"/>
                <a:gd name="T14" fmla="*/ 2147483646 w 71"/>
                <a:gd name="T15" fmla="*/ 2147483646 h 81"/>
                <a:gd name="T16" fmla="*/ 2147483646 w 71"/>
                <a:gd name="T17" fmla="*/ 2147483646 h 81"/>
                <a:gd name="T18" fmla="*/ 2147483646 w 71"/>
                <a:gd name="T19" fmla="*/ 2147483646 h 81"/>
                <a:gd name="T20" fmla="*/ 2147483646 w 71"/>
                <a:gd name="T21" fmla="*/ 2147483646 h 81"/>
                <a:gd name="T22" fmla="*/ 2147483646 w 71"/>
                <a:gd name="T23" fmla="*/ 2147483646 h 81"/>
                <a:gd name="T24" fmla="*/ 2147483646 w 71"/>
                <a:gd name="T25" fmla="*/ 2147483646 h 81"/>
                <a:gd name="T26" fmla="*/ 2147483646 w 71"/>
                <a:gd name="T27" fmla="*/ 2147483646 h 81"/>
                <a:gd name="T28" fmla="*/ 2147483646 w 71"/>
                <a:gd name="T29" fmla="*/ 2147483646 h 81"/>
                <a:gd name="T30" fmla="*/ 2147483646 w 71"/>
                <a:gd name="T31" fmla="*/ 2147483646 h 81"/>
                <a:gd name="T32" fmla="*/ 2147483646 w 71"/>
                <a:gd name="T33" fmla="*/ 2147483646 h 81"/>
                <a:gd name="T34" fmla="*/ 2147483646 w 71"/>
                <a:gd name="T35" fmla="*/ 2147483646 h 81"/>
                <a:gd name="T36" fmla="*/ 2147483646 w 71"/>
                <a:gd name="T37" fmla="*/ 2147483646 h 81"/>
                <a:gd name="T38" fmla="*/ 2147483646 w 71"/>
                <a:gd name="T39" fmla="*/ 2147483646 h 81"/>
                <a:gd name="T40" fmla="*/ 2147483646 w 71"/>
                <a:gd name="T41" fmla="*/ 2147483646 h 81"/>
                <a:gd name="T42" fmla="*/ 2147483646 w 71"/>
                <a:gd name="T43" fmla="*/ 2147483646 h 81"/>
                <a:gd name="T44" fmla="*/ 2147483646 w 71"/>
                <a:gd name="T45" fmla="*/ 2147483646 h 81"/>
                <a:gd name="T46" fmla="*/ 2147483646 w 71"/>
                <a:gd name="T47" fmla="*/ 2147483646 h 81"/>
                <a:gd name="T48" fmla="*/ 2147483646 w 71"/>
                <a:gd name="T49" fmla="*/ 2147483646 h 81"/>
                <a:gd name="T50" fmla="*/ 2147483646 w 71"/>
                <a:gd name="T51" fmla="*/ 2147483646 h 81"/>
                <a:gd name="T52" fmla="*/ 2147483646 w 71"/>
                <a:gd name="T53" fmla="*/ 2147483646 h 81"/>
                <a:gd name="T54" fmla="*/ 2147483646 w 71"/>
                <a:gd name="T55" fmla="*/ 2147483646 h 81"/>
                <a:gd name="T56" fmla="*/ 2147483646 w 71"/>
                <a:gd name="T57" fmla="*/ 2147483646 h 81"/>
                <a:gd name="T58" fmla="*/ 2147483646 w 71"/>
                <a:gd name="T59" fmla="*/ 2147483646 h 81"/>
                <a:gd name="T60" fmla="*/ 2147483646 w 71"/>
                <a:gd name="T61" fmla="*/ 2147483646 h 81"/>
                <a:gd name="T62" fmla="*/ 2147483646 w 71"/>
                <a:gd name="T63" fmla="*/ 2147483646 h 81"/>
                <a:gd name="T64" fmla="*/ 2147483646 w 71"/>
                <a:gd name="T65" fmla="*/ 2147483646 h 81"/>
                <a:gd name="T66" fmla="*/ 2147483646 w 71"/>
                <a:gd name="T67" fmla="*/ 2147483646 h 81"/>
                <a:gd name="T68" fmla="*/ 2147483646 w 71"/>
                <a:gd name="T69" fmla="*/ 2147483646 h 81"/>
                <a:gd name="T70" fmla="*/ 0 w 71"/>
                <a:gd name="T71" fmla="*/ 2147483646 h 81"/>
                <a:gd name="T72" fmla="*/ 0 w 71"/>
                <a:gd name="T73" fmla="*/ 2147483646 h 81"/>
                <a:gd name="T74" fmla="*/ 0 w 71"/>
                <a:gd name="T75" fmla="*/ 2147483646 h 81"/>
                <a:gd name="T76" fmla="*/ 0 w 71"/>
                <a:gd name="T77" fmla="*/ 2147483646 h 81"/>
                <a:gd name="T78" fmla="*/ 0 w 71"/>
                <a:gd name="T79" fmla="*/ 2147483646 h 81"/>
                <a:gd name="T80" fmla="*/ 0 w 71"/>
                <a:gd name="T81" fmla="*/ 2147483646 h 81"/>
                <a:gd name="T82" fmla="*/ 0 w 71"/>
                <a:gd name="T83" fmla="*/ 2147483646 h 81"/>
                <a:gd name="T84" fmla="*/ 0 w 71"/>
                <a:gd name="T85" fmla="*/ 2147483646 h 81"/>
                <a:gd name="T86" fmla="*/ 0 w 71"/>
                <a:gd name="T87" fmla="*/ 2147483646 h 81"/>
                <a:gd name="T88" fmla="*/ 0 w 71"/>
                <a:gd name="T89" fmla="*/ 2147483646 h 81"/>
                <a:gd name="T90" fmla="*/ 2147483646 w 71"/>
                <a:gd name="T91" fmla="*/ 2147483646 h 8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1" h="81">
                  <a:moveTo>
                    <a:pt x="2" y="52"/>
                  </a:moveTo>
                  <a:cubicBezTo>
                    <a:pt x="3" y="51"/>
                    <a:pt x="3" y="51"/>
                    <a:pt x="3" y="51"/>
                  </a:cubicBezTo>
                  <a:cubicBezTo>
                    <a:pt x="3" y="51"/>
                    <a:pt x="3" y="51"/>
                    <a:pt x="3" y="51"/>
                  </a:cubicBezTo>
                  <a:cubicBezTo>
                    <a:pt x="29" y="9"/>
                    <a:pt x="29" y="9"/>
                    <a:pt x="29" y="9"/>
                  </a:cubicBezTo>
                  <a:cubicBezTo>
                    <a:pt x="30" y="8"/>
                    <a:pt x="30" y="8"/>
                    <a:pt x="30" y="8"/>
                  </a:cubicBezTo>
                  <a:cubicBezTo>
                    <a:pt x="31" y="6"/>
                    <a:pt x="31" y="6"/>
                    <a:pt x="31" y="6"/>
                  </a:cubicBezTo>
                  <a:cubicBezTo>
                    <a:pt x="31" y="6"/>
                    <a:pt x="31" y="6"/>
                    <a:pt x="31" y="6"/>
                  </a:cubicBezTo>
                  <a:cubicBezTo>
                    <a:pt x="32" y="5"/>
                    <a:pt x="32" y="5"/>
                    <a:pt x="32" y="5"/>
                  </a:cubicBezTo>
                  <a:cubicBezTo>
                    <a:pt x="33" y="3"/>
                    <a:pt x="33" y="3"/>
                    <a:pt x="33" y="3"/>
                  </a:cubicBezTo>
                  <a:cubicBezTo>
                    <a:pt x="33" y="2"/>
                    <a:pt x="33" y="2"/>
                    <a:pt x="33" y="2"/>
                  </a:cubicBezTo>
                  <a:cubicBezTo>
                    <a:pt x="34" y="1"/>
                    <a:pt x="34" y="1"/>
                    <a:pt x="34" y="1"/>
                  </a:cubicBezTo>
                  <a:cubicBezTo>
                    <a:pt x="35" y="0"/>
                    <a:pt x="35" y="0"/>
                    <a:pt x="35" y="0"/>
                  </a:cubicBezTo>
                  <a:cubicBezTo>
                    <a:pt x="35" y="1"/>
                    <a:pt x="35" y="1"/>
                    <a:pt x="35" y="1"/>
                  </a:cubicBezTo>
                  <a:cubicBezTo>
                    <a:pt x="36" y="2"/>
                    <a:pt x="36" y="2"/>
                    <a:pt x="36" y="2"/>
                  </a:cubicBezTo>
                  <a:cubicBezTo>
                    <a:pt x="36" y="2"/>
                    <a:pt x="36" y="2"/>
                    <a:pt x="36" y="2"/>
                  </a:cubicBezTo>
                  <a:cubicBezTo>
                    <a:pt x="37" y="3"/>
                    <a:pt x="37" y="3"/>
                    <a:pt x="37" y="3"/>
                  </a:cubicBezTo>
                  <a:cubicBezTo>
                    <a:pt x="37" y="4"/>
                    <a:pt x="37" y="4"/>
                    <a:pt x="37" y="4"/>
                  </a:cubicBezTo>
                  <a:cubicBezTo>
                    <a:pt x="38" y="5"/>
                    <a:pt x="38" y="5"/>
                    <a:pt x="38" y="5"/>
                  </a:cubicBezTo>
                  <a:cubicBezTo>
                    <a:pt x="38" y="6"/>
                    <a:pt x="38" y="6"/>
                    <a:pt x="38" y="6"/>
                  </a:cubicBezTo>
                  <a:cubicBezTo>
                    <a:pt x="39" y="6"/>
                    <a:pt x="39" y="6"/>
                    <a:pt x="39" y="6"/>
                  </a:cubicBezTo>
                  <a:cubicBezTo>
                    <a:pt x="55" y="33"/>
                    <a:pt x="55" y="33"/>
                    <a:pt x="55" y="33"/>
                  </a:cubicBezTo>
                  <a:cubicBezTo>
                    <a:pt x="55" y="34"/>
                    <a:pt x="55" y="34"/>
                    <a:pt x="55" y="34"/>
                  </a:cubicBezTo>
                  <a:cubicBezTo>
                    <a:pt x="56" y="35"/>
                    <a:pt x="56" y="35"/>
                    <a:pt x="56" y="35"/>
                  </a:cubicBezTo>
                  <a:cubicBezTo>
                    <a:pt x="57" y="36"/>
                    <a:pt x="57" y="36"/>
                    <a:pt x="57" y="36"/>
                  </a:cubicBezTo>
                  <a:cubicBezTo>
                    <a:pt x="57" y="37"/>
                    <a:pt x="57" y="37"/>
                    <a:pt x="57" y="37"/>
                  </a:cubicBezTo>
                  <a:cubicBezTo>
                    <a:pt x="58" y="38"/>
                    <a:pt x="58" y="38"/>
                    <a:pt x="58" y="38"/>
                  </a:cubicBezTo>
                  <a:cubicBezTo>
                    <a:pt x="58" y="39"/>
                    <a:pt x="58" y="39"/>
                    <a:pt x="58" y="39"/>
                  </a:cubicBezTo>
                  <a:cubicBezTo>
                    <a:pt x="59" y="40"/>
                    <a:pt x="59" y="40"/>
                    <a:pt x="59" y="40"/>
                  </a:cubicBezTo>
                  <a:cubicBezTo>
                    <a:pt x="59" y="40"/>
                    <a:pt x="59" y="40"/>
                    <a:pt x="59" y="40"/>
                  </a:cubicBezTo>
                  <a:cubicBezTo>
                    <a:pt x="60" y="41"/>
                    <a:pt x="60" y="41"/>
                    <a:pt x="60" y="41"/>
                  </a:cubicBezTo>
                  <a:cubicBezTo>
                    <a:pt x="60" y="42"/>
                    <a:pt x="60" y="42"/>
                    <a:pt x="60" y="42"/>
                  </a:cubicBezTo>
                  <a:cubicBezTo>
                    <a:pt x="61" y="43"/>
                    <a:pt x="61" y="43"/>
                    <a:pt x="61" y="43"/>
                  </a:cubicBezTo>
                  <a:cubicBezTo>
                    <a:pt x="61" y="44"/>
                    <a:pt x="61" y="44"/>
                    <a:pt x="61" y="44"/>
                  </a:cubicBezTo>
                  <a:cubicBezTo>
                    <a:pt x="62" y="45"/>
                    <a:pt x="62" y="45"/>
                    <a:pt x="62" y="45"/>
                  </a:cubicBezTo>
                  <a:cubicBezTo>
                    <a:pt x="62" y="45"/>
                    <a:pt x="62" y="45"/>
                    <a:pt x="62" y="45"/>
                  </a:cubicBezTo>
                  <a:cubicBezTo>
                    <a:pt x="63" y="46"/>
                    <a:pt x="63" y="46"/>
                    <a:pt x="63" y="46"/>
                  </a:cubicBezTo>
                  <a:cubicBezTo>
                    <a:pt x="63" y="47"/>
                    <a:pt x="63" y="47"/>
                    <a:pt x="63" y="47"/>
                  </a:cubicBezTo>
                  <a:cubicBezTo>
                    <a:pt x="64" y="48"/>
                    <a:pt x="64" y="48"/>
                    <a:pt x="64" y="48"/>
                  </a:cubicBezTo>
                  <a:cubicBezTo>
                    <a:pt x="64" y="49"/>
                    <a:pt x="64" y="49"/>
                    <a:pt x="64" y="49"/>
                  </a:cubicBezTo>
                  <a:cubicBezTo>
                    <a:pt x="65" y="50"/>
                    <a:pt x="65" y="50"/>
                    <a:pt x="65" y="50"/>
                  </a:cubicBezTo>
                  <a:cubicBezTo>
                    <a:pt x="65" y="50"/>
                    <a:pt x="65" y="50"/>
                    <a:pt x="65" y="50"/>
                  </a:cubicBezTo>
                  <a:cubicBezTo>
                    <a:pt x="66" y="51"/>
                    <a:pt x="66" y="51"/>
                    <a:pt x="66" y="51"/>
                  </a:cubicBezTo>
                  <a:cubicBezTo>
                    <a:pt x="66" y="52"/>
                    <a:pt x="66" y="52"/>
                    <a:pt x="66" y="52"/>
                  </a:cubicBezTo>
                  <a:cubicBezTo>
                    <a:pt x="67" y="53"/>
                    <a:pt x="67" y="53"/>
                    <a:pt x="67" y="53"/>
                  </a:cubicBezTo>
                  <a:cubicBezTo>
                    <a:pt x="71" y="60"/>
                    <a:pt x="68" y="68"/>
                    <a:pt x="58" y="74"/>
                  </a:cubicBezTo>
                  <a:cubicBezTo>
                    <a:pt x="44" y="81"/>
                    <a:pt x="22" y="81"/>
                    <a:pt x="9" y="73"/>
                  </a:cubicBezTo>
                  <a:cubicBezTo>
                    <a:pt x="9" y="73"/>
                    <a:pt x="9" y="73"/>
                    <a:pt x="9" y="73"/>
                  </a:cubicBezTo>
                  <a:cubicBezTo>
                    <a:pt x="9" y="72"/>
                    <a:pt x="9" y="72"/>
                    <a:pt x="9" y="72"/>
                  </a:cubicBezTo>
                  <a:cubicBezTo>
                    <a:pt x="8" y="72"/>
                    <a:pt x="8" y="72"/>
                    <a:pt x="8" y="72"/>
                  </a:cubicBezTo>
                  <a:cubicBezTo>
                    <a:pt x="8" y="72"/>
                    <a:pt x="8" y="72"/>
                    <a:pt x="8" y="72"/>
                  </a:cubicBezTo>
                  <a:cubicBezTo>
                    <a:pt x="8" y="72"/>
                    <a:pt x="8" y="72"/>
                    <a:pt x="8" y="72"/>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6" y="71"/>
                    <a:pt x="6" y="71"/>
                    <a:pt x="6" y="71"/>
                  </a:cubicBezTo>
                  <a:cubicBezTo>
                    <a:pt x="6" y="71"/>
                    <a:pt x="6" y="71"/>
                    <a:pt x="6" y="71"/>
                  </a:cubicBezTo>
                  <a:cubicBezTo>
                    <a:pt x="6" y="70"/>
                    <a:pt x="6" y="70"/>
                    <a:pt x="6" y="70"/>
                  </a:cubicBezTo>
                  <a:cubicBezTo>
                    <a:pt x="6" y="70"/>
                    <a:pt x="6" y="70"/>
                    <a:pt x="6" y="70"/>
                  </a:cubicBezTo>
                  <a:cubicBezTo>
                    <a:pt x="6" y="70"/>
                    <a:pt x="6" y="70"/>
                    <a:pt x="6" y="70"/>
                  </a:cubicBezTo>
                  <a:cubicBezTo>
                    <a:pt x="6" y="70"/>
                    <a:pt x="6" y="70"/>
                    <a:pt x="6" y="70"/>
                  </a:cubicBezTo>
                  <a:cubicBezTo>
                    <a:pt x="5" y="70"/>
                    <a:pt x="5" y="70"/>
                    <a:pt x="5" y="70"/>
                  </a:cubicBezTo>
                  <a:cubicBezTo>
                    <a:pt x="5" y="70"/>
                    <a:pt x="5" y="70"/>
                    <a:pt x="5" y="70"/>
                  </a:cubicBezTo>
                  <a:cubicBezTo>
                    <a:pt x="5" y="69"/>
                    <a:pt x="5" y="69"/>
                    <a:pt x="5" y="69"/>
                  </a:cubicBezTo>
                  <a:cubicBezTo>
                    <a:pt x="5" y="69"/>
                    <a:pt x="5" y="69"/>
                    <a:pt x="5" y="69"/>
                  </a:cubicBezTo>
                  <a:cubicBezTo>
                    <a:pt x="5" y="69"/>
                    <a:pt x="5" y="69"/>
                    <a:pt x="5" y="69"/>
                  </a:cubicBezTo>
                  <a:cubicBezTo>
                    <a:pt x="5" y="69"/>
                    <a:pt x="5" y="69"/>
                    <a:pt x="5" y="69"/>
                  </a:cubicBezTo>
                  <a:cubicBezTo>
                    <a:pt x="4" y="69"/>
                    <a:pt x="4" y="69"/>
                    <a:pt x="4" y="69"/>
                  </a:cubicBezTo>
                  <a:cubicBezTo>
                    <a:pt x="4" y="69"/>
                    <a:pt x="4" y="69"/>
                    <a:pt x="4" y="69"/>
                  </a:cubicBezTo>
                  <a:cubicBezTo>
                    <a:pt x="4" y="69"/>
                    <a:pt x="4" y="69"/>
                    <a:pt x="4" y="69"/>
                  </a:cubicBezTo>
                  <a:cubicBezTo>
                    <a:pt x="4" y="69"/>
                    <a:pt x="4" y="69"/>
                    <a:pt x="4" y="69"/>
                  </a:cubicBezTo>
                  <a:cubicBezTo>
                    <a:pt x="4" y="68"/>
                    <a:pt x="4" y="68"/>
                    <a:pt x="4" y="68"/>
                  </a:cubicBezTo>
                  <a:cubicBezTo>
                    <a:pt x="4" y="68"/>
                    <a:pt x="4" y="68"/>
                    <a:pt x="4" y="68"/>
                  </a:cubicBezTo>
                  <a:cubicBezTo>
                    <a:pt x="3" y="68"/>
                    <a:pt x="3" y="68"/>
                    <a:pt x="3" y="68"/>
                  </a:cubicBezTo>
                  <a:cubicBezTo>
                    <a:pt x="3" y="68"/>
                    <a:pt x="3" y="68"/>
                    <a:pt x="3" y="68"/>
                  </a:cubicBezTo>
                  <a:cubicBezTo>
                    <a:pt x="3" y="68"/>
                    <a:pt x="3" y="68"/>
                    <a:pt x="3" y="68"/>
                  </a:cubicBezTo>
                  <a:cubicBezTo>
                    <a:pt x="3" y="68"/>
                    <a:pt x="3" y="68"/>
                    <a:pt x="3" y="68"/>
                  </a:cubicBezTo>
                  <a:cubicBezTo>
                    <a:pt x="3" y="67"/>
                    <a:pt x="3" y="67"/>
                    <a:pt x="3" y="67"/>
                  </a:cubicBezTo>
                  <a:cubicBezTo>
                    <a:pt x="3" y="67"/>
                    <a:pt x="3" y="67"/>
                    <a:pt x="3" y="67"/>
                  </a:cubicBezTo>
                  <a:cubicBezTo>
                    <a:pt x="3" y="67"/>
                    <a:pt x="3" y="67"/>
                    <a:pt x="3" y="67"/>
                  </a:cubicBezTo>
                  <a:cubicBezTo>
                    <a:pt x="3" y="67"/>
                    <a:pt x="3" y="67"/>
                    <a:pt x="3" y="67"/>
                  </a:cubicBezTo>
                  <a:cubicBezTo>
                    <a:pt x="2" y="67"/>
                    <a:pt x="2" y="67"/>
                    <a:pt x="2" y="67"/>
                  </a:cubicBezTo>
                  <a:cubicBezTo>
                    <a:pt x="2" y="67"/>
                    <a:pt x="2" y="67"/>
                    <a:pt x="2" y="67"/>
                  </a:cubicBezTo>
                  <a:cubicBezTo>
                    <a:pt x="2" y="67"/>
                    <a:pt x="2" y="67"/>
                    <a:pt x="2" y="67"/>
                  </a:cubicBezTo>
                  <a:cubicBezTo>
                    <a:pt x="2" y="66"/>
                    <a:pt x="2" y="66"/>
                    <a:pt x="2" y="66"/>
                  </a:cubicBezTo>
                  <a:cubicBezTo>
                    <a:pt x="2" y="66"/>
                    <a:pt x="2" y="66"/>
                    <a:pt x="2" y="66"/>
                  </a:cubicBezTo>
                  <a:cubicBezTo>
                    <a:pt x="2" y="66"/>
                    <a:pt x="2" y="66"/>
                    <a:pt x="2" y="66"/>
                  </a:cubicBezTo>
                  <a:cubicBezTo>
                    <a:pt x="2" y="66"/>
                    <a:pt x="2" y="66"/>
                    <a:pt x="2" y="66"/>
                  </a:cubicBezTo>
                  <a:cubicBezTo>
                    <a:pt x="2" y="66"/>
                    <a:pt x="2" y="66"/>
                    <a:pt x="2" y="66"/>
                  </a:cubicBezTo>
                  <a:cubicBezTo>
                    <a:pt x="2" y="65"/>
                    <a:pt x="2" y="65"/>
                    <a:pt x="2" y="65"/>
                  </a:cubicBezTo>
                  <a:cubicBezTo>
                    <a:pt x="1" y="65"/>
                    <a:pt x="1" y="65"/>
                    <a:pt x="1" y="65"/>
                  </a:cubicBezTo>
                  <a:cubicBezTo>
                    <a:pt x="1" y="65"/>
                    <a:pt x="1" y="65"/>
                    <a:pt x="1" y="65"/>
                  </a:cubicBezTo>
                  <a:cubicBezTo>
                    <a:pt x="1" y="65"/>
                    <a:pt x="1" y="65"/>
                    <a:pt x="1" y="65"/>
                  </a:cubicBezTo>
                  <a:cubicBezTo>
                    <a:pt x="1" y="65"/>
                    <a:pt x="1" y="65"/>
                    <a:pt x="1" y="65"/>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3"/>
                    <a:pt x="1" y="63"/>
                    <a:pt x="1" y="63"/>
                  </a:cubicBezTo>
                  <a:cubicBezTo>
                    <a:pt x="1" y="63"/>
                    <a:pt x="1" y="63"/>
                    <a:pt x="1" y="63"/>
                  </a:cubicBezTo>
                  <a:cubicBezTo>
                    <a:pt x="1" y="63"/>
                    <a:pt x="1" y="63"/>
                    <a:pt x="1" y="63"/>
                  </a:cubicBezTo>
                  <a:cubicBezTo>
                    <a:pt x="1" y="63"/>
                    <a:pt x="1" y="63"/>
                    <a:pt x="1" y="63"/>
                  </a:cubicBezTo>
                  <a:cubicBezTo>
                    <a:pt x="0" y="63"/>
                    <a:pt x="0" y="63"/>
                    <a:pt x="0" y="63"/>
                  </a:cubicBezTo>
                  <a:cubicBezTo>
                    <a:pt x="0" y="63"/>
                    <a:pt x="0" y="63"/>
                    <a:pt x="0" y="63"/>
                  </a:cubicBezTo>
                  <a:cubicBezTo>
                    <a:pt x="0" y="62"/>
                    <a:pt x="0" y="62"/>
                    <a:pt x="0" y="62"/>
                  </a:cubicBezTo>
                  <a:cubicBezTo>
                    <a:pt x="0" y="62"/>
                    <a:pt x="0" y="62"/>
                    <a:pt x="0" y="62"/>
                  </a:cubicBezTo>
                  <a:cubicBezTo>
                    <a:pt x="0" y="62"/>
                    <a:pt x="0" y="62"/>
                    <a:pt x="0" y="62"/>
                  </a:cubicBezTo>
                  <a:cubicBezTo>
                    <a:pt x="0" y="62"/>
                    <a:pt x="0" y="62"/>
                    <a:pt x="0" y="62"/>
                  </a:cubicBezTo>
                  <a:cubicBezTo>
                    <a:pt x="0" y="62"/>
                    <a:pt x="0" y="62"/>
                    <a:pt x="0" y="62"/>
                  </a:cubicBezTo>
                  <a:cubicBezTo>
                    <a:pt x="0" y="62"/>
                    <a:pt x="0" y="62"/>
                    <a:pt x="0" y="62"/>
                  </a:cubicBezTo>
                  <a:cubicBezTo>
                    <a:pt x="0" y="61"/>
                    <a:pt x="0" y="61"/>
                    <a:pt x="0" y="61"/>
                  </a:cubicBezTo>
                  <a:cubicBezTo>
                    <a:pt x="0" y="61"/>
                    <a:pt x="0" y="61"/>
                    <a:pt x="0" y="61"/>
                  </a:cubicBezTo>
                  <a:cubicBezTo>
                    <a:pt x="0" y="61"/>
                    <a:pt x="0" y="61"/>
                    <a:pt x="0" y="61"/>
                  </a:cubicBezTo>
                  <a:cubicBezTo>
                    <a:pt x="0" y="61"/>
                    <a:pt x="0" y="61"/>
                    <a:pt x="0" y="61"/>
                  </a:cubicBezTo>
                  <a:cubicBezTo>
                    <a:pt x="0" y="61"/>
                    <a:pt x="0" y="61"/>
                    <a:pt x="0" y="61"/>
                  </a:cubicBezTo>
                  <a:cubicBezTo>
                    <a:pt x="0" y="60"/>
                    <a:pt x="0" y="60"/>
                    <a:pt x="0" y="60"/>
                  </a:cubicBezTo>
                  <a:cubicBezTo>
                    <a:pt x="0" y="60"/>
                    <a:pt x="0" y="60"/>
                    <a:pt x="0" y="60"/>
                  </a:cubicBezTo>
                  <a:cubicBezTo>
                    <a:pt x="0" y="60"/>
                    <a:pt x="0" y="60"/>
                    <a:pt x="0" y="60"/>
                  </a:cubicBezTo>
                  <a:cubicBezTo>
                    <a:pt x="0" y="60"/>
                    <a:pt x="0" y="60"/>
                    <a:pt x="0" y="60"/>
                  </a:cubicBezTo>
                  <a:cubicBezTo>
                    <a:pt x="0" y="60"/>
                    <a:pt x="0" y="60"/>
                    <a:pt x="0" y="60"/>
                  </a:cubicBezTo>
                  <a:cubicBezTo>
                    <a:pt x="0" y="59"/>
                    <a:pt x="0" y="59"/>
                    <a:pt x="0" y="59"/>
                  </a:cubicBezTo>
                  <a:cubicBezTo>
                    <a:pt x="0" y="59"/>
                    <a:pt x="0" y="59"/>
                    <a:pt x="0" y="59"/>
                  </a:cubicBezTo>
                  <a:cubicBezTo>
                    <a:pt x="0" y="59"/>
                    <a:pt x="0" y="59"/>
                    <a:pt x="0" y="59"/>
                  </a:cubicBezTo>
                  <a:cubicBezTo>
                    <a:pt x="0" y="59"/>
                    <a:pt x="0" y="58"/>
                    <a:pt x="0" y="58"/>
                  </a:cubicBezTo>
                  <a:cubicBezTo>
                    <a:pt x="0" y="58"/>
                    <a:pt x="0" y="58"/>
                    <a:pt x="0" y="58"/>
                  </a:cubicBezTo>
                  <a:cubicBezTo>
                    <a:pt x="0" y="58"/>
                    <a:pt x="0" y="57"/>
                    <a:pt x="0" y="57"/>
                  </a:cubicBezTo>
                  <a:cubicBezTo>
                    <a:pt x="0" y="57"/>
                    <a:pt x="0" y="57"/>
                    <a:pt x="0" y="57"/>
                  </a:cubicBezTo>
                  <a:cubicBezTo>
                    <a:pt x="0" y="57"/>
                    <a:pt x="0" y="57"/>
                    <a:pt x="0" y="57"/>
                  </a:cubicBezTo>
                  <a:cubicBezTo>
                    <a:pt x="0" y="57"/>
                    <a:pt x="0" y="57"/>
                    <a:pt x="0" y="57"/>
                  </a:cubicBezTo>
                  <a:cubicBezTo>
                    <a:pt x="0" y="57"/>
                    <a:pt x="0" y="56"/>
                    <a:pt x="0" y="56"/>
                  </a:cubicBezTo>
                  <a:cubicBezTo>
                    <a:pt x="0" y="56"/>
                    <a:pt x="0" y="56"/>
                    <a:pt x="0" y="56"/>
                  </a:cubicBezTo>
                  <a:cubicBezTo>
                    <a:pt x="0" y="56"/>
                    <a:pt x="1" y="55"/>
                    <a:pt x="1" y="55"/>
                  </a:cubicBezTo>
                  <a:cubicBezTo>
                    <a:pt x="1" y="55"/>
                    <a:pt x="1" y="55"/>
                    <a:pt x="1" y="55"/>
                  </a:cubicBezTo>
                  <a:cubicBezTo>
                    <a:pt x="1" y="55"/>
                    <a:pt x="1" y="55"/>
                    <a:pt x="1" y="55"/>
                  </a:cubicBezTo>
                  <a:cubicBezTo>
                    <a:pt x="1" y="55"/>
                    <a:pt x="1" y="55"/>
                    <a:pt x="1" y="55"/>
                  </a:cubicBezTo>
                  <a:cubicBezTo>
                    <a:pt x="1" y="54"/>
                    <a:pt x="2" y="53"/>
                    <a:pt x="2" y="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29" name="Freeform 501">
              <a:extLst>
                <a:ext uri="{FF2B5EF4-FFF2-40B4-BE49-F238E27FC236}">
                  <a16:creationId xmlns:a16="http://schemas.microsoft.com/office/drawing/2014/main" id="{F6CAEC16-B169-EA26-D97C-B08A2FC62EB1}"/>
                </a:ext>
              </a:extLst>
            </p:cNvPr>
            <p:cNvSpPr>
              <a:spLocks noEditPoints="1"/>
            </p:cNvSpPr>
            <p:nvPr userDrawn="1"/>
          </p:nvSpPr>
          <p:spPr bwMode="auto">
            <a:xfrm>
              <a:off x="11396663" y="2870201"/>
              <a:ext cx="58738" cy="34925"/>
            </a:xfrm>
            <a:custGeom>
              <a:avLst/>
              <a:gdLst>
                <a:gd name="T0" fmla="*/ 2147483646 w 37"/>
                <a:gd name="T1" fmla="*/ 2147483646 h 22"/>
                <a:gd name="T2" fmla="*/ 2147483646 w 37"/>
                <a:gd name="T3" fmla="*/ 2147483646 h 22"/>
                <a:gd name="T4" fmla="*/ 2147483646 w 37"/>
                <a:gd name="T5" fmla="*/ 2147483646 h 22"/>
                <a:gd name="T6" fmla="*/ 2147483646 w 37"/>
                <a:gd name="T7" fmla="*/ 2147483646 h 22"/>
                <a:gd name="T8" fmla="*/ 2147483646 w 37"/>
                <a:gd name="T9" fmla="*/ 2147483646 h 22"/>
                <a:gd name="T10" fmla="*/ 2147483646 w 37"/>
                <a:gd name="T11" fmla="*/ 2147483646 h 22"/>
                <a:gd name="T12" fmla="*/ 2147483646 w 37"/>
                <a:gd name="T13" fmla="*/ 2147483646 h 22"/>
                <a:gd name="T14" fmla="*/ 2147483646 w 37"/>
                <a:gd name="T15" fmla="*/ 2147483646 h 22"/>
                <a:gd name="T16" fmla="*/ 2147483646 w 37"/>
                <a:gd name="T17" fmla="*/ 2147483646 h 22"/>
                <a:gd name="T18" fmla="*/ 2147483646 w 37"/>
                <a:gd name="T19" fmla="*/ 2147483646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22">
                  <a:moveTo>
                    <a:pt x="19" y="11"/>
                  </a:moveTo>
                  <a:cubicBezTo>
                    <a:pt x="18" y="11"/>
                    <a:pt x="18" y="11"/>
                    <a:pt x="18" y="11"/>
                  </a:cubicBezTo>
                  <a:cubicBezTo>
                    <a:pt x="18" y="11"/>
                    <a:pt x="18" y="11"/>
                    <a:pt x="18" y="11"/>
                  </a:cubicBezTo>
                  <a:cubicBezTo>
                    <a:pt x="19" y="11"/>
                    <a:pt x="19" y="11"/>
                    <a:pt x="19" y="11"/>
                  </a:cubicBezTo>
                  <a:cubicBezTo>
                    <a:pt x="19" y="11"/>
                    <a:pt x="19" y="11"/>
                    <a:pt x="19" y="11"/>
                  </a:cubicBezTo>
                  <a:close/>
                  <a:moveTo>
                    <a:pt x="31" y="4"/>
                  </a:moveTo>
                  <a:cubicBezTo>
                    <a:pt x="37" y="8"/>
                    <a:pt x="37" y="14"/>
                    <a:pt x="30" y="18"/>
                  </a:cubicBezTo>
                  <a:cubicBezTo>
                    <a:pt x="23" y="22"/>
                    <a:pt x="13" y="21"/>
                    <a:pt x="6" y="17"/>
                  </a:cubicBezTo>
                  <a:cubicBezTo>
                    <a:pt x="0" y="13"/>
                    <a:pt x="0" y="7"/>
                    <a:pt x="7" y="3"/>
                  </a:cubicBezTo>
                  <a:cubicBezTo>
                    <a:pt x="14" y="0"/>
                    <a:pt x="24" y="0"/>
                    <a:pt x="31" y="4"/>
                  </a:cubicBezTo>
                  <a:close/>
                </a:path>
              </a:pathLst>
            </a:custGeom>
            <a:solidFill>
              <a:srgbClr val="EB64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30" name="Freeform 502">
              <a:extLst>
                <a:ext uri="{FF2B5EF4-FFF2-40B4-BE49-F238E27FC236}">
                  <a16:creationId xmlns:a16="http://schemas.microsoft.com/office/drawing/2014/main" id="{BBF40ACB-A775-7D5B-8DC8-57D1D8AA6414}"/>
                </a:ext>
              </a:extLst>
            </p:cNvPr>
            <p:cNvSpPr>
              <a:spLocks/>
            </p:cNvSpPr>
            <p:nvPr userDrawn="1"/>
          </p:nvSpPr>
          <p:spPr bwMode="auto">
            <a:xfrm>
              <a:off x="11396663" y="2840038"/>
              <a:ext cx="58738" cy="65088"/>
            </a:xfrm>
            <a:custGeom>
              <a:avLst/>
              <a:gdLst>
                <a:gd name="T0" fmla="*/ 2147483646 w 37"/>
                <a:gd name="T1" fmla="*/ 2147483646 h 41"/>
                <a:gd name="T2" fmla="*/ 2147483646 w 37"/>
                <a:gd name="T3" fmla="*/ 0 h 41"/>
                <a:gd name="T4" fmla="*/ 2147483646 w 37"/>
                <a:gd name="T5" fmla="*/ 2147483646 h 41"/>
                <a:gd name="T6" fmla="*/ 2147483646 w 37"/>
                <a:gd name="T7" fmla="*/ 2147483646 h 41"/>
                <a:gd name="T8" fmla="*/ 2147483646 w 37"/>
                <a:gd name="T9" fmla="*/ 2147483646 h 41"/>
                <a:gd name="T10" fmla="*/ 2147483646 w 37"/>
                <a:gd name="T11" fmla="*/ 2147483646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41">
                  <a:moveTo>
                    <a:pt x="2" y="26"/>
                  </a:moveTo>
                  <a:cubicBezTo>
                    <a:pt x="8" y="17"/>
                    <a:pt x="13" y="9"/>
                    <a:pt x="19" y="0"/>
                  </a:cubicBezTo>
                  <a:cubicBezTo>
                    <a:pt x="24" y="9"/>
                    <a:pt x="29" y="18"/>
                    <a:pt x="35" y="26"/>
                  </a:cubicBezTo>
                  <a:cubicBezTo>
                    <a:pt x="37" y="30"/>
                    <a:pt x="35" y="34"/>
                    <a:pt x="30" y="37"/>
                  </a:cubicBezTo>
                  <a:cubicBezTo>
                    <a:pt x="23" y="41"/>
                    <a:pt x="13" y="40"/>
                    <a:pt x="6" y="36"/>
                  </a:cubicBezTo>
                  <a:cubicBezTo>
                    <a:pt x="2" y="34"/>
                    <a:pt x="0" y="30"/>
                    <a:pt x="2" y="26"/>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31" name="Freeform 503">
              <a:extLst>
                <a:ext uri="{FF2B5EF4-FFF2-40B4-BE49-F238E27FC236}">
                  <a16:creationId xmlns:a16="http://schemas.microsoft.com/office/drawing/2014/main" id="{3A711F5A-21B9-E968-CCE0-7F8EE8F2D0CF}"/>
                </a:ext>
              </a:extLst>
            </p:cNvPr>
            <p:cNvSpPr>
              <a:spLocks/>
            </p:cNvSpPr>
            <p:nvPr userDrawn="1"/>
          </p:nvSpPr>
          <p:spPr bwMode="auto">
            <a:xfrm>
              <a:off x="11118851" y="3070226"/>
              <a:ext cx="115888" cy="73025"/>
            </a:xfrm>
            <a:custGeom>
              <a:avLst/>
              <a:gdLst>
                <a:gd name="T0" fmla="*/ 2147483646 w 73"/>
                <a:gd name="T1" fmla="*/ 2147483646 h 46"/>
                <a:gd name="T2" fmla="*/ 2147483646 w 73"/>
                <a:gd name="T3" fmla="*/ 2147483646 h 46"/>
                <a:gd name="T4" fmla="*/ 2147483646 w 73"/>
                <a:gd name="T5" fmla="*/ 2147483646 h 46"/>
                <a:gd name="T6" fmla="*/ 2147483646 w 73"/>
                <a:gd name="T7" fmla="*/ 2147483646 h 46"/>
                <a:gd name="T8" fmla="*/ 2147483646 w 73"/>
                <a:gd name="T9" fmla="*/ 2147483646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46">
                  <a:moveTo>
                    <a:pt x="56" y="5"/>
                  </a:moveTo>
                  <a:cubicBezTo>
                    <a:pt x="71" y="9"/>
                    <a:pt x="73" y="21"/>
                    <a:pt x="62" y="31"/>
                  </a:cubicBezTo>
                  <a:cubicBezTo>
                    <a:pt x="51" y="41"/>
                    <a:pt x="31" y="46"/>
                    <a:pt x="17" y="41"/>
                  </a:cubicBezTo>
                  <a:cubicBezTo>
                    <a:pt x="2" y="37"/>
                    <a:pt x="0" y="25"/>
                    <a:pt x="11" y="15"/>
                  </a:cubicBezTo>
                  <a:cubicBezTo>
                    <a:pt x="22" y="5"/>
                    <a:pt x="42" y="0"/>
                    <a:pt x="56" y="5"/>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32" name="Freeform 504">
              <a:extLst>
                <a:ext uri="{FF2B5EF4-FFF2-40B4-BE49-F238E27FC236}">
                  <a16:creationId xmlns:a16="http://schemas.microsoft.com/office/drawing/2014/main" id="{8F23854E-D2E0-B181-A7B1-1CB751C7E0FD}"/>
                </a:ext>
              </a:extLst>
            </p:cNvPr>
            <p:cNvSpPr>
              <a:spLocks noEditPoints="1"/>
            </p:cNvSpPr>
            <p:nvPr userDrawn="1"/>
          </p:nvSpPr>
          <p:spPr bwMode="auto">
            <a:xfrm>
              <a:off x="11118851" y="3017838"/>
              <a:ext cx="100013" cy="109538"/>
            </a:xfrm>
            <a:custGeom>
              <a:avLst/>
              <a:gdLst>
                <a:gd name="T0" fmla="*/ 2147483646 w 63"/>
                <a:gd name="T1" fmla="*/ 2147483646 h 69"/>
                <a:gd name="T2" fmla="*/ 2147483646 w 63"/>
                <a:gd name="T3" fmla="*/ 2147483646 h 69"/>
                <a:gd name="T4" fmla="*/ 2147483646 w 63"/>
                <a:gd name="T5" fmla="*/ 2147483646 h 69"/>
                <a:gd name="T6" fmla="*/ 2147483646 w 63"/>
                <a:gd name="T7" fmla="*/ 2147483646 h 69"/>
                <a:gd name="T8" fmla="*/ 2147483646 w 63"/>
                <a:gd name="T9" fmla="*/ 2147483646 h 69"/>
                <a:gd name="T10" fmla="*/ 2147483646 w 63"/>
                <a:gd name="T11" fmla="*/ 2147483646 h 69"/>
                <a:gd name="T12" fmla="*/ 2147483646 w 63"/>
                <a:gd name="T13" fmla="*/ 2147483646 h 69"/>
                <a:gd name="T14" fmla="*/ 2147483646 w 63"/>
                <a:gd name="T15" fmla="*/ 2147483646 h 69"/>
                <a:gd name="T16" fmla="*/ 2147483646 w 63"/>
                <a:gd name="T17" fmla="*/ 2147483646 h 69"/>
                <a:gd name="T18" fmla="*/ 2147483646 w 63"/>
                <a:gd name="T19" fmla="*/ 2147483646 h 69"/>
                <a:gd name="T20" fmla="*/ 2147483646 w 63"/>
                <a:gd name="T21" fmla="*/ 2147483646 h 69"/>
                <a:gd name="T22" fmla="*/ 2147483646 w 63"/>
                <a:gd name="T23" fmla="*/ 2147483646 h 69"/>
                <a:gd name="T24" fmla="*/ 2147483646 w 63"/>
                <a:gd name="T25" fmla="*/ 2147483646 h 69"/>
                <a:gd name="T26" fmla="*/ 2147483646 w 63"/>
                <a:gd name="T27" fmla="*/ 2147483646 h 69"/>
                <a:gd name="T28" fmla="*/ 2147483646 w 63"/>
                <a:gd name="T29" fmla="*/ 2147483646 h 69"/>
                <a:gd name="T30" fmla="*/ 2147483646 w 63"/>
                <a:gd name="T31" fmla="*/ 2147483646 h 69"/>
                <a:gd name="T32" fmla="*/ 0 w 63"/>
                <a:gd name="T33" fmla="*/ 2147483646 h 69"/>
                <a:gd name="T34" fmla="*/ 0 w 63"/>
                <a:gd name="T35" fmla="*/ 2147483646 h 69"/>
                <a:gd name="T36" fmla="*/ 2147483646 w 63"/>
                <a:gd name="T37" fmla="*/ 2147483646 h 69"/>
                <a:gd name="T38" fmla="*/ 2147483646 w 63"/>
                <a:gd name="T39" fmla="*/ 2147483646 h 69"/>
                <a:gd name="T40" fmla="*/ 2147483646 w 63"/>
                <a:gd name="T41" fmla="*/ 2147483646 h 69"/>
                <a:gd name="T42" fmla="*/ 2147483646 w 63"/>
                <a:gd name="T43" fmla="*/ 2147483646 h 69"/>
                <a:gd name="T44" fmla="*/ 2147483646 w 63"/>
                <a:gd name="T45" fmla="*/ 2147483646 h 69"/>
                <a:gd name="T46" fmla="*/ 2147483646 w 63"/>
                <a:gd name="T47" fmla="*/ 2147483646 h 69"/>
                <a:gd name="T48" fmla="*/ 2147483646 w 63"/>
                <a:gd name="T49" fmla="*/ 2147483646 h 69"/>
                <a:gd name="T50" fmla="*/ 2147483646 w 63"/>
                <a:gd name="T51" fmla="*/ 2147483646 h 69"/>
                <a:gd name="T52" fmla="*/ 2147483646 w 63"/>
                <a:gd name="T53" fmla="*/ 2147483646 h 69"/>
                <a:gd name="T54" fmla="*/ 2147483646 w 63"/>
                <a:gd name="T55" fmla="*/ 2147483646 h 69"/>
                <a:gd name="T56" fmla="*/ 2147483646 w 63"/>
                <a:gd name="T57" fmla="*/ 2147483646 h 69"/>
                <a:gd name="T58" fmla="*/ 2147483646 w 63"/>
                <a:gd name="T59" fmla="*/ 2147483646 h 69"/>
                <a:gd name="T60" fmla="*/ 2147483646 w 63"/>
                <a:gd name="T61" fmla="*/ 2147483646 h 69"/>
                <a:gd name="T62" fmla="*/ 2147483646 w 63"/>
                <a:gd name="T63" fmla="*/ 2147483646 h 69"/>
                <a:gd name="T64" fmla="*/ 2147483646 w 63"/>
                <a:gd name="T65" fmla="*/ 2147483646 h 69"/>
                <a:gd name="T66" fmla="*/ 2147483646 w 63"/>
                <a:gd name="T67" fmla="*/ 2147483646 h 69"/>
                <a:gd name="T68" fmla="*/ 2147483646 w 63"/>
                <a:gd name="T69" fmla="*/ 2147483646 h 69"/>
                <a:gd name="T70" fmla="*/ 2147483646 w 63"/>
                <a:gd name="T71" fmla="*/ 2147483646 h 69"/>
                <a:gd name="T72" fmla="*/ 2147483646 w 63"/>
                <a:gd name="T73" fmla="*/ 2147483646 h 69"/>
                <a:gd name="T74" fmla="*/ 2147483646 w 63"/>
                <a:gd name="T75" fmla="*/ 2147483646 h 69"/>
                <a:gd name="T76" fmla="*/ 2147483646 w 63"/>
                <a:gd name="T77" fmla="*/ 2147483646 h 69"/>
                <a:gd name="T78" fmla="*/ 2147483646 w 63"/>
                <a:gd name="T79" fmla="*/ 2147483646 h 69"/>
                <a:gd name="T80" fmla="*/ 2147483646 w 63"/>
                <a:gd name="T81" fmla="*/ 2147483646 h 69"/>
                <a:gd name="T82" fmla="*/ 2147483646 w 63"/>
                <a:gd name="T83" fmla="*/ 2147483646 h 69"/>
                <a:gd name="T84" fmla="*/ 2147483646 w 63"/>
                <a:gd name="T85" fmla="*/ 2147483646 h 69"/>
                <a:gd name="T86" fmla="*/ 2147483646 w 63"/>
                <a:gd name="T87" fmla="*/ 2147483646 h 69"/>
                <a:gd name="T88" fmla="*/ 2147483646 w 63"/>
                <a:gd name="T89" fmla="*/ 2147483646 h 69"/>
                <a:gd name="T90" fmla="*/ 2147483646 w 63"/>
                <a:gd name="T91" fmla="*/ 2147483646 h 69"/>
                <a:gd name="T92" fmla="*/ 2147483646 w 63"/>
                <a:gd name="T93" fmla="*/ 2147483646 h 69"/>
                <a:gd name="T94" fmla="*/ 2147483646 w 63"/>
                <a:gd name="T95" fmla="*/ 2147483646 h 69"/>
                <a:gd name="T96" fmla="*/ 2147483646 w 63"/>
                <a:gd name="T97" fmla="*/ 2147483646 h 69"/>
                <a:gd name="T98" fmla="*/ 2147483646 w 63"/>
                <a:gd name="T99" fmla="*/ 2147483646 h 69"/>
                <a:gd name="T100" fmla="*/ 2147483646 w 63"/>
                <a:gd name="T101" fmla="*/ 2147483646 h 69"/>
                <a:gd name="T102" fmla="*/ 2147483646 w 63"/>
                <a:gd name="T103" fmla="*/ 2147483646 h 69"/>
                <a:gd name="T104" fmla="*/ 2147483646 w 63"/>
                <a:gd name="T105" fmla="*/ 2147483646 h 69"/>
                <a:gd name="T106" fmla="*/ 2147483646 w 63"/>
                <a:gd name="T107" fmla="*/ 2147483646 h 69"/>
                <a:gd name="T108" fmla="*/ 2147483646 w 63"/>
                <a:gd name="T109" fmla="*/ 2147483646 h 69"/>
                <a:gd name="T110" fmla="*/ 2147483646 w 63"/>
                <a:gd name="T111" fmla="*/ 2147483646 h 69"/>
                <a:gd name="T112" fmla="*/ 2147483646 w 63"/>
                <a:gd name="T113" fmla="*/ 2147483646 h 69"/>
                <a:gd name="T114" fmla="*/ 2147483646 w 63"/>
                <a:gd name="T115" fmla="*/ 2147483646 h 69"/>
                <a:gd name="T116" fmla="*/ 2147483646 w 63"/>
                <a:gd name="T117" fmla="*/ 0 h 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3" h="69">
                  <a:moveTo>
                    <a:pt x="53" y="0"/>
                  </a:moveTo>
                  <a:cubicBezTo>
                    <a:pt x="53" y="0"/>
                    <a:pt x="53" y="0"/>
                    <a:pt x="53" y="0"/>
                  </a:cubicBezTo>
                  <a:cubicBezTo>
                    <a:pt x="53" y="0"/>
                    <a:pt x="53" y="0"/>
                    <a:pt x="53" y="0"/>
                  </a:cubicBezTo>
                  <a:close/>
                  <a:moveTo>
                    <a:pt x="53" y="0"/>
                  </a:moveTo>
                  <a:cubicBezTo>
                    <a:pt x="62" y="47"/>
                    <a:pt x="62" y="47"/>
                    <a:pt x="62" y="47"/>
                  </a:cubicBezTo>
                  <a:cubicBezTo>
                    <a:pt x="63" y="51"/>
                    <a:pt x="62" y="55"/>
                    <a:pt x="57" y="59"/>
                  </a:cubicBezTo>
                  <a:cubicBezTo>
                    <a:pt x="57" y="60"/>
                    <a:pt x="57" y="60"/>
                    <a:pt x="57" y="60"/>
                  </a:cubicBezTo>
                  <a:cubicBezTo>
                    <a:pt x="56" y="60"/>
                    <a:pt x="56" y="60"/>
                    <a:pt x="56" y="60"/>
                  </a:cubicBezTo>
                  <a:cubicBezTo>
                    <a:pt x="56" y="60"/>
                    <a:pt x="56" y="60"/>
                    <a:pt x="56" y="60"/>
                  </a:cubicBezTo>
                  <a:cubicBezTo>
                    <a:pt x="55" y="61"/>
                    <a:pt x="55" y="61"/>
                    <a:pt x="55" y="61"/>
                  </a:cubicBezTo>
                  <a:cubicBezTo>
                    <a:pt x="55" y="61"/>
                    <a:pt x="55" y="61"/>
                    <a:pt x="55" y="61"/>
                  </a:cubicBezTo>
                  <a:cubicBezTo>
                    <a:pt x="55" y="61"/>
                    <a:pt x="55" y="61"/>
                    <a:pt x="55" y="61"/>
                  </a:cubicBezTo>
                  <a:cubicBezTo>
                    <a:pt x="54" y="62"/>
                    <a:pt x="54" y="62"/>
                    <a:pt x="54" y="62"/>
                  </a:cubicBezTo>
                  <a:cubicBezTo>
                    <a:pt x="54" y="62"/>
                    <a:pt x="54" y="62"/>
                    <a:pt x="54" y="62"/>
                  </a:cubicBezTo>
                  <a:cubicBezTo>
                    <a:pt x="54" y="62"/>
                    <a:pt x="54" y="62"/>
                    <a:pt x="54" y="62"/>
                  </a:cubicBezTo>
                  <a:cubicBezTo>
                    <a:pt x="53" y="62"/>
                    <a:pt x="53" y="62"/>
                    <a:pt x="53" y="62"/>
                  </a:cubicBezTo>
                  <a:cubicBezTo>
                    <a:pt x="53" y="63"/>
                    <a:pt x="53" y="63"/>
                    <a:pt x="53" y="63"/>
                  </a:cubicBezTo>
                  <a:cubicBezTo>
                    <a:pt x="52" y="63"/>
                    <a:pt x="52" y="63"/>
                    <a:pt x="52" y="63"/>
                  </a:cubicBezTo>
                  <a:cubicBezTo>
                    <a:pt x="51" y="63"/>
                    <a:pt x="51" y="63"/>
                    <a:pt x="51" y="63"/>
                  </a:cubicBezTo>
                  <a:cubicBezTo>
                    <a:pt x="51" y="64"/>
                    <a:pt x="51" y="64"/>
                    <a:pt x="51" y="64"/>
                  </a:cubicBezTo>
                  <a:cubicBezTo>
                    <a:pt x="50" y="64"/>
                    <a:pt x="50" y="64"/>
                    <a:pt x="50" y="64"/>
                  </a:cubicBezTo>
                  <a:cubicBezTo>
                    <a:pt x="50" y="64"/>
                    <a:pt x="50" y="64"/>
                    <a:pt x="50" y="64"/>
                  </a:cubicBezTo>
                  <a:cubicBezTo>
                    <a:pt x="50" y="64"/>
                    <a:pt x="50" y="64"/>
                    <a:pt x="50" y="64"/>
                  </a:cubicBezTo>
                  <a:cubicBezTo>
                    <a:pt x="50" y="64"/>
                    <a:pt x="50" y="64"/>
                    <a:pt x="50" y="64"/>
                  </a:cubicBezTo>
                  <a:cubicBezTo>
                    <a:pt x="49" y="65"/>
                    <a:pt x="49" y="65"/>
                    <a:pt x="49" y="65"/>
                  </a:cubicBezTo>
                  <a:cubicBezTo>
                    <a:pt x="49" y="65"/>
                    <a:pt x="49" y="65"/>
                    <a:pt x="49" y="65"/>
                  </a:cubicBezTo>
                  <a:cubicBezTo>
                    <a:pt x="49" y="65"/>
                    <a:pt x="49" y="65"/>
                    <a:pt x="49" y="65"/>
                  </a:cubicBezTo>
                  <a:cubicBezTo>
                    <a:pt x="48" y="65"/>
                    <a:pt x="48" y="65"/>
                    <a:pt x="48" y="65"/>
                  </a:cubicBezTo>
                  <a:cubicBezTo>
                    <a:pt x="48" y="65"/>
                    <a:pt x="48" y="65"/>
                    <a:pt x="48" y="65"/>
                  </a:cubicBezTo>
                  <a:cubicBezTo>
                    <a:pt x="47" y="66"/>
                    <a:pt x="47" y="66"/>
                    <a:pt x="47" y="66"/>
                  </a:cubicBezTo>
                  <a:cubicBezTo>
                    <a:pt x="46" y="66"/>
                    <a:pt x="46" y="66"/>
                    <a:pt x="46" y="66"/>
                  </a:cubicBezTo>
                  <a:cubicBezTo>
                    <a:pt x="46" y="66"/>
                    <a:pt x="46" y="66"/>
                    <a:pt x="46" y="66"/>
                  </a:cubicBezTo>
                  <a:cubicBezTo>
                    <a:pt x="46" y="66"/>
                    <a:pt x="46" y="66"/>
                    <a:pt x="46" y="66"/>
                  </a:cubicBezTo>
                  <a:cubicBezTo>
                    <a:pt x="46" y="66"/>
                    <a:pt x="46" y="66"/>
                    <a:pt x="46" y="66"/>
                  </a:cubicBezTo>
                  <a:cubicBezTo>
                    <a:pt x="45" y="66"/>
                    <a:pt x="45" y="66"/>
                    <a:pt x="45" y="66"/>
                  </a:cubicBezTo>
                  <a:cubicBezTo>
                    <a:pt x="45" y="66"/>
                    <a:pt x="45" y="66"/>
                    <a:pt x="45" y="66"/>
                  </a:cubicBezTo>
                  <a:cubicBezTo>
                    <a:pt x="45" y="66"/>
                    <a:pt x="45" y="66"/>
                    <a:pt x="45" y="66"/>
                  </a:cubicBezTo>
                  <a:cubicBezTo>
                    <a:pt x="45" y="66"/>
                    <a:pt x="45" y="66"/>
                    <a:pt x="45" y="66"/>
                  </a:cubicBezTo>
                  <a:cubicBezTo>
                    <a:pt x="44" y="67"/>
                    <a:pt x="44" y="67"/>
                    <a:pt x="44" y="67"/>
                  </a:cubicBezTo>
                  <a:cubicBezTo>
                    <a:pt x="44" y="67"/>
                    <a:pt x="44" y="67"/>
                    <a:pt x="44" y="67"/>
                  </a:cubicBezTo>
                  <a:cubicBezTo>
                    <a:pt x="43" y="67"/>
                    <a:pt x="43" y="67"/>
                    <a:pt x="43" y="67"/>
                  </a:cubicBezTo>
                  <a:cubicBezTo>
                    <a:pt x="43" y="67"/>
                    <a:pt x="43" y="67"/>
                    <a:pt x="43" y="67"/>
                  </a:cubicBezTo>
                  <a:cubicBezTo>
                    <a:pt x="43" y="67"/>
                    <a:pt x="43" y="67"/>
                    <a:pt x="43" y="67"/>
                  </a:cubicBezTo>
                  <a:cubicBezTo>
                    <a:pt x="43" y="67"/>
                    <a:pt x="43" y="67"/>
                    <a:pt x="43" y="67"/>
                  </a:cubicBezTo>
                  <a:cubicBezTo>
                    <a:pt x="42" y="67"/>
                    <a:pt x="42" y="67"/>
                    <a:pt x="42" y="67"/>
                  </a:cubicBezTo>
                  <a:cubicBezTo>
                    <a:pt x="42" y="67"/>
                    <a:pt x="42" y="67"/>
                    <a:pt x="42" y="67"/>
                  </a:cubicBezTo>
                  <a:cubicBezTo>
                    <a:pt x="42" y="67"/>
                    <a:pt x="42" y="67"/>
                    <a:pt x="42" y="67"/>
                  </a:cubicBezTo>
                  <a:cubicBezTo>
                    <a:pt x="42" y="67"/>
                    <a:pt x="42" y="67"/>
                    <a:pt x="42" y="67"/>
                  </a:cubicBezTo>
                  <a:cubicBezTo>
                    <a:pt x="41" y="68"/>
                    <a:pt x="41" y="68"/>
                    <a:pt x="41" y="68"/>
                  </a:cubicBezTo>
                  <a:cubicBezTo>
                    <a:pt x="41" y="68"/>
                    <a:pt x="41" y="68"/>
                    <a:pt x="41" y="68"/>
                  </a:cubicBezTo>
                  <a:cubicBezTo>
                    <a:pt x="40" y="68"/>
                    <a:pt x="40" y="68"/>
                    <a:pt x="40" y="68"/>
                  </a:cubicBezTo>
                  <a:cubicBezTo>
                    <a:pt x="40" y="68"/>
                    <a:pt x="40" y="68"/>
                    <a:pt x="40" y="68"/>
                  </a:cubicBezTo>
                  <a:cubicBezTo>
                    <a:pt x="40" y="68"/>
                    <a:pt x="40" y="68"/>
                    <a:pt x="40" y="68"/>
                  </a:cubicBezTo>
                  <a:cubicBezTo>
                    <a:pt x="40" y="68"/>
                    <a:pt x="40" y="68"/>
                    <a:pt x="40" y="68"/>
                  </a:cubicBezTo>
                  <a:cubicBezTo>
                    <a:pt x="39" y="68"/>
                    <a:pt x="39" y="68"/>
                    <a:pt x="39" y="68"/>
                  </a:cubicBezTo>
                  <a:cubicBezTo>
                    <a:pt x="39" y="68"/>
                    <a:pt x="39" y="68"/>
                    <a:pt x="39" y="68"/>
                  </a:cubicBezTo>
                  <a:cubicBezTo>
                    <a:pt x="39" y="68"/>
                    <a:pt x="38" y="68"/>
                    <a:pt x="38" y="68"/>
                  </a:cubicBezTo>
                  <a:cubicBezTo>
                    <a:pt x="38" y="68"/>
                    <a:pt x="38" y="68"/>
                    <a:pt x="38" y="68"/>
                  </a:cubicBezTo>
                  <a:cubicBezTo>
                    <a:pt x="37" y="68"/>
                    <a:pt x="37" y="68"/>
                    <a:pt x="36" y="68"/>
                  </a:cubicBezTo>
                  <a:cubicBezTo>
                    <a:pt x="36" y="68"/>
                    <a:pt x="36" y="68"/>
                    <a:pt x="36" y="68"/>
                  </a:cubicBezTo>
                  <a:cubicBezTo>
                    <a:pt x="36" y="69"/>
                    <a:pt x="36" y="69"/>
                    <a:pt x="36" y="69"/>
                  </a:cubicBezTo>
                  <a:cubicBezTo>
                    <a:pt x="36" y="69"/>
                    <a:pt x="36" y="69"/>
                    <a:pt x="36" y="69"/>
                  </a:cubicBezTo>
                  <a:cubicBezTo>
                    <a:pt x="35" y="69"/>
                    <a:pt x="35" y="69"/>
                    <a:pt x="35" y="69"/>
                  </a:cubicBezTo>
                  <a:cubicBezTo>
                    <a:pt x="35" y="69"/>
                    <a:pt x="35" y="69"/>
                    <a:pt x="35" y="69"/>
                  </a:cubicBezTo>
                  <a:cubicBezTo>
                    <a:pt x="35" y="69"/>
                    <a:pt x="35" y="69"/>
                    <a:pt x="35" y="69"/>
                  </a:cubicBezTo>
                  <a:cubicBezTo>
                    <a:pt x="35" y="69"/>
                    <a:pt x="35" y="69"/>
                    <a:pt x="35" y="69"/>
                  </a:cubicBezTo>
                  <a:cubicBezTo>
                    <a:pt x="34" y="69"/>
                    <a:pt x="34" y="69"/>
                    <a:pt x="34" y="69"/>
                  </a:cubicBezTo>
                  <a:cubicBezTo>
                    <a:pt x="34" y="69"/>
                    <a:pt x="34" y="69"/>
                    <a:pt x="34" y="69"/>
                  </a:cubicBezTo>
                  <a:cubicBezTo>
                    <a:pt x="33" y="69"/>
                    <a:pt x="33" y="69"/>
                    <a:pt x="33" y="69"/>
                  </a:cubicBezTo>
                  <a:cubicBezTo>
                    <a:pt x="33" y="69"/>
                    <a:pt x="33" y="69"/>
                    <a:pt x="33" y="69"/>
                  </a:cubicBezTo>
                  <a:cubicBezTo>
                    <a:pt x="33" y="69"/>
                    <a:pt x="33" y="69"/>
                    <a:pt x="33" y="69"/>
                  </a:cubicBezTo>
                  <a:cubicBezTo>
                    <a:pt x="33" y="69"/>
                    <a:pt x="33" y="69"/>
                    <a:pt x="33" y="69"/>
                  </a:cubicBezTo>
                  <a:cubicBezTo>
                    <a:pt x="32" y="69"/>
                    <a:pt x="32" y="69"/>
                    <a:pt x="32" y="69"/>
                  </a:cubicBezTo>
                  <a:cubicBezTo>
                    <a:pt x="32" y="69"/>
                    <a:pt x="32" y="69"/>
                    <a:pt x="32" y="69"/>
                  </a:cubicBezTo>
                  <a:cubicBezTo>
                    <a:pt x="32" y="69"/>
                    <a:pt x="31" y="69"/>
                    <a:pt x="31" y="69"/>
                  </a:cubicBezTo>
                  <a:cubicBezTo>
                    <a:pt x="31" y="69"/>
                    <a:pt x="31" y="69"/>
                    <a:pt x="31" y="69"/>
                  </a:cubicBezTo>
                  <a:cubicBezTo>
                    <a:pt x="30" y="69"/>
                    <a:pt x="30" y="69"/>
                    <a:pt x="30" y="69"/>
                  </a:cubicBezTo>
                  <a:cubicBezTo>
                    <a:pt x="30" y="69"/>
                    <a:pt x="29" y="69"/>
                    <a:pt x="29" y="69"/>
                  </a:cubicBezTo>
                  <a:cubicBezTo>
                    <a:pt x="29" y="69"/>
                    <a:pt x="29" y="69"/>
                    <a:pt x="29" y="69"/>
                  </a:cubicBezTo>
                  <a:cubicBezTo>
                    <a:pt x="28" y="69"/>
                    <a:pt x="28" y="69"/>
                    <a:pt x="28" y="69"/>
                  </a:cubicBezTo>
                  <a:cubicBezTo>
                    <a:pt x="28" y="69"/>
                    <a:pt x="28" y="69"/>
                    <a:pt x="28" y="69"/>
                  </a:cubicBezTo>
                  <a:cubicBezTo>
                    <a:pt x="28" y="69"/>
                    <a:pt x="27" y="69"/>
                    <a:pt x="27" y="69"/>
                  </a:cubicBezTo>
                  <a:cubicBezTo>
                    <a:pt x="27" y="69"/>
                    <a:pt x="27" y="69"/>
                    <a:pt x="27" y="69"/>
                  </a:cubicBezTo>
                  <a:cubicBezTo>
                    <a:pt x="26" y="69"/>
                    <a:pt x="26" y="69"/>
                    <a:pt x="26" y="69"/>
                  </a:cubicBezTo>
                  <a:cubicBezTo>
                    <a:pt x="26" y="69"/>
                    <a:pt x="26" y="69"/>
                    <a:pt x="26" y="69"/>
                  </a:cubicBezTo>
                  <a:cubicBezTo>
                    <a:pt x="26" y="69"/>
                    <a:pt x="26" y="69"/>
                    <a:pt x="26" y="69"/>
                  </a:cubicBezTo>
                  <a:cubicBezTo>
                    <a:pt x="26" y="69"/>
                    <a:pt x="26" y="69"/>
                    <a:pt x="26" y="69"/>
                  </a:cubicBezTo>
                  <a:cubicBezTo>
                    <a:pt x="25" y="69"/>
                    <a:pt x="25" y="69"/>
                    <a:pt x="25" y="69"/>
                  </a:cubicBezTo>
                  <a:cubicBezTo>
                    <a:pt x="25" y="69"/>
                    <a:pt x="25" y="69"/>
                    <a:pt x="25" y="69"/>
                  </a:cubicBezTo>
                  <a:cubicBezTo>
                    <a:pt x="25" y="69"/>
                    <a:pt x="25" y="69"/>
                    <a:pt x="25" y="69"/>
                  </a:cubicBezTo>
                  <a:cubicBezTo>
                    <a:pt x="24" y="68"/>
                    <a:pt x="24" y="68"/>
                    <a:pt x="24" y="68"/>
                  </a:cubicBezTo>
                  <a:cubicBezTo>
                    <a:pt x="23" y="68"/>
                    <a:pt x="23" y="68"/>
                    <a:pt x="23" y="68"/>
                  </a:cubicBezTo>
                  <a:cubicBezTo>
                    <a:pt x="23" y="68"/>
                    <a:pt x="23" y="68"/>
                    <a:pt x="23" y="68"/>
                  </a:cubicBezTo>
                  <a:cubicBezTo>
                    <a:pt x="23" y="68"/>
                    <a:pt x="23" y="68"/>
                    <a:pt x="23" y="68"/>
                  </a:cubicBezTo>
                  <a:cubicBezTo>
                    <a:pt x="22" y="68"/>
                    <a:pt x="22" y="68"/>
                    <a:pt x="22" y="68"/>
                  </a:cubicBezTo>
                  <a:cubicBezTo>
                    <a:pt x="22" y="68"/>
                    <a:pt x="22" y="68"/>
                    <a:pt x="22" y="68"/>
                  </a:cubicBezTo>
                  <a:cubicBezTo>
                    <a:pt x="21" y="68"/>
                    <a:pt x="21" y="68"/>
                    <a:pt x="21" y="68"/>
                  </a:cubicBezTo>
                  <a:cubicBezTo>
                    <a:pt x="21" y="68"/>
                    <a:pt x="21" y="68"/>
                    <a:pt x="21" y="68"/>
                  </a:cubicBezTo>
                  <a:cubicBezTo>
                    <a:pt x="20" y="68"/>
                    <a:pt x="20" y="68"/>
                    <a:pt x="20" y="68"/>
                  </a:cubicBezTo>
                  <a:cubicBezTo>
                    <a:pt x="14" y="66"/>
                    <a:pt x="11" y="62"/>
                    <a:pt x="10" y="58"/>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8" y="19"/>
                  </a:cubicBezTo>
                  <a:cubicBezTo>
                    <a:pt x="8" y="19"/>
                    <a:pt x="8" y="19"/>
                    <a:pt x="8" y="19"/>
                  </a:cubicBezTo>
                  <a:cubicBezTo>
                    <a:pt x="8" y="20"/>
                    <a:pt x="8" y="20"/>
                    <a:pt x="8" y="20"/>
                  </a:cubicBezTo>
                  <a:cubicBezTo>
                    <a:pt x="8" y="20"/>
                    <a:pt x="8" y="20"/>
                    <a:pt x="8" y="20"/>
                  </a:cubicBezTo>
                  <a:cubicBezTo>
                    <a:pt x="9" y="20"/>
                    <a:pt x="9" y="20"/>
                    <a:pt x="10"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5" y="21"/>
                    <a:pt x="15" y="21"/>
                    <a:pt x="15" y="21"/>
                  </a:cubicBezTo>
                  <a:cubicBezTo>
                    <a:pt x="15" y="21"/>
                    <a:pt x="15" y="21"/>
                    <a:pt x="15" y="21"/>
                  </a:cubicBezTo>
                  <a:cubicBezTo>
                    <a:pt x="15" y="22"/>
                    <a:pt x="15" y="22"/>
                    <a:pt x="15" y="22"/>
                  </a:cubicBezTo>
                  <a:cubicBezTo>
                    <a:pt x="15" y="22"/>
                    <a:pt x="15" y="22"/>
                    <a:pt x="15"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5" y="22"/>
                    <a:pt x="25" y="22"/>
                    <a:pt x="25" y="22"/>
                  </a:cubicBezTo>
                  <a:cubicBezTo>
                    <a:pt x="25" y="22"/>
                    <a:pt x="25" y="22"/>
                    <a:pt x="25" y="22"/>
                  </a:cubicBezTo>
                  <a:cubicBezTo>
                    <a:pt x="25" y="22"/>
                    <a:pt x="25" y="22"/>
                    <a:pt x="25" y="22"/>
                  </a:cubicBezTo>
                  <a:cubicBezTo>
                    <a:pt x="25" y="22"/>
                    <a:pt x="25" y="22"/>
                    <a:pt x="25" y="22"/>
                  </a:cubicBezTo>
                  <a:cubicBezTo>
                    <a:pt x="26" y="21"/>
                    <a:pt x="26" y="21"/>
                    <a:pt x="26" y="21"/>
                  </a:cubicBezTo>
                  <a:cubicBezTo>
                    <a:pt x="26" y="21"/>
                    <a:pt x="26" y="21"/>
                    <a:pt x="26"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1"/>
                    <a:pt x="28" y="21"/>
                    <a:pt x="28" y="21"/>
                  </a:cubicBez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2" y="16"/>
                    <a:pt x="42" y="16"/>
                    <a:pt x="42" y="16"/>
                  </a:cubicBezTo>
                  <a:cubicBezTo>
                    <a:pt x="42" y="16"/>
                    <a:pt x="42" y="16"/>
                    <a:pt x="42" y="16"/>
                  </a:cubicBezTo>
                  <a:cubicBezTo>
                    <a:pt x="42" y="16"/>
                    <a:pt x="42" y="16"/>
                    <a:pt x="42" y="16"/>
                  </a:cubicBezTo>
                  <a:cubicBezTo>
                    <a:pt x="42" y="16"/>
                    <a:pt x="42" y="16"/>
                    <a:pt x="42" y="16"/>
                  </a:cubicBezTo>
                  <a:cubicBezTo>
                    <a:pt x="44" y="15"/>
                    <a:pt x="46" y="14"/>
                    <a:pt x="47" y="12"/>
                  </a:cubicBezTo>
                  <a:cubicBezTo>
                    <a:pt x="48" y="11"/>
                    <a:pt x="49" y="11"/>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33" name="Freeform 505">
              <a:extLst>
                <a:ext uri="{FF2B5EF4-FFF2-40B4-BE49-F238E27FC236}">
                  <a16:creationId xmlns:a16="http://schemas.microsoft.com/office/drawing/2014/main" id="{1153CF68-DBBB-4E1F-626E-B124D6CAD4F5}"/>
                </a:ext>
              </a:extLst>
            </p:cNvPr>
            <p:cNvSpPr>
              <a:spLocks/>
            </p:cNvSpPr>
            <p:nvPr userDrawn="1"/>
          </p:nvSpPr>
          <p:spPr bwMode="auto">
            <a:xfrm>
              <a:off x="11128376" y="2976563"/>
              <a:ext cx="47625" cy="30163"/>
            </a:xfrm>
            <a:custGeom>
              <a:avLst/>
              <a:gdLst>
                <a:gd name="T0" fmla="*/ 2147483646 w 30"/>
                <a:gd name="T1" fmla="*/ 2147483646 h 19"/>
                <a:gd name="T2" fmla="*/ 2147483646 w 30"/>
                <a:gd name="T3" fmla="*/ 2147483646 h 19"/>
                <a:gd name="T4" fmla="*/ 2147483646 w 30"/>
                <a:gd name="T5" fmla="*/ 2147483646 h 19"/>
                <a:gd name="T6" fmla="*/ 2147483646 w 30"/>
                <a:gd name="T7" fmla="*/ 2147483646 h 19"/>
                <a:gd name="T8" fmla="*/ 2147483646 w 30"/>
                <a:gd name="T9" fmla="*/ 2147483646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9">
                  <a:moveTo>
                    <a:pt x="24" y="2"/>
                  </a:moveTo>
                  <a:cubicBezTo>
                    <a:pt x="29" y="4"/>
                    <a:pt x="30" y="9"/>
                    <a:pt x="26" y="13"/>
                  </a:cubicBezTo>
                  <a:cubicBezTo>
                    <a:pt x="21" y="17"/>
                    <a:pt x="13" y="19"/>
                    <a:pt x="7" y="17"/>
                  </a:cubicBezTo>
                  <a:cubicBezTo>
                    <a:pt x="1" y="15"/>
                    <a:pt x="0" y="10"/>
                    <a:pt x="5" y="6"/>
                  </a:cubicBezTo>
                  <a:cubicBezTo>
                    <a:pt x="9" y="2"/>
                    <a:pt x="18" y="0"/>
                    <a:pt x="2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34" name="Freeform 506">
              <a:extLst>
                <a:ext uri="{FF2B5EF4-FFF2-40B4-BE49-F238E27FC236}">
                  <a16:creationId xmlns:a16="http://schemas.microsoft.com/office/drawing/2014/main" id="{BE71EE62-3420-FA06-FEDB-ECB87C750713}"/>
                </a:ext>
              </a:extLst>
            </p:cNvPr>
            <p:cNvSpPr>
              <a:spLocks/>
            </p:cNvSpPr>
            <p:nvPr userDrawn="1"/>
          </p:nvSpPr>
          <p:spPr bwMode="auto">
            <a:xfrm>
              <a:off x="11115676" y="2982913"/>
              <a:ext cx="90488" cy="74613"/>
            </a:xfrm>
            <a:custGeom>
              <a:avLst/>
              <a:gdLst>
                <a:gd name="T0" fmla="*/ 2147483646 w 57"/>
                <a:gd name="T1" fmla="*/ 2147483646 h 47"/>
                <a:gd name="T2" fmla="*/ 2147483646 w 57"/>
                <a:gd name="T3" fmla="*/ 0 h 47"/>
                <a:gd name="T4" fmla="*/ 2147483646 w 57"/>
                <a:gd name="T5" fmla="*/ 2147483646 h 47"/>
                <a:gd name="T6" fmla="*/ 2147483646 w 57"/>
                <a:gd name="T7" fmla="*/ 2147483646 h 47"/>
                <a:gd name="T8" fmla="*/ 2147483646 w 57"/>
                <a:gd name="T9" fmla="*/ 2147483646 h 47"/>
                <a:gd name="T10" fmla="*/ 2147483646 w 57"/>
                <a:gd name="T11" fmla="*/ 2147483646 h 47"/>
                <a:gd name="T12" fmla="*/ 2147483646 w 57"/>
                <a:gd name="T13" fmla="*/ 2147483646 h 47"/>
                <a:gd name="T14" fmla="*/ 2147483646 w 57"/>
                <a:gd name="T15" fmla="*/ 2147483646 h 47"/>
                <a:gd name="T16" fmla="*/ 2147483646 w 57"/>
                <a:gd name="T17" fmla="*/ 2147483646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 h="47">
                  <a:moveTo>
                    <a:pt x="52" y="17"/>
                  </a:moveTo>
                  <a:cubicBezTo>
                    <a:pt x="36" y="0"/>
                    <a:pt x="36" y="0"/>
                    <a:pt x="36" y="0"/>
                  </a:cubicBezTo>
                  <a:cubicBezTo>
                    <a:pt x="37" y="3"/>
                    <a:pt x="37" y="6"/>
                    <a:pt x="34" y="9"/>
                  </a:cubicBezTo>
                  <a:cubicBezTo>
                    <a:pt x="29" y="13"/>
                    <a:pt x="21" y="15"/>
                    <a:pt x="15" y="13"/>
                  </a:cubicBezTo>
                  <a:cubicBezTo>
                    <a:pt x="11" y="12"/>
                    <a:pt x="10" y="9"/>
                    <a:pt x="10" y="7"/>
                  </a:cubicBezTo>
                  <a:cubicBezTo>
                    <a:pt x="2" y="28"/>
                    <a:pt x="2" y="28"/>
                    <a:pt x="2" y="28"/>
                  </a:cubicBezTo>
                  <a:cubicBezTo>
                    <a:pt x="0" y="34"/>
                    <a:pt x="4" y="40"/>
                    <a:pt x="12" y="43"/>
                  </a:cubicBezTo>
                  <a:cubicBezTo>
                    <a:pt x="23" y="47"/>
                    <a:pt x="40" y="43"/>
                    <a:pt x="49" y="35"/>
                  </a:cubicBezTo>
                  <a:cubicBezTo>
                    <a:pt x="56" y="29"/>
                    <a:pt x="57" y="22"/>
                    <a:pt x="52" y="17"/>
                  </a:cubicBezTo>
                  <a:close/>
                </a:path>
              </a:pathLst>
            </a:custGeom>
            <a:solidFill>
              <a:srgbClr val="F0F0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35" name="Freeform 507">
              <a:extLst>
                <a:ext uri="{FF2B5EF4-FFF2-40B4-BE49-F238E27FC236}">
                  <a16:creationId xmlns:a16="http://schemas.microsoft.com/office/drawing/2014/main" id="{5EB4435E-F512-7706-C693-0E3E35975E5E}"/>
                </a:ext>
              </a:extLst>
            </p:cNvPr>
            <p:cNvSpPr>
              <a:spLocks/>
            </p:cNvSpPr>
            <p:nvPr userDrawn="1"/>
          </p:nvSpPr>
          <p:spPr bwMode="auto">
            <a:xfrm>
              <a:off x="11137901" y="2959101"/>
              <a:ext cx="19050" cy="15875"/>
            </a:xfrm>
            <a:custGeom>
              <a:avLst/>
              <a:gdLst>
                <a:gd name="T0" fmla="*/ 2147483646 w 12"/>
                <a:gd name="T1" fmla="*/ 0 h 10"/>
                <a:gd name="T2" fmla="*/ 2147483646 w 12"/>
                <a:gd name="T3" fmla="*/ 2147483646 h 10"/>
                <a:gd name="T4" fmla="*/ 0 w 12"/>
                <a:gd name="T5" fmla="*/ 2147483646 h 10"/>
                <a:gd name="T6" fmla="*/ 2147483646 w 12"/>
                <a:gd name="T7" fmla="*/ 2147483646 h 10"/>
                <a:gd name="T8" fmla="*/ 2147483646 w 12"/>
                <a:gd name="T9" fmla="*/ 2147483646 h 10"/>
                <a:gd name="T10" fmla="*/ 2147483646 w 12"/>
                <a:gd name="T11" fmla="*/ 2147483646 h 10"/>
                <a:gd name="T12" fmla="*/ 2147483646 w 1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10">
                  <a:moveTo>
                    <a:pt x="8" y="0"/>
                  </a:moveTo>
                  <a:cubicBezTo>
                    <a:pt x="6" y="0"/>
                    <a:pt x="4" y="0"/>
                    <a:pt x="2" y="2"/>
                  </a:cubicBezTo>
                  <a:cubicBezTo>
                    <a:pt x="1" y="2"/>
                    <a:pt x="0" y="4"/>
                    <a:pt x="0" y="7"/>
                  </a:cubicBezTo>
                  <a:cubicBezTo>
                    <a:pt x="1" y="8"/>
                    <a:pt x="1" y="8"/>
                    <a:pt x="3" y="9"/>
                  </a:cubicBezTo>
                  <a:cubicBezTo>
                    <a:pt x="5" y="10"/>
                    <a:pt x="9" y="9"/>
                    <a:pt x="11" y="7"/>
                  </a:cubicBezTo>
                  <a:cubicBezTo>
                    <a:pt x="12" y="6"/>
                    <a:pt x="12" y="5"/>
                    <a:pt x="12" y="4"/>
                  </a:cubicBezTo>
                  <a:cubicBezTo>
                    <a:pt x="12" y="2"/>
                    <a:pt x="10" y="1"/>
                    <a:pt x="8" y="0"/>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36" name="Freeform 508">
              <a:extLst>
                <a:ext uri="{FF2B5EF4-FFF2-40B4-BE49-F238E27FC236}">
                  <a16:creationId xmlns:a16="http://schemas.microsoft.com/office/drawing/2014/main" id="{D07E0375-0EFD-5B08-60D3-620F51A9E7CB}"/>
                </a:ext>
              </a:extLst>
            </p:cNvPr>
            <p:cNvSpPr>
              <a:spLocks noEditPoints="1"/>
            </p:cNvSpPr>
            <p:nvPr userDrawn="1"/>
          </p:nvSpPr>
          <p:spPr bwMode="auto">
            <a:xfrm>
              <a:off x="11137901" y="2965451"/>
              <a:ext cx="23813" cy="26988"/>
            </a:xfrm>
            <a:custGeom>
              <a:avLst/>
              <a:gdLst>
                <a:gd name="T0" fmla="*/ 0 w 15"/>
                <a:gd name="T1" fmla="*/ 2147483646 h 17"/>
                <a:gd name="T2" fmla="*/ 2147483646 w 15"/>
                <a:gd name="T3" fmla="*/ 2147483646 h 17"/>
                <a:gd name="T4" fmla="*/ 2147483646 w 15"/>
                <a:gd name="T5" fmla="*/ 2147483646 h 17"/>
                <a:gd name="T6" fmla="*/ 2147483646 w 15"/>
                <a:gd name="T7" fmla="*/ 2147483646 h 17"/>
                <a:gd name="T8" fmla="*/ 2147483646 w 15"/>
                <a:gd name="T9" fmla="*/ 2147483646 h 17"/>
                <a:gd name="T10" fmla="*/ 2147483646 w 15"/>
                <a:gd name="T11" fmla="*/ 2147483646 h 17"/>
                <a:gd name="T12" fmla="*/ 2147483646 w 15"/>
                <a:gd name="T13" fmla="*/ 2147483646 h 17"/>
                <a:gd name="T14" fmla="*/ 2147483646 w 15"/>
                <a:gd name="T15" fmla="*/ 2147483646 h 17"/>
                <a:gd name="T16" fmla="*/ 2147483646 w 15"/>
                <a:gd name="T17" fmla="*/ 2147483646 h 17"/>
                <a:gd name="T18" fmla="*/ 2147483646 w 15"/>
                <a:gd name="T19" fmla="*/ 2147483646 h 17"/>
                <a:gd name="T20" fmla="*/ 2147483646 w 15"/>
                <a:gd name="T21" fmla="*/ 2147483646 h 17"/>
                <a:gd name="T22" fmla="*/ 2147483646 w 15"/>
                <a:gd name="T23" fmla="*/ 2147483646 h 17"/>
                <a:gd name="T24" fmla="*/ 2147483646 w 15"/>
                <a:gd name="T25" fmla="*/ 2147483646 h 17"/>
                <a:gd name="T26" fmla="*/ 2147483646 w 15"/>
                <a:gd name="T27" fmla="*/ 2147483646 h 17"/>
                <a:gd name="T28" fmla="*/ 2147483646 w 15"/>
                <a:gd name="T29" fmla="*/ 2147483646 h 17"/>
                <a:gd name="T30" fmla="*/ 2147483646 w 15"/>
                <a:gd name="T31" fmla="*/ 2147483646 h 17"/>
                <a:gd name="T32" fmla="*/ 2147483646 w 15"/>
                <a:gd name="T33" fmla="*/ 2147483646 h 17"/>
                <a:gd name="T34" fmla="*/ 2147483646 w 15"/>
                <a:gd name="T35" fmla="*/ 2147483646 h 17"/>
                <a:gd name="T36" fmla="*/ 2147483646 w 15"/>
                <a:gd name="T37" fmla="*/ 2147483646 h 17"/>
                <a:gd name="T38" fmla="*/ 2147483646 w 15"/>
                <a:gd name="T39" fmla="*/ 2147483646 h 17"/>
                <a:gd name="T40" fmla="*/ 2147483646 w 15"/>
                <a:gd name="T41" fmla="*/ 2147483646 h 17"/>
                <a:gd name="T42" fmla="*/ 2147483646 w 15"/>
                <a:gd name="T43" fmla="*/ 2147483646 h 17"/>
                <a:gd name="T44" fmla="*/ 2147483646 w 15"/>
                <a:gd name="T45" fmla="*/ 2147483646 h 17"/>
                <a:gd name="T46" fmla="*/ 2147483646 w 15"/>
                <a:gd name="T47" fmla="*/ 2147483646 h 17"/>
                <a:gd name="T48" fmla="*/ 2147483646 w 15"/>
                <a:gd name="T49" fmla="*/ 2147483646 h 17"/>
                <a:gd name="T50" fmla="*/ 2147483646 w 15"/>
                <a:gd name="T51" fmla="*/ 2147483646 h 17"/>
                <a:gd name="T52" fmla="*/ 2147483646 w 15"/>
                <a:gd name="T53" fmla="*/ 2147483646 h 17"/>
                <a:gd name="T54" fmla="*/ 2147483646 w 15"/>
                <a:gd name="T55" fmla="*/ 2147483646 h 17"/>
                <a:gd name="T56" fmla="*/ 2147483646 w 15"/>
                <a:gd name="T57" fmla="*/ 2147483646 h 17"/>
                <a:gd name="T58" fmla="*/ 2147483646 w 15"/>
                <a:gd name="T59" fmla="*/ 2147483646 h 17"/>
                <a:gd name="T60" fmla="*/ 2147483646 w 15"/>
                <a:gd name="T61" fmla="*/ 2147483646 h 17"/>
                <a:gd name="T62" fmla="*/ 2147483646 w 15"/>
                <a:gd name="T63" fmla="*/ 2147483646 h 17"/>
                <a:gd name="T64" fmla="*/ 2147483646 w 15"/>
                <a:gd name="T65" fmla="*/ 2147483646 h 17"/>
                <a:gd name="T66" fmla="*/ 2147483646 w 15"/>
                <a:gd name="T67" fmla="*/ 2147483646 h 17"/>
                <a:gd name="T68" fmla="*/ 2147483646 w 15"/>
                <a:gd name="T69" fmla="*/ 2147483646 h 17"/>
                <a:gd name="T70" fmla="*/ 2147483646 w 15"/>
                <a:gd name="T71" fmla="*/ 2147483646 h 17"/>
                <a:gd name="T72" fmla="*/ 2147483646 w 15"/>
                <a:gd name="T73" fmla="*/ 2147483646 h 17"/>
                <a:gd name="T74" fmla="*/ 2147483646 w 15"/>
                <a:gd name="T75" fmla="*/ 2147483646 h 17"/>
                <a:gd name="T76" fmla="*/ 2147483646 w 15"/>
                <a:gd name="T77" fmla="*/ 2147483646 h 17"/>
                <a:gd name="T78" fmla="*/ 2147483646 w 15"/>
                <a:gd name="T79" fmla="*/ 2147483646 h 17"/>
                <a:gd name="T80" fmla="*/ 2147483646 w 15"/>
                <a:gd name="T81" fmla="*/ 2147483646 h 17"/>
                <a:gd name="T82" fmla="*/ 2147483646 w 15"/>
                <a:gd name="T83" fmla="*/ 2147483646 h 17"/>
                <a:gd name="T84" fmla="*/ 2147483646 w 15"/>
                <a:gd name="T85" fmla="*/ 2147483646 h 17"/>
                <a:gd name="T86" fmla="*/ 2147483646 w 15"/>
                <a:gd name="T87" fmla="*/ 2147483646 h 17"/>
                <a:gd name="T88" fmla="*/ 2147483646 w 15"/>
                <a:gd name="T89" fmla="*/ 2147483646 h 17"/>
                <a:gd name="T90" fmla="*/ 2147483646 w 15"/>
                <a:gd name="T91" fmla="*/ 2147483646 h 17"/>
                <a:gd name="T92" fmla="*/ 2147483646 w 15"/>
                <a:gd name="T93" fmla="*/ 2147483646 h 17"/>
                <a:gd name="T94" fmla="*/ 2147483646 w 15"/>
                <a:gd name="T95" fmla="*/ 2147483646 h 17"/>
                <a:gd name="T96" fmla="*/ 2147483646 w 15"/>
                <a:gd name="T97" fmla="*/ 2147483646 h 17"/>
                <a:gd name="T98" fmla="*/ 2147483646 w 15"/>
                <a:gd name="T99" fmla="*/ 2147483646 h 17"/>
                <a:gd name="T100" fmla="*/ 2147483646 w 15"/>
                <a:gd name="T101" fmla="*/ 2147483646 h 17"/>
                <a:gd name="T102" fmla="*/ 2147483646 w 15"/>
                <a:gd name="T103" fmla="*/ 2147483646 h 17"/>
                <a:gd name="T104" fmla="*/ 2147483646 w 15"/>
                <a:gd name="T105" fmla="*/ 2147483646 h 17"/>
                <a:gd name="T106" fmla="*/ 2147483646 w 15"/>
                <a:gd name="T107" fmla="*/ 2147483646 h 17"/>
                <a:gd name="T108" fmla="*/ 2147483646 w 15"/>
                <a:gd name="T109" fmla="*/ 2147483646 h 17"/>
                <a:gd name="T110" fmla="*/ 2147483646 w 15"/>
                <a:gd name="T111" fmla="*/ 2147483646 h 17"/>
                <a:gd name="T112" fmla="*/ 2147483646 w 15"/>
                <a:gd name="T113" fmla="*/ 2147483646 h 17"/>
                <a:gd name="T114" fmla="*/ 2147483646 w 15"/>
                <a:gd name="T115" fmla="*/ 2147483646 h 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 h="17">
                  <a:moveTo>
                    <a:pt x="3" y="15"/>
                  </a:moveTo>
                  <a:cubicBezTo>
                    <a:pt x="3" y="15"/>
                    <a:pt x="3" y="15"/>
                    <a:pt x="3" y="15"/>
                  </a:cubicBezTo>
                  <a:cubicBezTo>
                    <a:pt x="3" y="15"/>
                    <a:pt x="3" y="15"/>
                    <a:pt x="3" y="15"/>
                  </a:cubicBezTo>
                  <a:close/>
                  <a:moveTo>
                    <a:pt x="0" y="3"/>
                  </a:moveTo>
                  <a:cubicBezTo>
                    <a:pt x="1" y="4"/>
                    <a:pt x="1" y="4"/>
                    <a:pt x="3" y="5"/>
                  </a:cubicBezTo>
                  <a:cubicBezTo>
                    <a:pt x="5" y="6"/>
                    <a:pt x="9" y="5"/>
                    <a:pt x="11" y="3"/>
                  </a:cubicBezTo>
                  <a:cubicBezTo>
                    <a:pt x="12" y="2"/>
                    <a:pt x="12" y="1"/>
                    <a:pt x="12" y="0"/>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3" y="15"/>
                  </a:cubicBezTo>
                  <a:cubicBezTo>
                    <a:pt x="13" y="15"/>
                    <a:pt x="13"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lnTo>
                    <a:pt x="0" y="3"/>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37" name="Freeform 509">
              <a:extLst>
                <a:ext uri="{FF2B5EF4-FFF2-40B4-BE49-F238E27FC236}">
                  <a16:creationId xmlns:a16="http://schemas.microsoft.com/office/drawing/2014/main" id="{BFA1C05A-9201-CD35-4D37-E81402290C02}"/>
                </a:ext>
              </a:extLst>
            </p:cNvPr>
            <p:cNvSpPr>
              <a:spLocks/>
            </p:cNvSpPr>
            <p:nvPr userDrawn="1"/>
          </p:nvSpPr>
          <p:spPr bwMode="auto">
            <a:xfrm>
              <a:off x="11469688" y="3140076"/>
              <a:ext cx="184150" cy="806450"/>
            </a:xfrm>
            <a:custGeom>
              <a:avLst/>
              <a:gdLst>
                <a:gd name="T0" fmla="*/ 2147483646 w 116"/>
                <a:gd name="T1" fmla="*/ 2147483646 h 508"/>
                <a:gd name="T2" fmla="*/ 2147483646 w 116"/>
                <a:gd name="T3" fmla="*/ 2147483646 h 508"/>
                <a:gd name="T4" fmla="*/ 2147483646 w 116"/>
                <a:gd name="T5" fmla="*/ 2147483646 h 508"/>
                <a:gd name="T6" fmla="*/ 2147483646 w 116"/>
                <a:gd name="T7" fmla="*/ 2147483646 h 508"/>
                <a:gd name="T8" fmla="*/ 2147483646 w 116"/>
                <a:gd name="T9" fmla="*/ 2147483646 h 508"/>
                <a:gd name="T10" fmla="*/ 2147483646 w 116"/>
                <a:gd name="T11" fmla="*/ 0 h 508"/>
                <a:gd name="T12" fmla="*/ 2147483646 w 116"/>
                <a:gd name="T13" fmla="*/ 2147483646 h 508"/>
                <a:gd name="T14" fmla="*/ 2147483646 w 116"/>
                <a:gd name="T15" fmla="*/ 2147483646 h 508"/>
                <a:gd name="T16" fmla="*/ 2147483646 w 116"/>
                <a:gd name="T17" fmla="*/ 2147483646 h 5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6" h="508">
                  <a:moveTo>
                    <a:pt x="116" y="7"/>
                  </a:moveTo>
                  <a:cubicBezTo>
                    <a:pt x="56" y="493"/>
                    <a:pt x="56" y="493"/>
                    <a:pt x="56" y="493"/>
                  </a:cubicBezTo>
                  <a:cubicBezTo>
                    <a:pt x="55" y="497"/>
                    <a:pt x="52" y="501"/>
                    <a:pt x="46" y="504"/>
                  </a:cubicBezTo>
                  <a:cubicBezTo>
                    <a:pt x="35" y="508"/>
                    <a:pt x="17" y="506"/>
                    <a:pt x="7" y="499"/>
                  </a:cubicBezTo>
                  <a:cubicBezTo>
                    <a:pt x="2" y="495"/>
                    <a:pt x="0" y="490"/>
                    <a:pt x="1" y="486"/>
                  </a:cubicBezTo>
                  <a:cubicBezTo>
                    <a:pt x="61" y="0"/>
                    <a:pt x="61" y="0"/>
                    <a:pt x="61" y="0"/>
                  </a:cubicBezTo>
                  <a:cubicBezTo>
                    <a:pt x="60" y="4"/>
                    <a:pt x="63" y="8"/>
                    <a:pt x="68" y="12"/>
                  </a:cubicBezTo>
                  <a:cubicBezTo>
                    <a:pt x="78" y="20"/>
                    <a:pt x="95" y="22"/>
                    <a:pt x="107" y="17"/>
                  </a:cubicBezTo>
                  <a:cubicBezTo>
                    <a:pt x="113" y="15"/>
                    <a:pt x="116" y="11"/>
                    <a:pt x="116" y="7"/>
                  </a:cubicBezTo>
                  <a:close/>
                </a:path>
              </a:pathLst>
            </a:custGeom>
            <a:solidFill>
              <a:srgbClr val="5582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38" name="Freeform 510">
              <a:extLst>
                <a:ext uri="{FF2B5EF4-FFF2-40B4-BE49-F238E27FC236}">
                  <a16:creationId xmlns:a16="http://schemas.microsoft.com/office/drawing/2014/main" id="{7FE7CECE-2DB6-CAA8-C70F-4DA717CB344A}"/>
                </a:ext>
              </a:extLst>
            </p:cNvPr>
            <p:cNvSpPr>
              <a:spLocks/>
            </p:cNvSpPr>
            <p:nvPr userDrawn="1"/>
          </p:nvSpPr>
          <p:spPr bwMode="auto">
            <a:xfrm>
              <a:off x="11561763" y="3116263"/>
              <a:ext cx="98425" cy="58738"/>
            </a:xfrm>
            <a:custGeom>
              <a:avLst/>
              <a:gdLst>
                <a:gd name="T0" fmla="*/ 2147483646 w 62"/>
                <a:gd name="T1" fmla="*/ 2147483646 h 37"/>
                <a:gd name="T2" fmla="*/ 2147483646 w 62"/>
                <a:gd name="T3" fmla="*/ 2147483646 h 37"/>
                <a:gd name="T4" fmla="*/ 2147483646 w 62"/>
                <a:gd name="T5" fmla="*/ 2147483646 h 37"/>
                <a:gd name="T6" fmla="*/ 2147483646 w 62"/>
                <a:gd name="T7" fmla="*/ 2147483646 h 37"/>
                <a:gd name="T8" fmla="*/ 2147483646 w 62"/>
                <a:gd name="T9" fmla="*/ 2147483646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37">
                  <a:moveTo>
                    <a:pt x="52" y="9"/>
                  </a:moveTo>
                  <a:cubicBezTo>
                    <a:pt x="62" y="17"/>
                    <a:pt x="60" y="27"/>
                    <a:pt x="49" y="32"/>
                  </a:cubicBezTo>
                  <a:cubicBezTo>
                    <a:pt x="37" y="37"/>
                    <a:pt x="20" y="35"/>
                    <a:pt x="10" y="27"/>
                  </a:cubicBezTo>
                  <a:cubicBezTo>
                    <a:pt x="0" y="20"/>
                    <a:pt x="1" y="9"/>
                    <a:pt x="12" y="5"/>
                  </a:cubicBezTo>
                  <a:cubicBezTo>
                    <a:pt x="24" y="0"/>
                    <a:pt x="41" y="2"/>
                    <a:pt x="52" y="9"/>
                  </a:cubicBezTo>
                  <a:close/>
                </a:path>
              </a:pathLst>
            </a:custGeom>
            <a:solidFill>
              <a:srgbClr val="DA55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39" name="Freeform 511">
              <a:extLst>
                <a:ext uri="{FF2B5EF4-FFF2-40B4-BE49-F238E27FC236}">
                  <a16:creationId xmlns:a16="http://schemas.microsoft.com/office/drawing/2014/main" id="{50E3BD53-60FD-DF94-C0DC-E0DCEE2829E3}"/>
                </a:ext>
              </a:extLst>
            </p:cNvPr>
            <p:cNvSpPr>
              <a:spLocks noEditPoints="1"/>
            </p:cNvSpPr>
            <p:nvPr userDrawn="1"/>
          </p:nvSpPr>
          <p:spPr bwMode="auto">
            <a:xfrm>
              <a:off x="11560176" y="3114676"/>
              <a:ext cx="100013" cy="60325"/>
            </a:xfrm>
            <a:custGeom>
              <a:avLst/>
              <a:gdLst>
                <a:gd name="T0" fmla="*/ 2147483646 w 63"/>
                <a:gd name="T1" fmla="*/ 2147483646 h 38"/>
                <a:gd name="T2" fmla="*/ 2147483646 w 63"/>
                <a:gd name="T3" fmla="*/ 2147483646 h 38"/>
                <a:gd name="T4" fmla="*/ 2147483646 w 63"/>
                <a:gd name="T5" fmla="*/ 2147483646 h 38"/>
                <a:gd name="T6" fmla="*/ 2147483646 w 63"/>
                <a:gd name="T7" fmla="*/ 2147483646 h 38"/>
                <a:gd name="T8" fmla="*/ 2147483646 w 63"/>
                <a:gd name="T9" fmla="*/ 2147483646 h 38"/>
                <a:gd name="T10" fmla="*/ 2147483646 w 63"/>
                <a:gd name="T11" fmla="*/ 2147483646 h 38"/>
                <a:gd name="T12" fmla="*/ 2147483646 w 63"/>
                <a:gd name="T13" fmla="*/ 2147483646 h 38"/>
                <a:gd name="T14" fmla="*/ 2147483646 w 63"/>
                <a:gd name="T15" fmla="*/ 2147483646 h 38"/>
                <a:gd name="T16" fmla="*/ 2147483646 w 63"/>
                <a:gd name="T17" fmla="*/ 2147483646 h 38"/>
                <a:gd name="T18" fmla="*/ 2147483646 w 63"/>
                <a:gd name="T19" fmla="*/ 2147483646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38">
                  <a:moveTo>
                    <a:pt x="32" y="19"/>
                  </a:moveTo>
                  <a:cubicBezTo>
                    <a:pt x="31" y="19"/>
                    <a:pt x="31" y="19"/>
                    <a:pt x="31" y="19"/>
                  </a:cubicBezTo>
                  <a:cubicBezTo>
                    <a:pt x="31" y="19"/>
                    <a:pt x="31" y="19"/>
                    <a:pt x="31" y="19"/>
                  </a:cubicBezTo>
                  <a:cubicBezTo>
                    <a:pt x="32" y="19"/>
                    <a:pt x="32" y="19"/>
                    <a:pt x="32" y="19"/>
                  </a:cubicBezTo>
                  <a:cubicBezTo>
                    <a:pt x="32" y="19"/>
                    <a:pt x="32" y="19"/>
                    <a:pt x="32" y="19"/>
                  </a:cubicBezTo>
                  <a:close/>
                  <a:moveTo>
                    <a:pt x="53" y="11"/>
                  </a:moveTo>
                  <a:cubicBezTo>
                    <a:pt x="63" y="18"/>
                    <a:pt x="61" y="28"/>
                    <a:pt x="49" y="33"/>
                  </a:cubicBezTo>
                  <a:cubicBezTo>
                    <a:pt x="38" y="38"/>
                    <a:pt x="20" y="36"/>
                    <a:pt x="10" y="28"/>
                  </a:cubicBezTo>
                  <a:cubicBezTo>
                    <a:pt x="0" y="20"/>
                    <a:pt x="2" y="10"/>
                    <a:pt x="14" y="5"/>
                  </a:cubicBezTo>
                  <a:cubicBezTo>
                    <a:pt x="26" y="0"/>
                    <a:pt x="43" y="3"/>
                    <a:pt x="53" y="11"/>
                  </a:cubicBezTo>
                  <a:close/>
                </a:path>
              </a:pathLst>
            </a:custGeom>
            <a:solidFill>
              <a:srgbClr val="DFB2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0" name="Freeform 512">
              <a:extLst>
                <a:ext uri="{FF2B5EF4-FFF2-40B4-BE49-F238E27FC236}">
                  <a16:creationId xmlns:a16="http://schemas.microsoft.com/office/drawing/2014/main" id="{4D4ACF71-DAC8-9D40-F754-7D04A2060EA7}"/>
                </a:ext>
              </a:extLst>
            </p:cNvPr>
            <p:cNvSpPr>
              <a:spLocks/>
            </p:cNvSpPr>
            <p:nvPr userDrawn="1"/>
          </p:nvSpPr>
          <p:spPr bwMode="auto">
            <a:xfrm>
              <a:off x="11566526" y="3068638"/>
              <a:ext cx="90488" cy="106363"/>
            </a:xfrm>
            <a:custGeom>
              <a:avLst/>
              <a:gdLst>
                <a:gd name="T0" fmla="*/ 2147483646 w 57"/>
                <a:gd name="T1" fmla="*/ 2147483646 h 67"/>
                <a:gd name="T2" fmla="*/ 2147483646 w 57"/>
                <a:gd name="T3" fmla="*/ 2147483646 h 67"/>
                <a:gd name="T4" fmla="*/ 2147483646 w 57"/>
                <a:gd name="T5" fmla="*/ 2147483646 h 67"/>
                <a:gd name="T6" fmla="*/ 2147483646 w 57"/>
                <a:gd name="T7" fmla="*/ 0 h 67"/>
                <a:gd name="T8" fmla="*/ 2147483646 w 57"/>
                <a:gd name="T9" fmla="*/ 2147483646 h 67"/>
                <a:gd name="T10" fmla="*/ 2147483646 w 57"/>
                <a:gd name="T11" fmla="*/ 2147483646 h 67"/>
                <a:gd name="T12" fmla="*/ 2147483646 w 57"/>
                <a:gd name="T13" fmla="*/ 2147483646 h 67"/>
                <a:gd name="T14" fmla="*/ 2147483646 w 57"/>
                <a:gd name="T15" fmla="*/ 2147483646 h 67"/>
                <a:gd name="T16" fmla="*/ 2147483646 w 57"/>
                <a:gd name="T17" fmla="*/ 2147483646 h 67"/>
                <a:gd name="T18" fmla="*/ 2147483646 w 57"/>
                <a:gd name="T19" fmla="*/ 2147483646 h 67"/>
                <a:gd name="T20" fmla="*/ 2147483646 w 57"/>
                <a:gd name="T21" fmla="*/ 2147483646 h 67"/>
                <a:gd name="T22" fmla="*/ 2147483646 w 57"/>
                <a:gd name="T23" fmla="*/ 2147483646 h 67"/>
                <a:gd name="T24" fmla="*/ 2147483646 w 57"/>
                <a:gd name="T25" fmla="*/ 2147483646 h 67"/>
                <a:gd name="T26" fmla="*/ 2147483646 w 57"/>
                <a:gd name="T27" fmla="*/ 2147483646 h 67"/>
                <a:gd name="T28" fmla="*/ 2147483646 w 57"/>
                <a:gd name="T29" fmla="*/ 2147483646 h 67"/>
                <a:gd name="T30" fmla="*/ 2147483646 w 57"/>
                <a:gd name="T31" fmla="*/ 2147483646 h 67"/>
                <a:gd name="T32" fmla="*/ 2147483646 w 57"/>
                <a:gd name="T33" fmla="*/ 2147483646 h 67"/>
                <a:gd name="T34" fmla="*/ 2147483646 w 57"/>
                <a:gd name="T35" fmla="*/ 2147483646 h 67"/>
                <a:gd name="T36" fmla="*/ 2147483646 w 57"/>
                <a:gd name="T37" fmla="*/ 2147483646 h 67"/>
                <a:gd name="T38" fmla="*/ 2147483646 w 57"/>
                <a:gd name="T39" fmla="*/ 2147483646 h 67"/>
                <a:gd name="T40" fmla="*/ 2147483646 w 57"/>
                <a:gd name="T41" fmla="*/ 2147483646 h 67"/>
                <a:gd name="T42" fmla="*/ 2147483646 w 57"/>
                <a:gd name="T43" fmla="*/ 2147483646 h 67"/>
                <a:gd name="T44" fmla="*/ 2147483646 w 57"/>
                <a:gd name="T45" fmla="*/ 2147483646 h 67"/>
                <a:gd name="T46" fmla="*/ 2147483646 w 57"/>
                <a:gd name="T47" fmla="*/ 2147483646 h 67"/>
                <a:gd name="T48" fmla="*/ 2147483646 w 57"/>
                <a:gd name="T49" fmla="*/ 2147483646 h 67"/>
                <a:gd name="T50" fmla="*/ 2147483646 w 57"/>
                <a:gd name="T51" fmla="*/ 2147483646 h 67"/>
                <a:gd name="T52" fmla="*/ 2147483646 w 57"/>
                <a:gd name="T53" fmla="*/ 2147483646 h 67"/>
                <a:gd name="T54" fmla="*/ 2147483646 w 57"/>
                <a:gd name="T55" fmla="*/ 2147483646 h 67"/>
                <a:gd name="T56" fmla="*/ 2147483646 w 57"/>
                <a:gd name="T57" fmla="*/ 2147483646 h 67"/>
                <a:gd name="T58" fmla="*/ 2147483646 w 57"/>
                <a:gd name="T59" fmla="*/ 2147483646 h 67"/>
                <a:gd name="T60" fmla="*/ 2147483646 w 57"/>
                <a:gd name="T61" fmla="*/ 2147483646 h 67"/>
                <a:gd name="T62" fmla="*/ 0 w 57"/>
                <a:gd name="T63" fmla="*/ 2147483646 h 67"/>
                <a:gd name="T64" fmla="*/ 0 w 57"/>
                <a:gd name="T65" fmla="*/ 2147483646 h 67"/>
                <a:gd name="T66" fmla="*/ 0 w 57"/>
                <a:gd name="T67" fmla="*/ 2147483646 h 67"/>
                <a:gd name="T68" fmla="*/ 0 w 57"/>
                <a:gd name="T69" fmla="*/ 2147483646 h 67"/>
                <a:gd name="T70" fmla="*/ 0 w 57"/>
                <a:gd name="T71" fmla="*/ 2147483646 h 67"/>
                <a:gd name="T72" fmla="*/ 0 w 57"/>
                <a:gd name="T73" fmla="*/ 2147483646 h 67"/>
                <a:gd name="T74" fmla="*/ 0 w 57"/>
                <a:gd name="T75" fmla="*/ 2147483646 h 67"/>
                <a:gd name="T76" fmla="*/ 0 w 57"/>
                <a:gd name="T77" fmla="*/ 2147483646 h 67"/>
                <a:gd name="T78" fmla="*/ 0 w 57"/>
                <a:gd name="T79" fmla="*/ 2147483646 h 67"/>
                <a:gd name="T80" fmla="*/ 0 w 57"/>
                <a:gd name="T81" fmla="*/ 2147483646 h 67"/>
                <a:gd name="T82" fmla="*/ 0 w 57"/>
                <a:gd name="T83" fmla="*/ 2147483646 h 67"/>
                <a:gd name="T84" fmla="*/ 0 w 57"/>
                <a:gd name="T85" fmla="*/ 2147483646 h 67"/>
                <a:gd name="T86" fmla="*/ 0 w 57"/>
                <a:gd name="T87" fmla="*/ 2147483646 h 67"/>
                <a:gd name="T88" fmla="*/ 0 w 57"/>
                <a:gd name="T89" fmla="*/ 2147483646 h 67"/>
                <a:gd name="T90" fmla="*/ 2147483646 w 57"/>
                <a:gd name="T91" fmla="*/ 2147483646 h 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 h="67">
                  <a:moveTo>
                    <a:pt x="2" y="40"/>
                  </a:moveTo>
                  <a:cubicBezTo>
                    <a:pt x="3" y="39"/>
                    <a:pt x="3" y="39"/>
                    <a:pt x="3" y="39"/>
                  </a:cubicBezTo>
                  <a:cubicBezTo>
                    <a:pt x="3" y="38"/>
                    <a:pt x="3" y="38"/>
                    <a:pt x="3" y="38"/>
                  </a:cubicBezTo>
                  <a:cubicBezTo>
                    <a:pt x="28" y="7"/>
                    <a:pt x="28" y="7"/>
                    <a:pt x="28" y="7"/>
                  </a:cubicBezTo>
                  <a:cubicBezTo>
                    <a:pt x="28" y="6"/>
                    <a:pt x="28" y="6"/>
                    <a:pt x="28" y="6"/>
                  </a:cubicBezTo>
                  <a:cubicBezTo>
                    <a:pt x="29" y="5"/>
                    <a:pt x="29" y="5"/>
                    <a:pt x="29" y="5"/>
                  </a:cubicBezTo>
                  <a:cubicBezTo>
                    <a:pt x="30" y="5"/>
                    <a:pt x="30" y="5"/>
                    <a:pt x="30" y="5"/>
                  </a:cubicBezTo>
                  <a:cubicBezTo>
                    <a:pt x="30" y="4"/>
                    <a:pt x="30" y="4"/>
                    <a:pt x="30" y="4"/>
                  </a:cubicBezTo>
                  <a:cubicBezTo>
                    <a:pt x="31" y="3"/>
                    <a:pt x="31" y="3"/>
                    <a:pt x="31" y="3"/>
                  </a:cubicBezTo>
                  <a:cubicBezTo>
                    <a:pt x="32" y="2"/>
                    <a:pt x="32" y="2"/>
                    <a:pt x="32" y="2"/>
                  </a:cubicBezTo>
                  <a:cubicBezTo>
                    <a:pt x="32" y="1"/>
                    <a:pt x="32" y="1"/>
                    <a:pt x="32" y="1"/>
                  </a:cubicBezTo>
                  <a:cubicBezTo>
                    <a:pt x="33" y="0"/>
                    <a:pt x="33" y="0"/>
                    <a:pt x="33" y="0"/>
                  </a:cubicBezTo>
                  <a:cubicBezTo>
                    <a:pt x="34" y="1"/>
                    <a:pt x="34" y="1"/>
                    <a:pt x="34" y="1"/>
                  </a:cubicBezTo>
                  <a:cubicBezTo>
                    <a:pt x="34" y="2"/>
                    <a:pt x="34" y="2"/>
                    <a:pt x="34" y="2"/>
                  </a:cubicBezTo>
                  <a:cubicBezTo>
                    <a:pt x="34" y="2"/>
                    <a:pt x="34" y="2"/>
                    <a:pt x="34" y="2"/>
                  </a:cubicBezTo>
                  <a:cubicBezTo>
                    <a:pt x="35" y="3"/>
                    <a:pt x="35" y="3"/>
                    <a:pt x="35" y="3"/>
                  </a:cubicBezTo>
                  <a:cubicBezTo>
                    <a:pt x="35" y="4"/>
                    <a:pt x="35" y="4"/>
                    <a:pt x="35" y="4"/>
                  </a:cubicBezTo>
                  <a:cubicBezTo>
                    <a:pt x="35" y="5"/>
                    <a:pt x="35" y="5"/>
                    <a:pt x="35" y="5"/>
                  </a:cubicBezTo>
                  <a:cubicBezTo>
                    <a:pt x="36" y="5"/>
                    <a:pt x="36" y="5"/>
                    <a:pt x="36" y="5"/>
                  </a:cubicBezTo>
                  <a:cubicBezTo>
                    <a:pt x="36" y="6"/>
                    <a:pt x="36" y="6"/>
                    <a:pt x="36" y="6"/>
                  </a:cubicBezTo>
                  <a:cubicBezTo>
                    <a:pt x="46" y="29"/>
                    <a:pt x="46" y="29"/>
                    <a:pt x="46" y="29"/>
                  </a:cubicBezTo>
                  <a:cubicBezTo>
                    <a:pt x="47" y="30"/>
                    <a:pt x="47" y="30"/>
                    <a:pt x="47" y="30"/>
                  </a:cubicBezTo>
                  <a:cubicBezTo>
                    <a:pt x="47" y="31"/>
                    <a:pt x="47" y="31"/>
                    <a:pt x="47" y="31"/>
                  </a:cubicBezTo>
                  <a:cubicBezTo>
                    <a:pt x="48" y="32"/>
                    <a:pt x="48" y="32"/>
                    <a:pt x="48" y="32"/>
                  </a:cubicBezTo>
                  <a:cubicBezTo>
                    <a:pt x="48" y="32"/>
                    <a:pt x="48" y="32"/>
                    <a:pt x="48" y="32"/>
                  </a:cubicBezTo>
                  <a:cubicBezTo>
                    <a:pt x="48" y="33"/>
                    <a:pt x="48" y="33"/>
                    <a:pt x="48" y="33"/>
                  </a:cubicBezTo>
                  <a:cubicBezTo>
                    <a:pt x="49" y="34"/>
                    <a:pt x="49" y="34"/>
                    <a:pt x="49" y="34"/>
                  </a:cubicBezTo>
                  <a:cubicBezTo>
                    <a:pt x="49" y="35"/>
                    <a:pt x="49" y="35"/>
                    <a:pt x="49" y="35"/>
                  </a:cubicBezTo>
                  <a:cubicBezTo>
                    <a:pt x="49" y="35"/>
                    <a:pt x="49" y="35"/>
                    <a:pt x="49" y="35"/>
                  </a:cubicBezTo>
                  <a:cubicBezTo>
                    <a:pt x="50" y="36"/>
                    <a:pt x="50" y="36"/>
                    <a:pt x="50" y="36"/>
                  </a:cubicBezTo>
                  <a:cubicBezTo>
                    <a:pt x="50" y="37"/>
                    <a:pt x="50" y="37"/>
                    <a:pt x="50" y="37"/>
                  </a:cubicBezTo>
                  <a:cubicBezTo>
                    <a:pt x="50" y="37"/>
                    <a:pt x="50" y="37"/>
                    <a:pt x="50" y="37"/>
                  </a:cubicBezTo>
                  <a:cubicBezTo>
                    <a:pt x="51" y="38"/>
                    <a:pt x="51" y="38"/>
                    <a:pt x="51" y="38"/>
                  </a:cubicBezTo>
                  <a:cubicBezTo>
                    <a:pt x="51" y="39"/>
                    <a:pt x="51" y="39"/>
                    <a:pt x="51" y="39"/>
                  </a:cubicBezTo>
                  <a:cubicBezTo>
                    <a:pt x="51" y="40"/>
                    <a:pt x="51" y="40"/>
                    <a:pt x="51" y="40"/>
                  </a:cubicBezTo>
                  <a:cubicBezTo>
                    <a:pt x="52" y="40"/>
                    <a:pt x="52" y="40"/>
                    <a:pt x="52" y="40"/>
                  </a:cubicBezTo>
                  <a:cubicBezTo>
                    <a:pt x="52" y="41"/>
                    <a:pt x="52" y="41"/>
                    <a:pt x="52" y="41"/>
                  </a:cubicBezTo>
                  <a:cubicBezTo>
                    <a:pt x="52" y="42"/>
                    <a:pt x="52" y="42"/>
                    <a:pt x="52" y="42"/>
                  </a:cubicBezTo>
                  <a:cubicBezTo>
                    <a:pt x="53" y="42"/>
                    <a:pt x="53" y="42"/>
                    <a:pt x="53" y="42"/>
                  </a:cubicBezTo>
                  <a:cubicBezTo>
                    <a:pt x="53" y="43"/>
                    <a:pt x="53" y="43"/>
                    <a:pt x="53" y="43"/>
                  </a:cubicBezTo>
                  <a:cubicBezTo>
                    <a:pt x="53" y="44"/>
                    <a:pt x="53" y="44"/>
                    <a:pt x="53" y="44"/>
                  </a:cubicBezTo>
                  <a:cubicBezTo>
                    <a:pt x="54" y="45"/>
                    <a:pt x="54" y="45"/>
                    <a:pt x="54" y="45"/>
                  </a:cubicBezTo>
                  <a:cubicBezTo>
                    <a:pt x="54" y="45"/>
                    <a:pt x="54" y="45"/>
                    <a:pt x="54" y="45"/>
                  </a:cubicBezTo>
                  <a:cubicBezTo>
                    <a:pt x="54" y="46"/>
                    <a:pt x="54" y="46"/>
                    <a:pt x="54" y="46"/>
                  </a:cubicBezTo>
                  <a:cubicBezTo>
                    <a:pt x="57" y="52"/>
                    <a:pt x="54" y="59"/>
                    <a:pt x="45" y="62"/>
                  </a:cubicBezTo>
                  <a:cubicBezTo>
                    <a:pt x="34" y="67"/>
                    <a:pt x="16" y="65"/>
                    <a:pt x="6" y="57"/>
                  </a:cubicBezTo>
                  <a:cubicBezTo>
                    <a:pt x="6" y="57"/>
                    <a:pt x="6" y="57"/>
                    <a:pt x="6" y="57"/>
                  </a:cubicBezTo>
                  <a:cubicBezTo>
                    <a:pt x="6" y="56"/>
                    <a:pt x="6" y="56"/>
                    <a:pt x="6" y="56"/>
                  </a:cubicBezTo>
                  <a:cubicBezTo>
                    <a:pt x="5" y="56"/>
                    <a:pt x="5" y="56"/>
                    <a:pt x="5" y="56"/>
                  </a:cubicBezTo>
                  <a:cubicBezTo>
                    <a:pt x="5" y="56"/>
                    <a:pt x="5" y="56"/>
                    <a:pt x="5" y="56"/>
                  </a:cubicBezTo>
                  <a:cubicBezTo>
                    <a:pt x="5" y="56"/>
                    <a:pt x="5" y="56"/>
                    <a:pt x="5" y="56"/>
                  </a:cubicBezTo>
                  <a:cubicBezTo>
                    <a:pt x="5" y="56"/>
                    <a:pt x="5" y="56"/>
                    <a:pt x="5" y="56"/>
                  </a:cubicBezTo>
                  <a:cubicBezTo>
                    <a:pt x="5" y="56"/>
                    <a:pt x="5" y="56"/>
                    <a:pt x="5" y="56"/>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3"/>
                    <a:pt x="3" y="53"/>
                    <a:pt x="3" y="53"/>
                  </a:cubicBezTo>
                  <a:cubicBezTo>
                    <a:pt x="3" y="53"/>
                    <a:pt x="3" y="53"/>
                    <a:pt x="3" y="53"/>
                  </a:cubicBezTo>
                  <a:cubicBezTo>
                    <a:pt x="2" y="53"/>
                    <a:pt x="2" y="53"/>
                    <a:pt x="2" y="53"/>
                  </a:cubicBezTo>
                  <a:cubicBezTo>
                    <a:pt x="2" y="53"/>
                    <a:pt x="2" y="53"/>
                    <a:pt x="2" y="53"/>
                  </a:cubicBezTo>
                  <a:cubicBezTo>
                    <a:pt x="2" y="53"/>
                    <a:pt x="2" y="53"/>
                    <a:pt x="2" y="53"/>
                  </a:cubicBezTo>
                  <a:cubicBezTo>
                    <a:pt x="2" y="53"/>
                    <a:pt x="2" y="53"/>
                    <a:pt x="2" y="53"/>
                  </a:cubicBezTo>
                  <a:cubicBezTo>
                    <a:pt x="2" y="53"/>
                    <a:pt x="2" y="53"/>
                    <a:pt x="2" y="53"/>
                  </a:cubicBezTo>
                  <a:cubicBezTo>
                    <a:pt x="2" y="53"/>
                    <a:pt x="2" y="53"/>
                    <a:pt x="2" y="53"/>
                  </a:cubicBezTo>
                  <a:cubicBezTo>
                    <a:pt x="2" y="52"/>
                    <a:pt x="2" y="52"/>
                    <a:pt x="2" y="52"/>
                  </a:cubicBezTo>
                  <a:cubicBezTo>
                    <a:pt x="2" y="52"/>
                    <a:pt x="2" y="52"/>
                    <a:pt x="2" y="52"/>
                  </a:cubicBezTo>
                  <a:cubicBezTo>
                    <a:pt x="2" y="52"/>
                    <a:pt x="2" y="52"/>
                    <a:pt x="2" y="52"/>
                  </a:cubicBezTo>
                  <a:cubicBezTo>
                    <a:pt x="2" y="52"/>
                    <a:pt x="2" y="52"/>
                    <a:pt x="2" y="52"/>
                  </a:cubicBezTo>
                  <a:cubicBezTo>
                    <a:pt x="1" y="52"/>
                    <a:pt x="1" y="52"/>
                    <a:pt x="1" y="52"/>
                  </a:cubicBezTo>
                  <a:cubicBezTo>
                    <a:pt x="1" y="52"/>
                    <a:pt x="1" y="52"/>
                    <a:pt x="1" y="52"/>
                  </a:cubicBezTo>
                  <a:cubicBezTo>
                    <a:pt x="1" y="52"/>
                    <a:pt x="1" y="52"/>
                    <a:pt x="1" y="52"/>
                  </a:cubicBezTo>
                  <a:cubicBezTo>
                    <a:pt x="1" y="52"/>
                    <a:pt x="1" y="52"/>
                    <a:pt x="1" y="52"/>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0" y="50"/>
                    <a:pt x="0" y="50"/>
                    <a:pt x="0" y="50"/>
                  </a:cubicBezTo>
                  <a:cubicBezTo>
                    <a:pt x="0" y="50"/>
                    <a:pt x="0" y="50"/>
                    <a:pt x="0" y="50"/>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8"/>
                    <a:pt x="0" y="48"/>
                    <a:pt x="0" y="48"/>
                  </a:cubicBezTo>
                  <a:cubicBezTo>
                    <a:pt x="0" y="48"/>
                    <a:pt x="0" y="48"/>
                    <a:pt x="0" y="48"/>
                  </a:cubicBezTo>
                  <a:cubicBezTo>
                    <a:pt x="0" y="48"/>
                    <a:pt x="0" y="48"/>
                    <a:pt x="0" y="48"/>
                  </a:cubicBezTo>
                  <a:cubicBezTo>
                    <a:pt x="0" y="48"/>
                    <a:pt x="0" y="48"/>
                    <a:pt x="0" y="48"/>
                  </a:cubicBezTo>
                  <a:cubicBezTo>
                    <a:pt x="0" y="48"/>
                    <a:pt x="0" y="48"/>
                    <a:pt x="0" y="48"/>
                  </a:cubicBezTo>
                  <a:cubicBezTo>
                    <a:pt x="0" y="48"/>
                    <a:pt x="0" y="48"/>
                    <a:pt x="0" y="48"/>
                  </a:cubicBezTo>
                  <a:cubicBezTo>
                    <a:pt x="0" y="48"/>
                    <a:pt x="0" y="48"/>
                    <a:pt x="0" y="48"/>
                  </a:cubicBezTo>
                  <a:cubicBezTo>
                    <a:pt x="0" y="48"/>
                    <a:pt x="0" y="48"/>
                    <a:pt x="0" y="48"/>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5"/>
                    <a:pt x="0" y="45"/>
                    <a:pt x="0" y="45"/>
                  </a:cubicBezTo>
                  <a:cubicBezTo>
                    <a:pt x="0" y="45"/>
                    <a:pt x="0" y="45"/>
                    <a:pt x="0" y="45"/>
                  </a:cubicBezTo>
                  <a:cubicBezTo>
                    <a:pt x="0" y="45"/>
                    <a:pt x="0" y="45"/>
                    <a:pt x="0" y="45"/>
                  </a:cubicBezTo>
                  <a:cubicBezTo>
                    <a:pt x="0" y="45"/>
                    <a:pt x="0" y="45"/>
                    <a:pt x="0" y="45"/>
                  </a:cubicBezTo>
                  <a:cubicBezTo>
                    <a:pt x="0" y="45"/>
                    <a:pt x="0" y="44"/>
                    <a:pt x="0" y="44"/>
                  </a:cubicBezTo>
                  <a:cubicBezTo>
                    <a:pt x="0" y="44"/>
                    <a:pt x="0" y="44"/>
                    <a:pt x="0" y="44"/>
                  </a:cubicBezTo>
                  <a:cubicBezTo>
                    <a:pt x="0" y="44"/>
                    <a:pt x="0" y="44"/>
                    <a:pt x="0" y="43"/>
                  </a:cubicBezTo>
                  <a:cubicBezTo>
                    <a:pt x="0" y="43"/>
                    <a:pt x="0" y="43"/>
                    <a:pt x="0" y="43"/>
                  </a:cubicBezTo>
                  <a:cubicBezTo>
                    <a:pt x="0" y="43"/>
                    <a:pt x="0" y="43"/>
                    <a:pt x="0" y="43"/>
                  </a:cubicBezTo>
                  <a:cubicBezTo>
                    <a:pt x="0" y="43"/>
                    <a:pt x="0" y="43"/>
                    <a:pt x="0" y="43"/>
                  </a:cubicBezTo>
                  <a:cubicBezTo>
                    <a:pt x="0" y="43"/>
                    <a:pt x="0" y="43"/>
                    <a:pt x="0" y="42"/>
                  </a:cubicBezTo>
                  <a:cubicBezTo>
                    <a:pt x="0" y="42"/>
                    <a:pt x="0" y="42"/>
                    <a:pt x="0" y="42"/>
                  </a:cubicBezTo>
                  <a:cubicBezTo>
                    <a:pt x="1" y="42"/>
                    <a:pt x="1" y="42"/>
                    <a:pt x="1" y="42"/>
                  </a:cubicBezTo>
                  <a:cubicBezTo>
                    <a:pt x="1" y="42"/>
                    <a:pt x="1" y="42"/>
                    <a:pt x="1" y="42"/>
                  </a:cubicBezTo>
                  <a:cubicBezTo>
                    <a:pt x="1" y="41"/>
                    <a:pt x="1" y="41"/>
                    <a:pt x="1" y="41"/>
                  </a:cubicBezTo>
                  <a:cubicBezTo>
                    <a:pt x="1" y="41"/>
                    <a:pt x="1" y="41"/>
                    <a:pt x="1" y="41"/>
                  </a:cubicBezTo>
                  <a:cubicBezTo>
                    <a:pt x="1" y="41"/>
                    <a:pt x="2" y="40"/>
                    <a:pt x="2"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1" name="Freeform 513">
              <a:extLst>
                <a:ext uri="{FF2B5EF4-FFF2-40B4-BE49-F238E27FC236}">
                  <a16:creationId xmlns:a16="http://schemas.microsoft.com/office/drawing/2014/main" id="{4C43EC88-0D5E-0F6D-3C49-20D8E3756B7A}"/>
                </a:ext>
              </a:extLst>
            </p:cNvPr>
            <p:cNvSpPr>
              <a:spLocks noEditPoints="1"/>
            </p:cNvSpPr>
            <p:nvPr userDrawn="1"/>
          </p:nvSpPr>
          <p:spPr bwMode="auto">
            <a:xfrm>
              <a:off x="11590338" y="3092451"/>
              <a:ext cx="49213" cy="30163"/>
            </a:xfrm>
            <a:custGeom>
              <a:avLst/>
              <a:gdLst>
                <a:gd name="T0" fmla="*/ 2147483646 w 31"/>
                <a:gd name="T1" fmla="*/ 2147483646 h 19"/>
                <a:gd name="T2" fmla="*/ 2147483646 w 31"/>
                <a:gd name="T3" fmla="*/ 2147483646 h 19"/>
                <a:gd name="T4" fmla="*/ 2147483646 w 31"/>
                <a:gd name="T5" fmla="*/ 2147483646 h 19"/>
                <a:gd name="T6" fmla="*/ 2147483646 w 31"/>
                <a:gd name="T7" fmla="*/ 2147483646 h 19"/>
                <a:gd name="T8" fmla="*/ 2147483646 w 31"/>
                <a:gd name="T9" fmla="*/ 2147483646 h 19"/>
                <a:gd name="T10" fmla="*/ 2147483646 w 31"/>
                <a:gd name="T11" fmla="*/ 2147483646 h 19"/>
                <a:gd name="T12" fmla="*/ 2147483646 w 31"/>
                <a:gd name="T13" fmla="*/ 2147483646 h 19"/>
                <a:gd name="T14" fmla="*/ 2147483646 w 31"/>
                <a:gd name="T15" fmla="*/ 2147483646 h 19"/>
                <a:gd name="T16" fmla="*/ 2147483646 w 31"/>
                <a:gd name="T17" fmla="*/ 2147483646 h 19"/>
                <a:gd name="T18" fmla="*/ 2147483646 w 31"/>
                <a:gd name="T19" fmla="*/ 2147483646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19">
                  <a:moveTo>
                    <a:pt x="15" y="9"/>
                  </a:moveTo>
                  <a:cubicBezTo>
                    <a:pt x="15" y="9"/>
                    <a:pt x="15" y="9"/>
                    <a:pt x="15" y="9"/>
                  </a:cubicBezTo>
                  <a:cubicBezTo>
                    <a:pt x="15" y="9"/>
                    <a:pt x="15" y="9"/>
                    <a:pt x="15" y="9"/>
                  </a:cubicBezTo>
                  <a:cubicBezTo>
                    <a:pt x="15" y="9"/>
                    <a:pt x="15" y="9"/>
                    <a:pt x="15" y="9"/>
                  </a:cubicBezTo>
                  <a:cubicBezTo>
                    <a:pt x="15" y="9"/>
                    <a:pt x="15" y="9"/>
                    <a:pt x="15" y="9"/>
                  </a:cubicBezTo>
                  <a:close/>
                  <a:moveTo>
                    <a:pt x="26" y="5"/>
                  </a:moveTo>
                  <a:cubicBezTo>
                    <a:pt x="31" y="9"/>
                    <a:pt x="30" y="14"/>
                    <a:pt x="24" y="16"/>
                  </a:cubicBezTo>
                  <a:cubicBezTo>
                    <a:pt x="18" y="19"/>
                    <a:pt x="10" y="17"/>
                    <a:pt x="5" y="14"/>
                  </a:cubicBezTo>
                  <a:cubicBezTo>
                    <a:pt x="0" y="10"/>
                    <a:pt x="1" y="5"/>
                    <a:pt x="7" y="2"/>
                  </a:cubicBezTo>
                  <a:cubicBezTo>
                    <a:pt x="12" y="0"/>
                    <a:pt x="21" y="1"/>
                    <a:pt x="26" y="5"/>
                  </a:cubicBezTo>
                  <a:close/>
                </a:path>
              </a:pathLst>
            </a:custGeom>
            <a:solidFill>
              <a:srgbClr val="EB64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2" name="Freeform 514">
              <a:extLst>
                <a:ext uri="{FF2B5EF4-FFF2-40B4-BE49-F238E27FC236}">
                  <a16:creationId xmlns:a16="http://schemas.microsoft.com/office/drawing/2014/main" id="{8FE3225B-1D95-47CB-4DC8-C5E122404487}"/>
                </a:ext>
              </a:extLst>
            </p:cNvPr>
            <p:cNvSpPr>
              <a:spLocks/>
            </p:cNvSpPr>
            <p:nvPr userDrawn="1"/>
          </p:nvSpPr>
          <p:spPr bwMode="auto">
            <a:xfrm>
              <a:off x="11591926" y="3068638"/>
              <a:ext cx="46038" cy="53975"/>
            </a:xfrm>
            <a:custGeom>
              <a:avLst/>
              <a:gdLst>
                <a:gd name="T0" fmla="*/ 2147483646 w 29"/>
                <a:gd name="T1" fmla="*/ 2147483646 h 34"/>
                <a:gd name="T2" fmla="*/ 2147483646 w 29"/>
                <a:gd name="T3" fmla="*/ 0 h 34"/>
                <a:gd name="T4" fmla="*/ 2147483646 w 29"/>
                <a:gd name="T5" fmla="*/ 2147483646 h 34"/>
                <a:gd name="T6" fmla="*/ 2147483646 w 29"/>
                <a:gd name="T7" fmla="*/ 2147483646 h 34"/>
                <a:gd name="T8" fmla="*/ 2147483646 w 29"/>
                <a:gd name="T9" fmla="*/ 2147483646 h 34"/>
                <a:gd name="T10" fmla="*/ 2147483646 w 29"/>
                <a:gd name="T11" fmla="*/ 2147483646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34">
                  <a:moveTo>
                    <a:pt x="2" y="20"/>
                  </a:moveTo>
                  <a:cubicBezTo>
                    <a:pt x="7" y="13"/>
                    <a:pt x="12" y="7"/>
                    <a:pt x="17" y="0"/>
                  </a:cubicBezTo>
                  <a:cubicBezTo>
                    <a:pt x="21" y="8"/>
                    <a:pt x="24" y="16"/>
                    <a:pt x="28" y="23"/>
                  </a:cubicBezTo>
                  <a:cubicBezTo>
                    <a:pt x="29" y="26"/>
                    <a:pt x="28" y="29"/>
                    <a:pt x="23" y="31"/>
                  </a:cubicBezTo>
                  <a:cubicBezTo>
                    <a:pt x="17" y="34"/>
                    <a:pt x="9" y="32"/>
                    <a:pt x="4" y="29"/>
                  </a:cubicBezTo>
                  <a:cubicBezTo>
                    <a:pt x="0" y="26"/>
                    <a:pt x="0" y="23"/>
                    <a:pt x="2" y="20"/>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3" name="Freeform 515">
              <a:extLst>
                <a:ext uri="{FF2B5EF4-FFF2-40B4-BE49-F238E27FC236}">
                  <a16:creationId xmlns:a16="http://schemas.microsoft.com/office/drawing/2014/main" id="{9D487DB5-0E50-CF7E-CBA4-9881E234336E}"/>
                </a:ext>
              </a:extLst>
            </p:cNvPr>
            <p:cNvSpPr>
              <a:spLocks/>
            </p:cNvSpPr>
            <p:nvPr userDrawn="1"/>
          </p:nvSpPr>
          <p:spPr bwMode="auto">
            <a:xfrm>
              <a:off x="11191876" y="3357563"/>
              <a:ext cx="193675" cy="536575"/>
            </a:xfrm>
            <a:custGeom>
              <a:avLst/>
              <a:gdLst>
                <a:gd name="T0" fmla="*/ 2147483646 w 122"/>
                <a:gd name="T1" fmla="*/ 0 h 338"/>
                <a:gd name="T2" fmla="*/ 2147483646 w 122"/>
                <a:gd name="T3" fmla="*/ 2147483646 h 338"/>
                <a:gd name="T4" fmla="*/ 2147483646 w 122"/>
                <a:gd name="T5" fmla="*/ 2147483646 h 338"/>
                <a:gd name="T6" fmla="*/ 2147483646 w 122"/>
                <a:gd name="T7" fmla="*/ 2147483646 h 338"/>
                <a:gd name="T8" fmla="*/ 2147483646 w 122"/>
                <a:gd name="T9" fmla="*/ 2147483646 h 338"/>
                <a:gd name="T10" fmla="*/ 0 w 122"/>
                <a:gd name="T11" fmla="*/ 2147483646 h 338"/>
                <a:gd name="T12" fmla="*/ 2147483646 w 122"/>
                <a:gd name="T13" fmla="*/ 2147483646 h 338"/>
                <a:gd name="T14" fmla="*/ 2147483646 w 122"/>
                <a:gd name="T15" fmla="*/ 2147483646 h 338"/>
                <a:gd name="T16" fmla="*/ 2147483646 w 122"/>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51" y="9"/>
                    <a:pt x="53" y="4"/>
                    <a:pt x="52"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4" name="Freeform 516">
              <a:extLst>
                <a:ext uri="{FF2B5EF4-FFF2-40B4-BE49-F238E27FC236}">
                  <a16:creationId xmlns:a16="http://schemas.microsoft.com/office/drawing/2014/main" id="{B9307B29-A165-EF39-A06E-6E1695519C40}"/>
                </a:ext>
              </a:extLst>
            </p:cNvPr>
            <p:cNvSpPr>
              <a:spLocks/>
            </p:cNvSpPr>
            <p:nvPr userDrawn="1"/>
          </p:nvSpPr>
          <p:spPr bwMode="auto">
            <a:xfrm>
              <a:off x="11191876" y="3357563"/>
              <a:ext cx="193675" cy="536575"/>
            </a:xfrm>
            <a:custGeom>
              <a:avLst/>
              <a:gdLst>
                <a:gd name="T0" fmla="*/ 2147483646 w 122"/>
                <a:gd name="T1" fmla="*/ 2147483646 h 338"/>
                <a:gd name="T2" fmla="*/ 2147483646 w 122"/>
                <a:gd name="T3" fmla="*/ 2147483646 h 338"/>
                <a:gd name="T4" fmla="*/ 0 w 122"/>
                <a:gd name="T5" fmla="*/ 2147483646 h 338"/>
                <a:gd name="T6" fmla="*/ 2147483646 w 122"/>
                <a:gd name="T7" fmla="*/ 2147483646 h 338"/>
                <a:gd name="T8" fmla="*/ 2147483646 w 122"/>
                <a:gd name="T9" fmla="*/ 2147483646 h 338"/>
                <a:gd name="T10" fmla="*/ 2147483646 w 122"/>
                <a:gd name="T11" fmla="*/ 2147483646 h 338"/>
                <a:gd name="T12" fmla="*/ 2147483646 w 122"/>
                <a:gd name="T13" fmla="*/ 2147483646 h 338"/>
                <a:gd name="T14" fmla="*/ 2147483646 w 122"/>
                <a:gd name="T15" fmla="*/ 2147483646 h 338"/>
                <a:gd name="T16" fmla="*/ 2147483646 w 122"/>
                <a:gd name="T17" fmla="*/ 2147483646 h 338"/>
                <a:gd name="T18" fmla="*/ 2147483646 w 122"/>
                <a:gd name="T19" fmla="*/ 2147483646 h 338"/>
                <a:gd name="T20" fmla="*/ 2147483646 w 122"/>
                <a:gd name="T21" fmla="*/ 2147483646 h 338"/>
                <a:gd name="T22" fmla="*/ 2147483646 w 122"/>
                <a:gd name="T23" fmla="*/ 2147483646 h 338"/>
                <a:gd name="T24" fmla="*/ 2147483646 w 122"/>
                <a:gd name="T25" fmla="*/ 2147483646 h 338"/>
                <a:gd name="T26" fmla="*/ 2147483646 w 122"/>
                <a:gd name="T27" fmla="*/ 2147483646 h 338"/>
                <a:gd name="T28" fmla="*/ 2147483646 w 122"/>
                <a:gd name="T29" fmla="*/ 2147483646 h 338"/>
                <a:gd name="T30" fmla="*/ 2147483646 w 122"/>
                <a:gd name="T31" fmla="*/ 2147483646 h 338"/>
                <a:gd name="T32" fmla="*/ 2147483646 w 122"/>
                <a:gd name="T33" fmla="*/ 2147483646 h 338"/>
                <a:gd name="T34" fmla="*/ 2147483646 w 122"/>
                <a:gd name="T35" fmla="*/ 2147483646 h 338"/>
                <a:gd name="T36" fmla="*/ 2147483646 w 122"/>
                <a:gd name="T37" fmla="*/ 2147483646 h 338"/>
                <a:gd name="T38" fmla="*/ 2147483646 w 122"/>
                <a:gd name="T39" fmla="*/ 2147483646 h 338"/>
                <a:gd name="T40" fmla="*/ 2147483646 w 122"/>
                <a:gd name="T41" fmla="*/ 2147483646 h 338"/>
                <a:gd name="T42" fmla="*/ 2147483646 w 122"/>
                <a:gd name="T43" fmla="*/ 2147483646 h 338"/>
                <a:gd name="T44" fmla="*/ 2147483646 w 122"/>
                <a:gd name="T45" fmla="*/ 2147483646 h 338"/>
                <a:gd name="T46" fmla="*/ 2147483646 w 122"/>
                <a:gd name="T47" fmla="*/ 2147483646 h 338"/>
                <a:gd name="T48" fmla="*/ 2147483646 w 122"/>
                <a:gd name="T49" fmla="*/ 2147483646 h 338"/>
                <a:gd name="T50" fmla="*/ 2147483646 w 122"/>
                <a:gd name="T51" fmla="*/ 2147483646 h 338"/>
                <a:gd name="T52" fmla="*/ 2147483646 w 122"/>
                <a:gd name="T53" fmla="*/ 2147483646 h 338"/>
                <a:gd name="T54" fmla="*/ 2147483646 w 122"/>
                <a:gd name="T55" fmla="*/ 2147483646 h 338"/>
                <a:gd name="T56" fmla="*/ 2147483646 w 122"/>
                <a:gd name="T57" fmla="*/ 2147483646 h 338"/>
                <a:gd name="T58" fmla="*/ 2147483646 w 122"/>
                <a:gd name="T59" fmla="*/ 2147483646 h 338"/>
                <a:gd name="T60" fmla="*/ 2147483646 w 122"/>
                <a:gd name="T61" fmla="*/ 2147483646 h 338"/>
                <a:gd name="T62" fmla="*/ 2147483646 w 122"/>
                <a:gd name="T63" fmla="*/ 2147483646 h 338"/>
                <a:gd name="T64" fmla="*/ 2147483646 w 122"/>
                <a:gd name="T65" fmla="*/ 2147483646 h 338"/>
                <a:gd name="T66" fmla="*/ 2147483646 w 122"/>
                <a:gd name="T67" fmla="*/ 2147483646 h 338"/>
                <a:gd name="T68" fmla="*/ 2147483646 w 122"/>
                <a:gd name="T69" fmla="*/ 2147483646 h 338"/>
                <a:gd name="T70" fmla="*/ 2147483646 w 122"/>
                <a:gd name="T71" fmla="*/ 2147483646 h 338"/>
                <a:gd name="T72" fmla="*/ 2147483646 w 122"/>
                <a:gd name="T73" fmla="*/ 2147483646 h 338"/>
                <a:gd name="T74" fmla="*/ 2147483646 w 122"/>
                <a:gd name="T75" fmla="*/ 2147483646 h 338"/>
                <a:gd name="T76" fmla="*/ 2147483646 w 122"/>
                <a:gd name="T77" fmla="*/ 2147483646 h 338"/>
                <a:gd name="T78" fmla="*/ 2147483646 w 122"/>
                <a:gd name="T79" fmla="*/ 2147483646 h 338"/>
                <a:gd name="T80" fmla="*/ 2147483646 w 122"/>
                <a:gd name="T81" fmla="*/ 2147483646 h 338"/>
                <a:gd name="T82" fmla="*/ 2147483646 w 122"/>
                <a:gd name="T83" fmla="*/ 2147483646 h 338"/>
                <a:gd name="T84" fmla="*/ 2147483646 w 122"/>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1"/>
                    <a:pt x="48" y="11"/>
                    <a:pt x="48" y="11"/>
                  </a:cubicBezTo>
                  <a:cubicBezTo>
                    <a:pt x="48" y="11"/>
                    <a:pt x="48" y="11"/>
                    <a:pt x="48"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49" y="10"/>
                    <a:pt x="49" y="10"/>
                    <a:pt x="49"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8"/>
                    <a:pt x="50" y="8"/>
                    <a:pt x="50"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5" name="Freeform 517">
              <a:extLst>
                <a:ext uri="{FF2B5EF4-FFF2-40B4-BE49-F238E27FC236}">
                  <a16:creationId xmlns:a16="http://schemas.microsoft.com/office/drawing/2014/main" id="{7C15E743-F9A4-0A6C-4272-7FAF5BE8A966}"/>
                </a:ext>
              </a:extLst>
            </p:cNvPr>
            <p:cNvSpPr>
              <a:spLocks/>
            </p:cNvSpPr>
            <p:nvPr userDrawn="1"/>
          </p:nvSpPr>
          <p:spPr bwMode="auto">
            <a:xfrm>
              <a:off x="11185526" y="3328988"/>
              <a:ext cx="192088" cy="533400"/>
            </a:xfrm>
            <a:custGeom>
              <a:avLst/>
              <a:gdLst>
                <a:gd name="T0" fmla="*/ 2147483646 w 121"/>
                <a:gd name="T1" fmla="*/ 2147483646 h 336"/>
                <a:gd name="T2" fmla="*/ 2147483646 w 121"/>
                <a:gd name="T3" fmla="*/ 2147483646 h 336"/>
                <a:gd name="T4" fmla="*/ 2147483646 w 121"/>
                <a:gd name="T5" fmla="*/ 2147483646 h 336"/>
                <a:gd name="T6" fmla="*/ 2147483646 w 121"/>
                <a:gd name="T7" fmla="*/ 2147483646 h 336"/>
                <a:gd name="T8" fmla="*/ 2147483646 w 121"/>
                <a:gd name="T9" fmla="*/ 2147483646 h 336"/>
                <a:gd name="T10" fmla="*/ 2147483646 w 121"/>
                <a:gd name="T11" fmla="*/ 2147483646 h 336"/>
                <a:gd name="T12" fmla="*/ 2147483646 w 121"/>
                <a:gd name="T13" fmla="*/ 2147483646 h 336"/>
                <a:gd name="T14" fmla="*/ 2147483646 w 121"/>
                <a:gd name="T15" fmla="*/ 2147483646 h 336"/>
                <a:gd name="T16" fmla="*/ 2147483646 w 121"/>
                <a:gd name="T17" fmla="*/ 2147483646 h 336"/>
                <a:gd name="T18" fmla="*/ 2147483646 w 121"/>
                <a:gd name="T19" fmla="*/ 2147483646 h 336"/>
                <a:gd name="T20" fmla="*/ 2147483646 w 121"/>
                <a:gd name="T21" fmla="*/ 2147483646 h 336"/>
                <a:gd name="T22" fmla="*/ 2147483646 w 121"/>
                <a:gd name="T23" fmla="*/ 2147483646 h 336"/>
                <a:gd name="T24" fmla="*/ 2147483646 w 121"/>
                <a:gd name="T25" fmla="*/ 2147483646 h 336"/>
                <a:gd name="T26" fmla="*/ 2147483646 w 121"/>
                <a:gd name="T27" fmla="*/ 2147483646 h 336"/>
                <a:gd name="T28" fmla="*/ 2147483646 w 121"/>
                <a:gd name="T29" fmla="*/ 2147483646 h 336"/>
                <a:gd name="T30" fmla="*/ 2147483646 w 121"/>
                <a:gd name="T31" fmla="*/ 2147483646 h 336"/>
                <a:gd name="T32" fmla="*/ 2147483646 w 121"/>
                <a:gd name="T33" fmla="*/ 2147483646 h 336"/>
                <a:gd name="T34" fmla="*/ 2147483646 w 121"/>
                <a:gd name="T35" fmla="*/ 2147483646 h 336"/>
                <a:gd name="T36" fmla="*/ 2147483646 w 121"/>
                <a:gd name="T37" fmla="*/ 2147483646 h 336"/>
                <a:gd name="T38" fmla="*/ 2147483646 w 121"/>
                <a:gd name="T39" fmla="*/ 2147483646 h 336"/>
                <a:gd name="T40" fmla="*/ 2147483646 w 121"/>
                <a:gd name="T41" fmla="*/ 2147483646 h 336"/>
                <a:gd name="T42" fmla="*/ 2147483646 w 121"/>
                <a:gd name="T43" fmla="*/ 2147483646 h 336"/>
                <a:gd name="T44" fmla="*/ 2147483646 w 121"/>
                <a:gd name="T45" fmla="*/ 2147483646 h 336"/>
                <a:gd name="T46" fmla="*/ 2147483646 w 121"/>
                <a:gd name="T47" fmla="*/ 2147483646 h 336"/>
                <a:gd name="T48" fmla="*/ 2147483646 w 121"/>
                <a:gd name="T49" fmla="*/ 2147483646 h 336"/>
                <a:gd name="T50" fmla="*/ 2147483646 w 121"/>
                <a:gd name="T51" fmla="*/ 2147483646 h 336"/>
                <a:gd name="T52" fmla="*/ 2147483646 w 121"/>
                <a:gd name="T53" fmla="*/ 2147483646 h 336"/>
                <a:gd name="T54" fmla="*/ 2147483646 w 121"/>
                <a:gd name="T55" fmla="*/ 2147483646 h 336"/>
                <a:gd name="T56" fmla="*/ 2147483646 w 121"/>
                <a:gd name="T57" fmla="*/ 2147483646 h 336"/>
                <a:gd name="T58" fmla="*/ 2147483646 w 121"/>
                <a:gd name="T59" fmla="*/ 2147483646 h 336"/>
                <a:gd name="T60" fmla="*/ 2147483646 w 121"/>
                <a:gd name="T61" fmla="*/ 2147483646 h 336"/>
                <a:gd name="T62" fmla="*/ 2147483646 w 121"/>
                <a:gd name="T63" fmla="*/ 2147483646 h 336"/>
                <a:gd name="T64" fmla="*/ 0 w 121"/>
                <a:gd name="T65" fmla="*/ 2147483646 h 336"/>
                <a:gd name="T66" fmla="*/ 2147483646 w 121"/>
                <a:gd name="T67" fmla="*/ 2147483646 h 336"/>
                <a:gd name="T68" fmla="*/ 2147483646 w 121"/>
                <a:gd name="T69" fmla="*/ 2147483646 h 336"/>
                <a:gd name="T70" fmla="*/ 2147483646 w 121"/>
                <a:gd name="T71" fmla="*/ 2147483646 h 336"/>
                <a:gd name="T72" fmla="*/ 2147483646 w 121"/>
                <a:gd name="T73" fmla="*/ 2147483646 h 336"/>
                <a:gd name="T74" fmla="*/ 2147483646 w 121"/>
                <a:gd name="T75" fmla="*/ 2147483646 h 336"/>
                <a:gd name="T76" fmla="*/ 2147483646 w 121"/>
                <a:gd name="T77" fmla="*/ 2147483646 h 336"/>
                <a:gd name="T78" fmla="*/ 2147483646 w 121"/>
                <a:gd name="T79" fmla="*/ 2147483646 h 336"/>
                <a:gd name="T80" fmla="*/ 2147483646 w 121"/>
                <a:gd name="T81" fmla="*/ 2147483646 h 336"/>
                <a:gd name="T82" fmla="*/ 2147483646 w 121"/>
                <a:gd name="T83" fmla="*/ 2147483646 h 336"/>
                <a:gd name="T84" fmla="*/ 2147483646 w 121"/>
                <a:gd name="T85" fmla="*/ 2147483646 h 336"/>
                <a:gd name="T86" fmla="*/ 2147483646 w 121"/>
                <a:gd name="T87" fmla="*/ 2147483646 h 336"/>
                <a:gd name="T88" fmla="*/ 2147483646 w 121"/>
                <a:gd name="T89" fmla="*/ 2147483646 h 336"/>
                <a:gd name="T90" fmla="*/ 2147483646 w 121"/>
                <a:gd name="T91" fmla="*/ 2147483646 h 336"/>
                <a:gd name="T92" fmla="*/ 2147483646 w 121"/>
                <a:gd name="T93" fmla="*/ 2147483646 h 336"/>
                <a:gd name="T94" fmla="*/ 2147483646 w 121"/>
                <a:gd name="T95" fmla="*/ 2147483646 h 336"/>
                <a:gd name="T96" fmla="*/ 2147483646 w 121"/>
                <a:gd name="T97" fmla="*/ 2147483646 h 336"/>
                <a:gd name="T98" fmla="*/ 2147483646 w 121"/>
                <a:gd name="T99" fmla="*/ 2147483646 h 336"/>
                <a:gd name="T100" fmla="*/ 2147483646 w 121"/>
                <a:gd name="T101" fmla="*/ 2147483646 h 336"/>
                <a:gd name="T102" fmla="*/ 2147483646 w 121"/>
                <a:gd name="T103" fmla="*/ 2147483646 h 336"/>
                <a:gd name="T104" fmla="*/ 2147483646 w 121"/>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1" h="336">
                  <a:moveTo>
                    <a:pt x="52" y="0"/>
                  </a:move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3"/>
                    <a:pt x="119" y="323"/>
                    <a:pt x="119" y="323"/>
                  </a:cubicBezTo>
                  <a:cubicBezTo>
                    <a:pt x="119" y="323"/>
                    <a:pt x="119" y="323"/>
                    <a:pt x="119" y="323"/>
                  </a:cubicBezTo>
                  <a:cubicBezTo>
                    <a:pt x="119" y="323"/>
                    <a:pt x="119" y="323"/>
                    <a:pt x="118" y="323"/>
                  </a:cubicBezTo>
                  <a:cubicBezTo>
                    <a:pt x="118" y="323"/>
                    <a:pt x="118" y="323"/>
                    <a:pt x="118" y="323"/>
                  </a:cubicBezTo>
                  <a:cubicBezTo>
                    <a:pt x="118" y="324"/>
                    <a:pt x="117" y="325"/>
                    <a:pt x="116" y="326"/>
                  </a:cubicBezTo>
                  <a:cubicBezTo>
                    <a:pt x="114" y="328"/>
                    <a:pt x="111" y="330"/>
                    <a:pt x="108" y="331"/>
                  </a:cubicBezTo>
                  <a:cubicBezTo>
                    <a:pt x="108" y="331"/>
                    <a:pt x="108" y="331"/>
                    <a:pt x="108" y="331"/>
                  </a:cubicBezTo>
                  <a:cubicBezTo>
                    <a:pt x="107" y="332"/>
                    <a:pt x="107" y="332"/>
                    <a:pt x="106" y="332"/>
                  </a:cubicBezTo>
                  <a:cubicBezTo>
                    <a:pt x="106" y="332"/>
                    <a:pt x="106" y="332"/>
                    <a:pt x="106" y="332"/>
                  </a:cubicBezTo>
                  <a:cubicBezTo>
                    <a:pt x="106" y="332"/>
                    <a:pt x="106" y="332"/>
                    <a:pt x="106" y="332"/>
                  </a:cubicBezTo>
                  <a:cubicBezTo>
                    <a:pt x="106" y="332"/>
                    <a:pt x="106" y="332"/>
                    <a:pt x="106" y="332"/>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3"/>
                    <a:pt x="103" y="333"/>
                    <a:pt x="103" y="333"/>
                  </a:cubicBezTo>
                  <a:cubicBezTo>
                    <a:pt x="103" y="333"/>
                    <a:pt x="103" y="333"/>
                    <a:pt x="103" y="333"/>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1" y="334"/>
                    <a:pt x="101" y="334"/>
                    <a:pt x="101" y="334"/>
                  </a:cubicBezTo>
                  <a:cubicBezTo>
                    <a:pt x="100" y="334"/>
                    <a:pt x="100" y="334"/>
                    <a:pt x="100" y="334"/>
                  </a:cubicBezTo>
                  <a:cubicBezTo>
                    <a:pt x="99" y="334"/>
                    <a:pt x="99" y="334"/>
                    <a:pt x="99" y="334"/>
                  </a:cubicBezTo>
                  <a:cubicBezTo>
                    <a:pt x="99" y="334"/>
                    <a:pt x="99" y="334"/>
                    <a:pt x="99" y="334"/>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5"/>
                    <a:pt x="93" y="335"/>
                    <a:pt x="93" y="335"/>
                  </a:cubicBezTo>
                  <a:cubicBezTo>
                    <a:pt x="93" y="335"/>
                    <a:pt x="93" y="335"/>
                    <a:pt x="93" y="335"/>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7" y="336"/>
                    <a:pt x="87" y="336"/>
                    <a:pt x="87" y="336"/>
                  </a:cubicBezTo>
                  <a:cubicBezTo>
                    <a:pt x="87" y="336"/>
                    <a:pt x="87" y="336"/>
                    <a:pt x="87" y="336"/>
                  </a:cubicBezTo>
                  <a:cubicBezTo>
                    <a:pt x="86" y="336"/>
                    <a:pt x="86" y="336"/>
                    <a:pt x="86" y="336"/>
                  </a:cubicBezTo>
                  <a:cubicBezTo>
                    <a:pt x="86" y="336"/>
                    <a:pt x="86" y="336"/>
                    <a:pt x="86" y="336"/>
                  </a:cubicBezTo>
                  <a:cubicBezTo>
                    <a:pt x="85" y="336"/>
                    <a:pt x="85" y="336"/>
                    <a:pt x="85" y="336"/>
                  </a:cubicBezTo>
                  <a:cubicBezTo>
                    <a:pt x="85" y="336"/>
                    <a:pt x="85" y="336"/>
                    <a:pt x="85" y="336"/>
                  </a:cubicBezTo>
                  <a:cubicBezTo>
                    <a:pt x="84" y="336"/>
                    <a:pt x="84" y="336"/>
                    <a:pt x="84" y="336"/>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1" y="335"/>
                    <a:pt x="81" y="335"/>
                    <a:pt x="81" y="335"/>
                  </a:cubicBezTo>
                  <a:cubicBezTo>
                    <a:pt x="81" y="335"/>
                    <a:pt x="81" y="335"/>
                    <a:pt x="81" y="335"/>
                  </a:cubicBezTo>
                  <a:cubicBezTo>
                    <a:pt x="80" y="335"/>
                    <a:pt x="80" y="335"/>
                    <a:pt x="80" y="335"/>
                  </a:cubicBezTo>
                  <a:cubicBezTo>
                    <a:pt x="80" y="335"/>
                    <a:pt x="80" y="335"/>
                    <a:pt x="80" y="335"/>
                  </a:cubicBezTo>
                  <a:cubicBezTo>
                    <a:pt x="79" y="335"/>
                    <a:pt x="79" y="335"/>
                    <a:pt x="79" y="335"/>
                  </a:cubicBezTo>
                  <a:cubicBezTo>
                    <a:pt x="79" y="334"/>
                    <a:pt x="79" y="334"/>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2"/>
                    <a:pt x="48" y="12"/>
                    <a:pt x="48" y="12"/>
                  </a:cubicBezTo>
                  <a:cubicBezTo>
                    <a:pt x="48" y="11"/>
                    <a:pt x="48" y="11"/>
                    <a:pt x="48" y="11"/>
                  </a:cubicBezTo>
                  <a:cubicBezTo>
                    <a:pt x="49" y="11"/>
                    <a:pt x="49" y="11"/>
                    <a:pt x="49"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lnTo>
                    <a:pt x="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6" name="Freeform 518">
              <a:extLst>
                <a:ext uri="{FF2B5EF4-FFF2-40B4-BE49-F238E27FC236}">
                  <a16:creationId xmlns:a16="http://schemas.microsoft.com/office/drawing/2014/main" id="{94DD3017-6BC2-DB69-5254-0E65A9CCED8A}"/>
                </a:ext>
              </a:extLst>
            </p:cNvPr>
            <p:cNvSpPr>
              <a:spLocks/>
            </p:cNvSpPr>
            <p:nvPr userDrawn="1"/>
          </p:nvSpPr>
          <p:spPr bwMode="auto">
            <a:xfrm>
              <a:off x="11123613"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7" y="99"/>
                    <a:pt x="126" y="98"/>
                    <a:pt x="62" y="63"/>
                  </a:cubicBezTo>
                  <a:cubicBezTo>
                    <a:pt x="32" y="45"/>
                    <a:pt x="15" y="23"/>
                    <a:pt x="14" y="0"/>
                  </a:cubicBezTo>
                  <a:cubicBezTo>
                    <a:pt x="0" y="0"/>
                    <a:pt x="0" y="0"/>
                    <a:pt x="0" y="0"/>
                  </a:cubicBezTo>
                  <a:cubicBezTo>
                    <a:pt x="1" y="26"/>
                    <a:pt x="18" y="52"/>
                    <a:pt x="53" y="73"/>
                  </a:cubicBezTo>
                  <a:cubicBezTo>
                    <a:pt x="122" y="113"/>
                    <a:pt x="231" y="114"/>
                    <a:pt x="298"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7" name="Freeform 519">
              <a:extLst>
                <a:ext uri="{FF2B5EF4-FFF2-40B4-BE49-F238E27FC236}">
                  <a16:creationId xmlns:a16="http://schemas.microsoft.com/office/drawing/2014/main" id="{700BBF30-0F2A-E598-794F-EA5BC86FF317}"/>
                </a:ext>
              </a:extLst>
            </p:cNvPr>
            <p:cNvSpPr>
              <a:spLocks/>
            </p:cNvSpPr>
            <p:nvPr userDrawn="1"/>
          </p:nvSpPr>
          <p:spPr bwMode="auto">
            <a:xfrm>
              <a:off x="11123613"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8" y="90"/>
                  </a:cubicBezTo>
                  <a:cubicBezTo>
                    <a:pt x="231" y="129"/>
                    <a:pt x="122" y="128"/>
                    <a:pt x="53" y="88"/>
                  </a:cubicBezTo>
                  <a:cubicBezTo>
                    <a:pt x="18" y="68"/>
                    <a:pt x="0" y="41"/>
                    <a:pt x="0" y="14"/>
                  </a:cubicBezTo>
                  <a:cubicBezTo>
                    <a:pt x="0" y="0"/>
                    <a:pt x="0" y="0"/>
                    <a:pt x="0" y="0"/>
                  </a:cubicBezTo>
                  <a:cubicBezTo>
                    <a:pt x="0" y="26"/>
                    <a:pt x="18" y="53"/>
                    <a:pt x="53" y="74"/>
                  </a:cubicBezTo>
                  <a:cubicBezTo>
                    <a:pt x="122" y="114"/>
                    <a:pt x="231" y="115"/>
                    <a:pt x="298"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8" name="Freeform 520">
              <a:extLst>
                <a:ext uri="{FF2B5EF4-FFF2-40B4-BE49-F238E27FC236}">
                  <a16:creationId xmlns:a16="http://schemas.microsoft.com/office/drawing/2014/main" id="{2E2BB732-F1D6-F69F-23A0-C515954709EE}"/>
                </a:ext>
              </a:extLst>
            </p:cNvPr>
            <p:cNvSpPr>
              <a:spLocks/>
            </p:cNvSpPr>
            <p:nvPr userDrawn="1"/>
          </p:nvSpPr>
          <p:spPr bwMode="auto">
            <a:xfrm>
              <a:off x="11415713" y="2935288"/>
              <a:ext cx="65088" cy="987425"/>
            </a:xfrm>
            <a:custGeom>
              <a:avLst/>
              <a:gdLst>
                <a:gd name="T0" fmla="*/ 2147483646 w 41"/>
                <a:gd name="T1" fmla="*/ 0 h 622"/>
                <a:gd name="T2" fmla="*/ 2147483646 w 41"/>
                <a:gd name="T3" fmla="*/ 2147483646 h 622"/>
                <a:gd name="T4" fmla="*/ 2147483646 w 41"/>
                <a:gd name="T5" fmla="*/ 2147483646 h 622"/>
                <a:gd name="T6" fmla="*/ 0 w 41"/>
                <a:gd name="T7" fmla="*/ 2147483646 h 622"/>
                <a:gd name="T8" fmla="*/ 0 w 41"/>
                <a:gd name="T9" fmla="*/ 2147483646 h 622"/>
                <a:gd name="T10" fmla="*/ 2147483646 w 41"/>
                <a:gd name="T11" fmla="*/ 2147483646 h 622"/>
                <a:gd name="T12" fmla="*/ 2147483646 w 41"/>
                <a:gd name="T13" fmla="*/ 0 h 6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622">
                  <a:moveTo>
                    <a:pt x="41" y="0"/>
                  </a:moveTo>
                  <a:cubicBezTo>
                    <a:pt x="33" y="603"/>
                    <a:pt x="33" y="603"/>
                    <a:pt x="33" y="603"/>
                  </a:cubicBezTo>
                  <a:cubicBezTo>
                    <a:pt x="33" y="608"/>
                    <a:pt x="30" y="613"/>
                    <a:pt x="23" y="617"/>
                  </a:cubicBezTo>
                  <a:cubicBezTo>
                    <a:pt x="17" y="620"/>
                    <a:pt x="9" y="622"/>
                    <a:pt x="0" y="622"/>
                  </a:cubicBezTo>
                  <a:cubicBezTo>
                    <a:pt x="0" y="19"/>
                    <a:pt x="0" y="19"/>
                    <a:pt x="0" y="19"/>
                  </a:cubicBezTo>
                  <a:cubicBezTo>
                    <a:pt x="11" y="20"/>
                    <a:pt x="22" y="18"/>
                    <a:pt x="31" y="14"/>
                  </a:cubicBezTo>
                  <a:cubicBezTo>
                    <a:pt x="37" y="10"/>
                    <a:pt x="41" y="5"/>
                    <a:pt x="41" y="0"/>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9" name="Freeform 521">
              <a:extLst>
                <a:ext uri="{FF2B5EF4-FFF2-40B4-BE49-F238E27FC236}">
                  <a16:creationId xmlns:a16="http://schemas.microsoft.com/office/drawing/2014/main" id="{AB7D92C7-7A09-1430-F1FD-2C1DFE7F94DF}"/>
                </a:ext>
              </a:extLst>
            </p:cNvPr>
            <p:cNvSpPr>
              <a:spLocks/>
            </p:cNvSpPr>
            <p:nvPr userDrawn="1"/>
          </p:nvSpPr>
          <p:spPr bwMode="auto">
            <a:xfrm>
              <a:off x="11469688" y="3140076"/>
              <a:ext cx="184150" cy="806450"/>
            </a:xfrm>
            <a:custGeom>
              <a:avLst/>
              <a:gdLst>
                <a:gd name="T0" fmla="*/ 2147483646 w 116"/>
                <a:gd name="T1" fmla="*/ 2147483646 h 508"/>
                <a:gd name="T2" fmla="*/ 2147483646 w 116"/>
                <a:gd name="T3" fmla="*/ 2147483646 h 508"/>
                <a:gd name="T4" fmla="*/ 2147483646 w 116"/>
                <a:gd name="T5" fmla="*/ 2147483646 h 508"/>
                <a:gd name="T6" fmla="*/ 2147483646 w 116"/>
                <a:gd name="T7" fmla="*/ 2147483646 h 508"/>
                <a:gd name="T8" fmla="*/ 2147483646 w 116"/>
                <a:gd name="T9" fmla="*/ 2147483646 h 508"/>
                <a:gd name="T10" fmla="*/ 2147483646 w 116"/>
                <a:gd name="T11" fmla="*/ 0 h 508"/>
                <a:gd name="T12" fmla="*/ 2147483646 w 116"/>
                <a:gd name="T13" fmla="*/ 2147483646 h 508"/>
                <a:gd name="T14" fmla="*/ 2147483646 w 116"/>
                <a:gd name="T15" fmla="*/ 2147483646 h 508"/>
                <a:gd name="T16" fmla="*/ 2147483646 w 116"/>
                <a:gd name="T17" fmla="*/ 2147483646 h 5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6" h="508">
                  <a:moveTo>
                    <a:pt x="116" y="7"/>
                  </a:moveTo>
                  <a:cubicBezTo>
                    <a:pt x="56" y="493"/>
                    <a:pt x="56" y="493"/>
                    <a:pt x="56" y="493"/>
                  </a:cubicBezTo>
                  <a:cubicBezTo>
                    <a:pt x="55" y="497"/>
                    <a:pt x="52" y="501"/>
                    <a:pt x="46" y="504"/>
                  </a:cubicBezTo>
                  <a:cubicBezTo>
                    <a:pt x="35" y="508"/>
                    <a:pt x="17" y="506"/>
                    <a:pt x="7" y="499"/>
                  </a:cubicBezTo>
                  <a:cubicBezTo>
                    <a:pt x="2" y="495"/>
                    <a:pt x="0" y="490"/>
                    <a:pt x="1" y="486"/>
                  </a:cubicBezTo>
                  <a:cubicBezTo>
                    <a:pt x="61" y="0"/>
                    <a:pt x="61" y="0"/>
                    <a:pt x="61" y="0"/>
                  </a:cubicBezTo>
                  <a:cubicBezTo>
                    <a:pt x="60" y="4"/>
                    <a:pt x="63" y="8"/>
                    <a:pt x="68" y="12"/>
                  </a:cubicBezTo>
                  <a:cubicBezTo>
                    <a:pt x="78" y="20"/>
                    <a:pt x="95" y="22"/>
                    <a:pt x="107" y="17"/>
                  </a:cubicBezTo>
                  <a:cubicBezTo>
                    <a:pt x="113" y="15"/>
                    <a:pt x="116" y="11"/>
                    <a:pt x="116" y="7"/>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0" name="Freeform 522">
              <a:extLst>
                <a:ext uri="{FF2B5EF4-FFF2-40B4-BE49-F238E27FC236}">
                  <a16:creationId xmlns:a16="http://schemas.microsoft.com/office/drawing/2014/main" id="{10BDF041-4E29-17A5-7CEE-44A95E4ED775}"/>
                </a:ext>
              </a:extLst>
            </p:cNvPr>
            <p:cNvSpPr>
              <a:spLocks noEditPoints="1"/>
            </p:cNvSpPr>
            <p:nvPr userDrawn="1"/>
          </p:nvSpPr>
          <p:spPr bwMode="auto">
            <a:xfrm>
              <a:off x="11490326" y="3140076"/>
              <a:ext cx="163513" cy="806450"/>
            </a:xfrm>
            <a:custGeom>
              <a:avLst/>
              <a:gdLst>
                <a:gd name="T0" fmla="*/ 2147483646 w 103"/>
                <a:gd name="T1" fmla="*/ 2147483646 h 508"/>
                <a:gd name="T2" fmla="*/ 2147483646 w 103"/>
                <a:gd name="T3" fmla="*/ 2147483646 h 508"/>
                <a:gd name="T4" fmla="*/ 2147483646 w 103"/>
                <a:gd name="T5" fmla="*/ 2147483646 h 508"/>
                <a:gd name="T6" fmla="*/ 0 w 103"/>
                <a:gd name="T7" fmla="*/ 2147483646 h 508"/>
                <a:gd name="T8" fmla="*/ 0 w 103"/>
                <a:gd name="T9" fmla="*/ 2147483646 h 508"/>
                <a:gd name="T10" fmla="*/ 2147483646 w 103"/>
                <a:gd name="T11" fmla="*/ 2147483646 h 508"/>
                <a:gd name="T12" fmla="*/ 2147483646 w 103"/>
                <a:gd name="T13" fmla="*/ 2147483646 h 508"/>
                <a:gd name="T14" fmla="*/ 2147483646 w 103"/>
                <a:gd name="T15" fmla="*/ 2147483646 h 508"/>
                <a:gd name="T16" fmla="*/ 2147483646 w 103"/>
                <a:gd name="T17" fmla="*/ 2147483646 h 508"/>
                <a:gd name="T18" fmla="*/ 2147483646 w 103"/>
                <a:gd name="T19" fmla="*/ 2147483646 h 508"/>
                <a:gd name="T20" fmla="*/ 2147483646 w 103"/>
                <a:gd name="T21" fmla="*/ 2147483646 h 508"/>
                <a:gd name="T22" fmla="*/ 2147483646 w 103"/>
                <a:gd name="T23" fmla="*/ 2147483646 h 508"/>
                <a:gd name="T24" fmla="*/ 2147483646 w 103"/>
                <a:gd name="T25" fmla="*/ 0 h 508"/>
                <a:gd name="T26" fmla="*/ 2147483646 w 103"/>
                <a:gd name="T27" fmla="*/ 2147483646 h 5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3" h="508">
                  <a:moveTo>
                    <a:pt x="103" y="7"/>
                  </a:moveTo>
                  <a:cubicBezTo>
                    <a:pt x="43" y="493"/>
                    <a:pt x="43" y="493"/>
                    <a:pt x="43" y="493"/>
                  </a:cubicBezTo>
                  <a:cubicBezTo>
                    <a:pt x="42" y="497"/>
                    <a:pt x="39" y="501"/>
                    <a:pt x="33" y="504"/>
                  </a:cubicBezTo>
                  <a:cubicBezTo>
                    <a:pt x="24" y="508"/>
                    <a:pt x="10" y="507"/>
                    <a:pt x="0" y="502"/>
                  </a:cubicBezTo>
                  <a:cubicBezTo>
                    <a:pt x="0" y="502"/>
                    <a:pt x="0" y="502"/>
                    <a:pt x="0" y="502"/>
                  </a:cubicBezTo>
                  <a:cubicBezTo>
                    <a:pt x="6" y="500"/>
                    <a:pt x="9" y="496"/>
                    <a:pt x="10" y="492"/>
                  </a:cubicBezTo>
                  <a:cubicBezTo>
                    <a:pt x="68" y="18"/>
                    <a:pt x="68" y="18"/>
                    <a:pt x="68" y="18"/>
                  </a:cubicBezTo>
                  <a:cubicBezTo>
                    <a:pt x="77" y="20"/>
                    <a:pt x="87" y="20"/>
                    <a:pt x="94" y="17"/>
                  </a:cubicBezTo>
                  <a:cubicBezTo>
                    <a:pt x="100" y="15"/>
                    <a:pt x="103" y="11"/>
                    <a:pt x="103" y="7"/>
                  </a:cubicBezTo>
                  <a:close/>
                  <a:moveTo>
                    <a:pt x="46" y="18"/>
                  </a:moveTo>
                  <a:cubicBezTo>
                    <a:pt x="51" y="18"/>
                    <a:pt x="56" y="18"/>
                    <a:pt x="60" y="16"/>
                  </a:cubicBezTo>
                  <a:cubicBezTo>
                    <a:pt x="58" y="15"/>
                    <a:pt x="56" y="14"/>
                    <a:pt x="55" y="12"/>
                  </a:cubicBezTo>
                  <a:cubicBezTo>
                    <a:pt x="50" y="8"/>
                    <a:pt x="47" y="4"/>
                    <a:pt x="48" y="0"/>
                  </a:cubicBezTo>
                  <a:lnTo>
                    <a:pt x="46" y="18"/>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1" name="Freeform 523">
              <a:extLst>
                <a:ext uri="{FF2B5EF4-FFF2-40B4-BE49-F238E27FC236}">
                  <a16:creationId xmlns:a16="http://schemas.microsoft.com/office/drawing/2014/main" id="{057C7332-9BF5-939C-F789-CCBCB61F126E}"/>
                </a:ext>
              </a:extLst>
            </p:cNvPr>
            <p:cNvSpPr>
              <a:spLocks/>
            </p:cNvSpPr>
            <p:nvPr userDrawn="1"/>
          </p:nvSpPr>
          <p:spPr bwMode="auto">
            <a:xfrm>
              <a:off x="11191876" y="3357563"/>
              <a:ext cx="193675" cy="536575"/>
            </a:xfrm>
            <a:custGeom>
              <a:avLst/>
              <a:gdLst>
                <a:gd name="T0" fmla="*/ 2147483646 w 122"/>
                <a:gd name="T1" fmla="*/ 0 h 338"/>
                <a:gd name="T2" fmla="*/ 2147483646 w 122"/>
                <a:gd name="T3" fmla="*/ 2147483646 h 338"/>
                <a:gd name="T4" fmla="*/ 2147483646 w 122"/>
                <a:gd name="T5" fmla="*/ 2147483646 h 338"/>
                <a:gd name="T6" fmla="*/ 2147483646 w 122"/>
                <a:gd name="T7" fmla="*/ 2147483646 h 338"/>
                <a:gd name="T8" fmla="*/ 2147483646 w 122"/>
                <a:gd name="T9" fmla="*/ 2147483646 h 338"/>
                <a:gd name="T10" fmla="*/ 0 w 122"/>
                <a:gd name="T11" fmla="*/ 2147483646 h 338"/>
                <a:gd name="T12" fmla="*/ 2147483646 w 122"/>
                <a:gd name="T13" fmla="*/ 2147483646 h 338"/>
                <a:gd name="T14" fmla="*/ 2147483646 w 122"/>
                <a:gd name="T15" fmla="*/ 2147483646 h 338"/>
                <a:gd name="T16" fmla="*/ 2147483646 w 122"/>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51" y="9"/>
                    <a:pt x="53" y="4"/>
                    <a:pt x="52"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2" name="Freeform 524">
              <a:extLst>
                <a:ext uri="{FF2B5EF4-FFF2-40B4-BE49-F238E27FC236}">
                  <a16:creationId xmlns:a16="http://schemas.microsoft.com/office/drawing/2014/main" id="{964E9A52-34BD-0D8D-66D1-B72DE658DF88}"/>
                </a:ext>
              </a:extLst>
            </p:cNvPr>
            <p:cNvSpPr>
              <a:spLocks/>
            </p:cNvSpPr>
            <p:nvPr userDrawn="1"/>
          </p:nvSpPr>
          <p:spPr bwMode="auto">
            <a:xfrm>
              <a:off x="11191876" y="3357563"/>
              <a:ext cx="193675" cy="536575"/>
            </a:xfrm>
            <a:custGeom>
              <a:avLst/>
              <a:gdLst>
                <a:gd name="T0" fmla="*/ 2147483646 w 122"/>
                <a:gd name="T1" fmla="*/ 2147483646 h 338"/>
                <a:gd name="T2" fmla="*/ 2147483646 w 122"/>
                <a:gd name="T3" fmla="*/ 2147483646 h 338"/>
                <a:gd name="T4" fmla="*/ 0 w 122"/>
                <a:gd name="T5" fmla="*/ 2147483646 h 338"/>
                <a:gd name="T6" fmla="*/ 2147483646 w 122"/>
                <a:gd name="T7" fmla="*/ 2147483646 h 338"/>
                <a:gd name="T8" fmla="*/ 2147483646 w 122"/>
                <a:gd name="T9" fmla="*/ 2147483646 h 338"/>
                <a:gd name="T10" fmla="*/ 2147483646 w 122"/>
                <a:gd name="T11" fmla="*/ 2147483646 h 338"/>
                <a:gd name="T12" fmla="*/ 2147483646 w 122"/>
                <a:gd name="T13" fmla="*/ 2147483646 h 338"/>
                <a:gd name="T14" fmla="*/ 2147483646 w 122"/>
                <a:gd name="T15" fmla="*/ 2147483646 h 338"/>
                <a:gd name="T16" fmla="*/ 2147483646 w 122"/>
                <a:gd name="T17" fmla="*/ 2147483646 h 338"/>
                <a:gd name="T18" fmla="*/ 2147483646 w 122"/>
                <a:gd name="T19" fmla="*/ 2147483646 h 338"/>
                <a:gd name="T20" fmla="*/ 2147483646 w 122"/>
                <a:gd name="T21" fmla="*/ 2147483646 h 338"/>
                <a:gd name="T22" fmla="*/ 2147483646 w 122"/>
                <a:gd name="T23" fmla="*/ 2147483646 h 338"/>
                <a:gd name="T24" fmla="*/ 2147483646 w 122"/>
                <a:gd name="T25" fmla="*/ 2147483646 h 338"/>
                <a:gd name="T26" fmla="*/ 2147483646 w 122"/>
                <a:gd name="T27" fmla="*/ 2147483646 h 338"/>
                <a:gd name="T28" fmla="*/ 2147483646 w 122"/>
                <a:gd name="T29" fmla="*/ 2147483646 h 338"/>
                <a:gd name="T30" fmla="*/ 2147483646 w 122"/>
                <a:gd name="T31" fmla="*/ 2147483646 h 338"/>
                <a:gd name="T32" fmla="*/ 2147483646 w 122"/>
                <a:gd name="T33" fmla="*/ 2147483646 h 338"/>
                <a:gd name="T34" fmla="*/ 2147483646 w 122"/>
                <a:gd name="T35" fmla="*/ 2147483646 h 338"/>
                <a:gd name="T36" fmla="*/ 2147483646 w 122"/>
                <a:gd name="T37" fmla="*/ 2147483646 h 338"/>
                <a:gd name="T38" fmla="*/ 2147483646 w 122"/>
                <a:gd name="T39" fmla="*/ 2147483646 h 338"/>
                <a:gd name="T40" fmla="*/ 2147483646 w 122"/>
                <a:gd name="T41" fmla="*/ 2147483646 h 338"/>
                <a:gd name="T42" fmla="*/ 2147483646 w 122"/>
                <a:gd name="T43" fmla="*/ 2147483646 h 338"/>
                <a:gd name="T44" fmla="*/ 2147483646 w 122"/>
                <a:gd name="T45" fmla="*/ 2147483646 h 338"/>
                <a:gd name="T46" fmla="*/ 2147483646 w 122"/>
                <a:gd name="T47" fmla="*/ 2147483646 h 338"/>
                <a:gd name="T48" fmla="*/ 2147483646 w 122"/>
                <a:gd name="T49" fmla="*/ 2147483646 h 338"/>
                <a:gd name="T50" fmla="*/ 2147483646 w 122"/>
                <a:gd name="T51" fmla="*/ 2147483646 h 338"/>
                <a:gd name="T52" fmla="*/ 2147483646 w 122"/>
                <a:gd name="T53" fmla="*/ 2147483646 h 338"/>
                <a:gd name="T54" fmla="*/ 2147483646 w 122"/>
                <a:gd name="T55" fmla="*/ 2147483646 h 338"/>
                <a:gd name="T56" fmla="*/ 2147483646 w 122"/>
                <a:gd name="T57" fmla="*/ 2147483646 h 338"/>
                <a:gd name="T58" fmla="*/ 2147483646 w 122"/>
                <a:gd name="T59" fmla="*/ 2147483646 h 338"/>
                <a:gd name="T60" fmla="*/ 2147483646 w 122"/>
                <a:gd name="T61" fmla="*/ 2147483646 h 338"/>
                <a:gd name="T62" fmla="*/ 2147483646 w 122"/>
                <a:gd name="T63" fmla="*/ 2147483646 h 338"/>
                <a:gd name="T64" fmla="*/ 2147483646 w 122"/>
                <a:gd name="T65" fmla="*/ 2147483646 h 338"/>
                <a:gd name="T66" fmla="*/ 2147483646 w 122"/>
                <a:gd name="T67" fmla="*/ 2147483646 h 338"/>
                <a:gd name="T68" fmla="*/ 2147483646 w 122"/>
                <a:gd name="T69" fmla="*/ 2147483646 h 338"/>
                <a:gd name="T70" fmla="*/ 2147483646 w 122"/>
                <a:gd name="T71" fmla="*/ 2147483646 h 338"/>
                <a:gd name="T72" fmla="*/ 2147483646 w 122"/>
                <a:gd name="T73" fmla="*/ 2147483646 h 338"/>
                <a:gd name="T74" fmla="*/ 2147483646 w 122"/>
                <a:gd name="T75" fmla="*/ 2147483646 h 338"/>
                <a:gd name="T76" fmla="*/ 2147483646 w 122"/>
                <a:gd name="T77" fmla="*/ 2147483646 h 338"/>
                <a:gd name="T78" fmla="*/ 2147483646 w 122"/>
                <a:gd name="T79" fmla="*/ 2147483646 h 338"/>
                <a:gd name="T80" fmla="*/ 2147483646 w 122"/>
                <a:gd name="T81" fmla="*/ 2147483646 h 338"/>
                <a:gd name="T82" fmla="*/ 2147483646 w 122"/>
                <a:gd name="T83" fmla="*/ 2147483646 h 338"/>
                <a:gd name="T84" fmla="*/ 2147483646 w 122"/>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1"/>
                    <a:pt x="48" y="11"/>
                    <a:pt x="48" y="11"/>
                  </a:cubicBezTo>
                  <a:cubicBezTo>
                    <a:pt x="48" y="11"/>
                    <a:pt x="48" y="11"/>
                    <a:pt x="48"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49" y="10"/>
                    <a:pt x="49" y="10"/>
                    <a:pt x="49"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8"/>
                    <a:pt x="50" y="8"/>
                    <a:pt x="50"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3" name="Freeform 525">
              <a:extLst>
                <a:ext uri="{FF2B5EF4-FFF2-40B4-BE49-F238E27FC236}">
                  <a16:creationId xmlns:a16="http://schemas.microsoft.com/office/drawing/2014/main" id="{AD460609-587E-29E0-8253-DF39D7FD4F25}"/>
                </a:ext>
              </a:extLst>
            </p:cNvPr>
            <p:cNvSpPr>
              <a:spLocks/>
            </p:cNvSpPr>
            <p:nvPr userDrawn="1"/>
          </p:nvSpPr>
          <p:spPr bwMode="auto">
            <a:xfrm>
              <a:off x="11185526" y="3328988"/>
              <a:ext cx="192088" cy="533400"/>
            </a:xfrm>
            <a:custGeom>
              <a:avLst/>
              <a:gdLst>
                <a:gd name="T0" fmla="*/ 2147483646 w 121"/>
                <a:gd name="T1" fmla="*/ 2147483646 h 336"/>
                <a:gd name="T2" fmla="*/ 2147483646 w 121"/>
                <a:gd name="T3" fmla="*/ 2147483646 h 336"/>
                <a:gd name="T4" fmla="*/ 2147483646 w 121"/>
                <a:gd name="T5" fmla="*/ 2147483646 h 336"/>
                <a:gd name="T6" fmla="*/ 2147483646 w 121"/>
                <a:gd name="T7" fmla="*/ 2147483646 h 336"/>
                <a:gd name="T8" fmla="*/ 2147483646 w 121"/>
                <a:gd name="T9" fmla="*/ 2147483646 h 336"/>
                <a:gd name="T10" fmla="*/ 2147483646 w 121"/>
                <a:gd name="T11" fmla="*/ 2147483646 h 336"/>
                <a:gd name="T12" fmla="*/ 2147483646 w 121"/>
                <a:gd name="T13" fmla="*/ 2147483646 h 336"/>
                <a:gd name="T14" fmla="*/ 2147483646 w 121"/>
                <a:gd name="T15" fmla="*/ 2147483646 h 336"/>
                <a:gd name="T16" fmla="*/ 2147483646 w 121"/>
                <a:gd name="T17" fmla="*/ 2147483646 h 336"/>
                <a:gd name="T18" fmla="*/ 2147483646 w 121"/>
                <a:gd name="T19" fmla="*/ 2147483646 h 336"/>
                <a:gd name="T20" fmla="*/ 2147483646 w 121"/>
                <a:gd name="T21" fmla="*/ 2147483646 h 336"/>
                <a:gd name="T22" fmla="*/ 2147483646 w 121"/>
                <a:gd name="T23" fmla="*/ 2147483646 h 336"/>
                <a:gd name="T24" fmla="*/ 2147483646 w 121"/>
                <a:gd name="T25" fmla="*/ 2147483646 h 336"/>
                <a:gd name="T26" fmla="*/ 2147483646 w 121"/>
                <a:gd name="T27" fmla="*/ 2147483646 h 336"/>
                <a:gd name="T28" fmla="*/ 2147483646 w 121"/>
                <a:gd name="T29" fmla="*/ 2147483646 h 336"/>
                <a:gd name="T30" fmla="*/ 2147483646 w 121"/>
                <a:gd name="T31" fmla="*/ 2147483646 h 336"/>
                <a:gd name="T32" fmla="*/ 2147483646 w 121"/>
                <a:gd name="T33" fmla="*/ 2147483646 h 336"/>
                <a:gd name="T34" fmla="*/ 2147483646 w 121"/>
                <a:gd name="T35" fmla="*/ 2147483646 h 336"/>
                <a:gd name="T36" fmla="*/ 2147483646 w 121"/>
                <a:gd name="T37" fmla="*/ 2147483646 h 336"/>
                <a:gd name="T38" fmla="*/ 2147483646 w 121"/>
                <a:gd name="T39" fmla="*/ 2147483646 h 336"/>
                <a:gd name="T40" fmla="*/ 2147483646 w 121"/>
                <a:gd name="T41" fmla="*/ 2147483646 h 336"/>
                <a:gd name="T42" fmla="*/ 2147483646 w 121"/>
                <a:gd name="T43" fmla="*/ 2147483646 h 336"/>
                <a:gd name="T44" fmla="*/ 2147483646 w 121"/>
                <a:gd name="T45" fmla="*/ 2147483646 h 336"/>
                <a:gd name="T46" fmla="*/ 2147483646 w 121"/>
                <a:gd name="T47" fmla="*/ 2147483646 h 336"/>
                <a:gd name="T48" fmla="*/ 2147483646 w 121"/>
                <a:gd name="T49" fmla="*/ 2147483646 h 336"/>
                <a:gd name="T50" fmla="*/ 2147483646 w 121"/>
                <a:gd name="T51" fmla="*/ 2147483646 h 336"/>
                <a:gd name="T52" fmla="*/ 2147483646 w 121"/>
                <a:gd name="T53" fmla="*/ 2147483646 h 336"/>
                <a:gd name="T54" fmla="*/ 2147483646 w 121"/>
                <a:gd name="T55" fmla="*/ 2147483646 h 336"/>
                <a:gd name="T56" fmla="*/ 2147483646 w 121"/>
                <a:gd name="T57" fmla="*/ 2147483646 h 336"/>
                <a:gd name="T58" fmla="*/ 2147483646 w 121"/>
                <a:gd name="T59" fmla="*/ 2147483646 h 336"/>
                <a:gd name="T60" fmla="*/ 2147483646 w 121"/>
                <a:gd name="T61" fmla="*/ 2147483646 h 336"/>
                <a:gd name="T62" fmla="*/ 2147483646 w 121"/>
                <a:gd name="T63" fmla="*/ 2147483646 h 336"/>
                <a:gd name="T64" fmla="*/ 0 w 121"/>
                <a:gd name="T65" fmla="*/ 2147483646 h 336"/>
                <a:gd name="T66" fmla="*/ 2147483646 w 121"/>
                <a:gd name="T67" fmla="*/ 2147483646 h 336"/>
                <a:gd name="T68" fmla="*/ 2147483646 w 121"/>
                <a:gd name="T69" fmla="*/ 2147483646 h 336"/>
                <a:gd name="T70" fmla="*/ 2147483646 w 121"/>
                <a:gd name="T71" fmla="*/ 2147483646 h 336"/>
                <a:gd name="T72" fmla="*/ 2147483646 w 121"/>
                <a:gd name="T73" fmla="*/ 2147483646 h 336"/>
                <a:gd name="T74" fmla="*/ 2147483646 w 121"/>
                <a:gd name="T75" fmla="*/ 2147483646 h 336"/>
                <a:gd name="T76" fmla="*/ 2147483646 w 121"/>
                <a:gd name="T77" fmla="*/ 2147483646 h 336"/>
                <a:gd name="T78" fmla="*/ 2147483646 w 121"/>
                <a:gd name="T79" fmla="*/ 2147483646 h 336"/>
                <a:gd name="T80" fmla="*/ 2147483646 w 121"/>
                <a:gd name="T81" fmla="*/ 2147483646 h 336"/>
                <a:gd name="T82" fmla="*/ 2147483646 w 121"/>
                <a:gd name="T83" fmla="*/ 2147483646 h 336"/>
                <a:gd name="T84" fmla="*/ 2147483646 w 121"/>
                <a:gd name="T85" fmla="*/ 2147483646 h 336"/>
                <a:gd name="T86" fmla="*/ 2147483646 w 121"/>
                <a:gd name="T87" fmla="*/ 2147483646 h 336"/>
                <a:gd name="T88" fmla="*/ 2147483646 w 121"/>
                <a:gd name="T89" fmla="*/ 2147483646 h 336"/>
                <a:gd name="T90" fmla="*/ 2147483646 w 121"/>
                <a:gd name="T91" fmla="*/ 2147483646 h 336"/>
                <a:gd name="T92" fmla="*/ 2147483646 w 121"/>
                <a:gd name="T93" fmla="*/ 2147483646 h 336"/>
                <a:gd name="T94" fmla="*/ 2147483646 w 121"/>
                <a:gd name="T95" fmla="*/ 2147483646 h 336"/>
                <a:gd name="T96" fmla="*/ 2147483646 w 121"/>
                <a:gd name="T97" fmla="*/ 2147483646 h 336"/>
                <a:gd name="T98" fmla="*/ 2147483646 w 121"/>
                <a:gd name="T99" fmla="*/ 2147483646 h 336"/>
                <a:gd name="T100" fmla="*/ 2147483646 w 121"/>
                <a:gd name="T101" fmla="*/ 2147483646 h 336"/>
                <a:gd name="T102" fmla="*/ 2147483646 w 121"/>
                <a:gd name="T103" fmla="*/ 2147483646 h 336"/>
                <a:gd name="T104" fmla="*/ 2147483646 w 121"/>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1" h="336">
                  <a:moveTo>
                    <a:pt x="52" y="0"/>
                  </a:move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3"/>
                    <a:pt x="119" y="323"/>
                    <a:pt x="119" y="323"/>
                  </a:cubicBezTo>
                  <a:cubicBezTo>
                    <a:pt x="119" y="323"/>
                    <a:pt x="119" y="323"/>
                    <a:pt x="119" y="323"/>
                  </a:cubicBezTo>
                  <a:cubicBezTo>
                    <a:pt x="119" y="323"/>
                    <a:pt x="119" y="323"/>
                    <a:pt x="118" y="323"/>
                  </a:cubicBezTo>
                  <a:cubicBezTo>
                    <a:pt x="118" y="323"/>
                    <a:pt x="118" y="323"/>
                    <a:pt x="118" y="323"/>
                  </a:cubicBezTo>
                  <a:cubicBezTo>
                    <a:pt x="118" y="324"/>
                    <a:pt x="117" y="325"/>
                    <a:pt x="116" y="326"/>
                  </a:cubicBezTo>
                  <a:cubicBezTo>
                    <a:pt x="114" y="328"/>
                    <a:pt x="111" y="330"/>
                    <a:pt x="108" y="331"/>
                  </a:cubicBezTo>
                  <a:cubicBezTo>
                    <a:pt x="108" y="331"/>
                    <a:pt x="108" y="331"/>
                    <a:pt x="108" y="331"/>
                  </a:cubicBezTo>
                  <a:cubicBezTo>
                    <a:pt x="107" y="332"/>
                    <a:pt x="107" y="332"/>
                    <a:pt x="106" y="332"/>
                  </a:cubicBezTo>
                  <a:cubicBezTo>
                    <a:pt x="106" y="332"/>
                    <a:pt x="106" y="332"/>
                    <a:pt x="106" y="332"/>
                  </a:cubicBezTo>
                  <a:cubicBezTo>
                    <a:pt x="106" y="332"/>
                    <a:pt x="106" y="332"/>
                    <a:pt x="106" y="332"/>
                  </a:cubicBezTo>
                  <a:cubicBezTo>
                    <a:pt x="106" y="332"/>
                    <a:pt x="106" y="332"/>
                    <a:pt x="106" y="332"/>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3"/>
                    <a:pt x="103" y="333"/>
                    <a:pt x="103" y="333"/>
                  </a:cubicBezTo>
                  <a:cubicBezTo>
                    <a:pt x="103" y="333"/>
                    <a:pt x="103" y="333"/>
                    <a:pt x="103" y="333"/>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1" y="334"/>
                    <a:pt x="101" y="334"/>
                    <a:pt x="101" y="334"/>
                  </a:cubicBezTo>
                  <a:cubicBezTo>
                    <a:pt x="100" y="334"/>
                    <a:pt x="100" y="334"/>
                    <a:pt x="100" y="334"/>
                  </a:cubicBezTo>
                  <a:cubicBezTo>
                    <a:pt x="99" y="334"/>
                    <a:pt x="99" y="334"/>
                    <a:pt x="99" y="334"/>
                  </a:cubicBezTo>
                  <a:cubicBezTo>
                    <a:pt x="99" y="334"/>
                    <a:pt x="99" y="334"/>
                    <a:pt x="99" y="334"/>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5"/>
                    <a:pt x="93" y="335"/>
                    <a:pt x="93" y="335"/>
                  </a:cubicBezTo>
                  <a:cubicBezTo>
                    <a:pt x="93" y="335"/>
                    <a:pt x="93" y="335"/>
                    <a:pt x="93" y="335"/>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7" y="336"/>
                    <a:pt x="87" y="336"/>
                    <a:pt x="87" y="336"/>
                  </a:cubicBezTo>
                  <a:cubicBezTo>
                    <a:pt x="87" y="336"/>
                    <a:pt x="87" y="336"/>
                    <a:pt x="87" y="336"/>
                  </a:cubicBezTo>
                  <a:cubicBezTo>
                    <a:pt x="86" y="336"/>
                    <a:pt x="86" y="336"/>
                    <a:pt x="86" y="336"/>
                  </a:cubicBezTo>
                  <a:cubicBezTo>
                    <a:pt x="86" y="336"/>
                    <a:pt x="86" y="336"/>
                    <a:pt x="86" y="336"/>
                  </a:cubicBezTo>
                  <a:cubicBezTo>
                    <a:pt x="85" y="336"/>
                    <a:pt x="85" y="336"/>
                    <a:pt x="85" y="336"/>
                  </a:cubicBezTo>
                  <a:cubicBezTo>
                    <a:pt x="85" y="336"/>
                    <a:pt x="85" y="336"/>
                    <a:pt x="85" y="336"/>
                  </a:cubicBezTo>
                  <a:cubicBezTo>
                    <a:pt x="84" y="336"/>
                    <a:pt x="84" y="336"/>
                    <a:pt x="84" y="336"/>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1" y="335"/>
                    <a:pt x="81" y="335"/>
                    <a:pt x="81" y="335"/>
                  </a:cubicBezTo>
                  <a:cubicBezTo>
                    <a:pt x="81" y="335"/>
                    <a:pt x="81" y="335"/>
                    <a:pt x="81" y="335"/>
                  </a:cubicBezTo>
                  <a:cubicBezTo>
                    <a:pt x="80" y="335"/>
                    <a:pt x="80" y="335"/>
                    <a:pt x="80" y="335"/>
                  </a:cubicBezTo>
                  <a:cubicBezTo>
                    <a:pt x="80" y="335"/>
                    <a:pt x="80" y="335"/>
                    <a:pt x="80" y="335"/>
                  </a:cubicBezTo>
                  <a:cubicBezTo>
                    <a:pt x="79" y="335"/>
                    <a:pt x="79" y="335"/>
                    <a:pt x="79" y="335"/>
                  </a:cubicBezTo>
                  <a:cubicBezTo>
                    <a:pt x="79" y="334"/>
                    <a:pt x="79" y="334"/>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2"/>
                    <a:pt x="48" y="12"/>
                    <a:pt x="48" y="12"/>
                  </a:cubicBezTo>
                  <a:cubicBezTo>
                    <a:pt x="48" y="11"/>
                    <a:pt x="48" y="11"/>
                    <a:pt x="48" y="11"/>
                  </a:cubicBezTo>
                  <a:cubicBezTo>
                    <a:pt x="49" y="11"/>
                    <a:pt x="49" y="11"/>
                    <a:pt x="49"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lnTo>
                    <a:pt x="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4" name="Freeform 526">
              <a:extLst>
                <a:ext uri="{FF2B5EF4-FFF2-40B4-BE49-F238E27FC236}">
                  <a16:creationId xmlns:a16="http://schemas.microsoft.com/office/drawing/2014/main" id="{0A0EF401-9FD0-31CE-CFC9-84602FD2D20F}"/>
                </a:ext>
              </a:extLst>
            </p:cNvPr>
            <p:cNvSpPr>
              <a:spLocks/>
            </p:cNvSpPr>
            <p:nvPr userDrawn="1"/>
          </p:nvSpPr>
          <p:spPr bwMode="auto">
            <a:xfrm>
              <a:off x="11123613"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7" y="99"/>
                    <a:pt x="126" y="98"/>
                    <a:pt x="62" y="63"/>
                  </a:cubicBezTo>
                  <a:cubicBezTo>
                    <a:pt x="32" y="45"/>
                    <a:pt x="15" y="23"/>
                    <a:pt x="14" y="0"/>
                  </a:cubicBezTo>
                  <a:cubicBezTo>
                    <a:pt x="0" y="0"/>
                    <a:pt x="0" y="0"/>
                    <a:pt x="0" y="0"/>
                  </a:cubicBezTo>
                  <a:cubicBezTo>
                    <a:pt x="1" y="26"/>
                    <a:pt x="18" y="52"/>
                    <a:pt x="53" y="73"/>
                  </a:cubicBezTo>
                  <a:cubicBezTo>
                    <a:pt x="122" y="113"/>
                    <a:pt x="231" y="114"/>
                    <a:pt x="298"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5" name="Freeform 527">
              <a:extLst>
                <a:ext uri="{FF2B5EF4-FFF2-40B4-BE49-F238E27FC236}">
                  <a16:creationId xmlns:a16="http://schemas.microsoft.com/office/drawing/2014/main" id="{841F19F0-E88F-2B85-60E0-832C9B3A4C7A}"/>
                </a:ext>
              </a:extLst>
            </p:cNvPr>
            <p:cNvSpPr>
              <a:spLocks/>
            </p:cNvSpPr>
            <p:nvPr userDrawn="1"/>
          </p:nvSpPr>
          <p:spPr bwMode="auto">
            <a:xfrm>
              <a:off x="11123613"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8" y="90"/>
                  </a:cubicBezTo>
                  <a:cubicBezTo>
                    <a:pt x="231" y="129"/>
                    <a:pt x="122" y="128"/>
                    <a:pt x="53" y="88"/>
                  </a:cubicBezTo>
                  <a:cubicBezTo>
                    <a:pt x="18" y="68"/>
                    <a:pt x="0" y="41"/>
                    <a:pt x="0" y="14"/>
                  </a:cubicBezTo>
                  <a:cubicBezTo>
                    <a:pt x="0" y="0"/>
                    <a:pt x="0" y="0"/>
                    <a:pt x="0" y="0"/>
                  </a:cubicBezTo>
                  <a:cubicBezTo>
                    <a:pt x="0" y="26"/>
                    <a:pt x="18" y="53"/>
                    <a:pt x="53" y="74"/>
                  </a:cubicBezTo>
                  <a:cubicBezTo>
                    <a:pt x="122" y="114"/>
                    <a:pt x="231" y="115"/>
                    <a:pt x="298"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6" name="Freeform 528">
              <a:extLst>
                <a:ext uri="{FF2B5EF4-FFF2-40B4-BE49-F238E27FC236}">
                  <a16:creationId xmlns:a16="http://schemas.microsoft.com/office/drawing/2014/main" id="{5D8178EA-565A-488C-9AF1-9EB421FD049D}"/>
                </a:ext>
              </a:extLst>
            </p:cNvPr>
            <p:cNvSpPr>
              <a:spLocks/>
            </p:cNvSpPr>
            <p:nvPr userDrawn="1"/>
          </p:nvSpPr>
          <p:spPr bwMode="auto">
            <a:xfrm>
              <a:off x="11191876" y="3357563"/>
              <a:ext cx="193675" cy="536575"/>
            </a:xfrm>
            <a:custGeom>
              <a:avLst/>
              <a:gdLst>
                <a:gd name="T0" fmla="*/ 2147483646 w 122"/>
                <a:gd name="T1" fmla="*/ 0 h 338"/>
                <a:gd name="T2" fmla="*/ 2147483646 w 122"/>
                <a:gd name="T3" fmla="*/ 2147483646 h 338"/>
                <a:gd name="T4" fmla="*/ 2147483646 w 122"/>
                <a:gd name="T5" fmla="*/ 2147483646 h 338"/>
                <a:gd name="T6" fmla="*/ 2147483646 w 122"/>
                <a:gd name="T7" fmla="*/ 2147483646 h 338"/>
                <a:gd name="T8" fmla="*/ 2147483646 w 122"/>
                <a:gd name="T9" fmla="*/ 2147483646 h 338"/>
                <a:gd name="T10" fmla="*/ 0 w 122"/>
                <a:gd name="T11" fmla="*/ 2147483646 h 338"/>
                <a:gd name="T12" fmla="*/ 2147483646 w 122"/>
                <a:gd name="T13" fmla="*/ 2147483646 h 338"/>
                <a:gd name="T14" fmla="*/ 2147483646 w 122"/>
                <a:gd name="T15" fmla="*/ 2147483646 h 338"/>
                <a:gd name="T16" fmla="*/ 2147483646 w 122"/>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51" y="9"/>
                    <a:pt x="53" y="4"/>
                    <a:pt x="52"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7" name="Freeform 529">
              <a:extLst>
                <a:ext uri="{FF2B5EF4-FFF2-40B4-BE49-F238E27FC236}">
                  <a16:creationId xmlns:a16="http://schemas.microsoft.com/office/drawing/2014/main" id="{8BD6C919-AD6C-A81A-B7F7-10C6D005829E}"/>
                </a:ext>
              </a:extLst>
            </p:cNvPr>
            <p:cNvSpPr>
              <a:spLocks/>
            </p:cNvSpPr>
            <p:nvPr userDrawn="1"/>
          </p:nvSpPr>
          <p:spPr bwMode="auto">
            <a:xfrm>
              <a:off x="11191876" y="3357563"/>
              <a:ext cx="193675" cy="536575"/>
            </a:xfrm>
            <a:custGeom>
              <a:avLst/>
              <a:gdLst>
                <a:gd name="T0" fmla="*/ 2147483646 w 122"/>
                <a:gd name="T1" fmla="*/ 2147483646 h 338"/>
                <a:gd name="T2" fmla="*/ 2147483646 w 122"/>
                <a:gd name="T3" fmla="*/ 2147483646 h 338"/>
                <a:gd name="T4" fmla="*/ 0 w 122"/>
                <a:gd name="T5" fmla="*/ 2147483646 h 338"/>
                <a:gd name="T6" fmla="*/ 2147483646 w 122"/>
                <a:gd name="T7" fmla="*/ 2147483646 h 338"/>
                <a:gd name="T8" fmla="*/ 2147483646 w 122"/>
                <a:gd name="T9" fmla="*/ 2147483646 h 338"/>
                <a:gd name="T10" fmla="*/ 2147483646 w 122"/>
                <a:gd name="T11" fmla="*/ 2147483646 h 338"/>
                <a:gd name="T12" fmla="*/ 2147483646 w 122"/>
                <a:gd name="T13" fmla="*/ 2147483646 h 338"/>
                <a:gd name="T14" fmla="*/ 2147483646 w 122"/>
                <a:gd name="T15" fmla="*/ 2147483646 h 338"/>
                <a:gd name="T16" fmla="*/ 2147483646 w 122"/>
                <a:gd name="T17" fmla="*/ 2147483646 h 338"/>
                <a:gd name="T18" fmla="*/ 2147483646 w 122"/>
                <a:gd name="T19" fmla="*/ 2147483646 h 338"/>
                <a:gd name="T20" fmla="*/ 2147483646 w 122"/>
                <a:gd name="T21" fmla="*/ 2147483646 h 338"/>
                <a:gd name="T22" fmla="*/ 2147483646 w 122"/>
                <a:gd name="T23" fmla="*/ 2147483646 h 338"/>
                <a:gd name="T24" fmla="*/ 2147483646 w 122"/>
                <a:gd name="T25" fmla="*/ 2147483646 h 338"/>
                <a:gd name="T26" fmla="*/ 2147483646 w 122"/>
                <a:gd name="T27" fmla="*/ 2147483646 h 338"/>
                <a:gd name="T28" fmla="*/ 2147483646 w 122"/>
                <a:gd name="T29" fmla="*/ 2147483646 h 338"/>
                <a:gd name="T30" fmla="*/ 2147483646 w 122"/>
                <a:gd name="T31" fmla="*/ 2147483646 h 338"/>
                <a:gd name="T32" fmla="*/ 2147483646 w 122"/>
                <a:gd name="T33" fmla="*/ 2147483646 h 338"/>
                <a:gd name="T34" fmla="*/ 2147483646 w 122"/>
                <a:gd name="T35" fmla="*/ 2147483646 h 338"/>
                <a:gd name="T36" fmla="*/ 2147483646 w 122"/>
                <a:gd name="T37" fmla="*/ 2147483646 h 338"/>
                <a:gd name="T38" fmla="*/ 2147483646 w 122"/>
                <a:gd name="T39" fmla="*/ 2147483646 h 338"/>
                <a:gd name="T40" fmla="*/ 2147483646 w 122"/>
                <a:gd name="T41" fmla="*/ 2147483646 h 338"/>
                <a:gd name="T42" fmla="*/ 2147483646 w 122"/>
                <a:gd name="T43" fmla="*/ 2147483646 h 338"/>
                <a:gd name="T44" fmla="*/ 2147483646 w 122"/>
                <a:gd name="T45" fmla="*/ 2147483646 h 338"/>
                <a:gd name="T46" fmla="*/ 2147483646 w 122"/>
                <a:gd name="T47" fmla="*/ 2147483646 h 338"/>
                <a:gd name="T48" fmla="*/ 2147483646 w 122"/>
                <a:gd name="T49" fmla="*/ 2147483646 h 338"/>
                <a:gd name="T50" fmla="*/ 2147483646 w 122"/>
                <a:gd name="T51" fmla="*/ 2147483646 h 338"/>
                <a:gd name="T52" fmla="*/ 2147483646 w 122"/>
                <a:gd name="T53" fmla="*/ 2147483646 h 338"/>
                <a:gd name="T54" fmla="*/ 2147483646 w 122"/>
                <a:gd name="T55" fmla="*/ 2147483646 h 338"/>
                <a:gd name="T56" fmla="*/ 2147483646 w 122"/>
                <a:gd name="T57" fmla="*/ 2147483646 h 338"/>
                <a:gd name="T58" fmla="*/ 2147483646 w 122"/>
                <a:gd name="T59" fmla="*/ 2147483646 h 338"/>
                <a:gd name="T60" fmla="*/ 2147483646 w 122"/>
                <a:gd name="T61" fmla="*/ 2147483646 h 338"/>
                <a:gd name="T62" fmla="*/ 2147483646 w 122"/>
                <a:gd name="T63" fmla="*/ 2147483646 h 338"/>
                <a:gd name="T64" fmla="*/ 2147483646 w 122"/>
                <a:gd name="T65" fmla="*/ 2147483646 h 338"/>
                <a:gd name="T66" fmla="*/ 2147483646 w 122"/>
                <a:gd name="T67" fmla="*/ 2147483646 h 338"/>
                <a:gd name="T68" fmla="*/ 2147483646 w 122"/>
                <a:gd name="T69" fmla="*/ 2147483646 h 338"/>
                <a:gd name="T70" fmla="*/ 2147483646 w 122"/>
                <a:gd name="T71" fmla="*/ 2147483646 h 338"/>
                <a:gd name="T72" fmla="*/ 2147483646 w 122"/>
                <a:gd name="T73" fmla="*/ 2147483646 h 338"/>
                <a:gd name="T74" fmla="*/ 2147483646 w 122"/>
                <a:gd name="T75" fmla="*/ 2147483646 h 338"/>
                <a:gd name="T76" fmla="*/ 2147483646 w 122"/>
                <a:gd name="T77" fmla="*/ 2147483646 h 338"/>
                <a:gd name="T78" fmla="*/ 2147483646 w 122"/>
                <a:gd name="T79" fmla="*/ 2147483646 h 338"/>
                <a:gd name="T80" fmla="*/ 2147483646 w 122"/>
                <a:gd name="T81" fmla="*/ 2147483646 h 338"/>
                <a:gd name="T82" fmla="*/ 2147483646 w 122"/>
                <a:gd name="T83" fmla="*/ 2147483646 h 338"/>
                <a:gd name="T84" fmla="*/ 2147483646 w 122"/>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1"/>
                    <a:pt x="48" y="11"/>
                    <a:pt x="48" y="11"/>
                  </a:cubicBezTo>
                  <a:cubicBezTo>
                    <a:pt x="48" y="11"/>
                    <a:pt x="48" y="11"/>
                    <a:pt x="48"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49" y="10"/>
                    <a:pt x="49" y="10"/>
                    <a:pt x="49"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8"/>
                    <a:pt x="50" y="8"/>
                    <a:pt x="50"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8" name="Freeform 530">
              <a:extLst>
                <a:ext uri="{FF2B5EF4-FFF2-40B4-BE49-F238E27FC236}">
                  <a16:creationId xmlns:a16="http://schemas.microsoft.com/office/drawing/2014/main" id="{9623F089-0630-AF8D-CCDF-33E675F7F174}"/>
                </a:ext>
              </a:extLst>
            </p:cNvPr>
            <p:cNvSpPr>
              <a:spLocks/>
            </p:cNvSpPr>
            <p:nvPr userDrawn="1"/>
          </p:nvSpPr>
          <p:spPr bwMode="auto">
            <a:xfrm>
              <a:off x="11185526" y="3328988"/>
              <a:ext cx="192088" cy="533400"/>
            </a:xfrm>
            <a:custGeom>
              <a:avLst/>
              <a:gdLst>
                <a:gd name="T0" fmla="*/ 2147483646 w 121"/>
                <a:gd name="T1" fmla="*/ 2147483646 h 336"/>
                <a:gd name="T2" fmla="*/ 2147483646 w 121"/>
                <a:gd name="T3" fmla="*/ 2147483646 h 336"/>
                <a:gd name="T4" fmla="*/ 2147483646 w 121"/>
                <a:gd name="T5" fmla="*/ 2147483646 h 336"/>
                <a:gd name="T6" fmla="*/ 2147483646 w 121"/>
                <a:gd name="T7" fmla="*/ 2147483646 h 336"/>
                <a:gd name="T8" fmla="*/ 2147483646 w 121"/>
                <a:gd name="T9" fmla="*/ 2147483646 h 336"/>
                <a:gd name="T10" fmla="*/ 2147483646 w 121"/>
                <a:gd name="T11" fmla="*/ 2147483646 h 336"/>
                <a:gd name="T12" fmla="*/ 2147483646 w 121"/>
                <a:gd name="T13" fmla="*/ 2147483646 h 336"/>
                <a:gd name="T14" fmla="*/ 2147483646 w 121"/>
                <a:gd name="T15" fmla="*/ 2147483646 h 336"/>
                <a:gd name="T16" fmla="*/ 2147483646 w 121"/>
                <a:gd name="T17" fmla="*/ 2147483646 h 336"/>
                <a:gd name="T18" fmla="*/ 2147483646 w 121"/>
                <a:gd name="T19" fmla="*/ 2147483646 h 336"/>
                <a:gd name="T20" fmla="*/ 2147483646 w 121"/>
                <a:gd name="T21" fmla="*/ 2147483646 h 336"/>
                <a:gd name="T22" fmla="*/ 2147483646 w 121"/>
                <a:gd name="T23" fmla="*/ 2147483646 h 336"/>
                <a:gd name="T24" fmla="*/ 2147483646 w 121"/>
                <a:gd name="T25" fmla="*/ 2147483646 h 336"/>
                <a:gd name="T26" fmla="*/ 2147483646 w 121"/>
                <a:gd name="T27" fmla="*/ 2147483646 h 336"/>
                <a:gd name="T28" fmla="*/ 2147483646 w 121"/>
                <a:gd name="T29" fmla="*/ 2147483646 h 336"/>
                <a:gd name="T30" fmla="*/ 2147483646 w 121"/>
                <a:gd name="T31" fmla="*/ 2147483646 h 336"/>
                <a:gd name="T32" fmla="*/ 2147483646 w 121"/>
                <a:gd name="T33" fmla="*/ 2147483646 h 336"/>
                <a:gd name="T34" fmla="*/ 2147483646 w 121"/>
                <a:gd name="T35" fmla="*/ 2147483646 h 336"/>
                <a:gd name="T36" fmla="*/ 2147483646 w 121"/>
                <a:gd name="T37" fmla="*/ 2147483646 h 336"/>
                <a:gd name="T38" fmla="*/ 2147483646 w 121"/>
                <a:gd name="T39" fmla="*/ 2147483646 h 336"/>
                <a:gd name="T40" fmla="*/ 2147483646 w 121"/>
                <a:gd name="T41" fmla="*/ 2147483646 h 336"/>
                <a:gd name="T42" fmla="*/ 2147483646 w 121"/>
                <a:gd name="T43" fmla="*/ 2147483646 h 336"/>
                <a:gd name="T44" fmla="*/ 2147483646 w 121"/>
                <a:gd name="T45" fmla="*/ 2147483646 h 336"/>
                <a:gd name="T46" fmla="*/ 2147483646 w 121"/>
                <a:gd name="T47" fmla="*/ 2147483646 h 336"/>
                <a:gd name="T48" fmla="*/ 2147483646 w 121"/>
                <a:gd name="T49" fmla="*/ 2147483646 h 336"/>
                <a:gd name="T50" fmla="*/ 2147483646 w 121"/>
                <a:gd name="T51" fmla="*/ 2147483646 h 336"/>
                <a:gd name="T52" fmla="*/ 2147483646 w 121"/>
                <a:gd name="T53" fmla="*/ 2147483646 h 336"/>
                <a:gd name="T54" fmla="*/ 2147483646 w 121"/>
                <a:gd name="T55" fmla="*/ 2147483646 h 336"/>
                <a:gd name="T56" fmla="*/ 2147483646 w 121"/>
                <a:gd name="T57" fmla="*/ 2147483646 h 336"/>
                <a:gd name="T58" fmla="*/ 2147483646 w 121"/>
                <a:gd name="T59" fmla="*/ 2147483646 h 336"/>
                <a:gd name="T60" fmla="*/ 2147483646 w 121"/>
                <a:gd name="T61" fmla="*/ 2147483646 h 336"/>
                <a:gd name="T62" fmla="*/ 2147483646 w 121"/>
                <a:gd name="T63" fmla="*/ 2147483646 h 336"/>
                <a:gd name="T64" fmla="*/ 0 w 121"/>
                <a:gd name="T65" fmla="*/ 2147483646 h 336"/>
                <a:gd name="T66" fmla="*/ 2147483646 w 121"/>
                <a:gd name="T67" fmla="*/ 2147483646 h 336"/>
                <a:gd name="T68" fmla="*/ 2147483646 w 121"/>
                <a:gd name="T69" fmla="*/ 2147483646 h 336"/>
                <a:gd name="T70" fmla="*/ 2147483646 w 121"/>
                <a:gd name="T71" fmla="*/ 2147483646 h 336"/>
                <a:gd name="T72" fmla="*/ 2147483646 w 121"/>
                <a:gd name="T73" fmla="*/ 2147483646 h 336"/>
                <a:gd name="T74" fmla="*/ 2147483646 w 121"/>
                <a:gd name="T75" fmla="*/ 2147483646 h 336"/>
                <a:gd name="T76" fmla="*/ 2147483646 w 121"/>
                <a:gd name="T77" fmla="*/ 2147483646 h 336"/>
                <a:gd name="T78" fmla="*/ 2147483646 w 121"/>
                <a:gd name="T79" fmla="*/ 2147483646 h 336"/>
                <a:gd name="T80" fmla="*/ 2147483646 w 121"/>
                <a:gd name="T81" fmla="*/ 2147483646 h 336"/>
                <a:gd name="T82" fmla="*/ 2147483646 w 121"/>
                <a:gd name="T83" fmla="*/ 2147483646 h 336"/>
                <a:gd name="T84" fmla="*/ 2147483646 w 121"/>
                <a:gd name="T85" fmla="*/ 2147483646 h 336"/>
                <a:gd name="T86" fmla="*/ 2147483646 w 121"/>
                <a:gd name="T87" fmla="*/ 2147483646 h 336"/>
                <a:gd name="T88" fmla="*/ 2147483646 w 121"/>
                <a:gd name="T89" fmla="*/ 2147483646 h 336"/>
                <a:gd name="T90" fmla="*/ 2147483646 w 121"/>
                <a:gd name="T91" fmla="*/ 2147483646 h 336"/>
                <a:gd name="T92" fmla="*/ 2147483646 w 121"/>
                <a:gd name="T93" fmla="*/ 2147483646 h 336"/>
                <a:gd name="T94" fmla="*/ 2147483646 w 121"/>
                <a:gd name="T95" fmla="*/ 2147483646 h 336"/>
                <a:gd name="T96" fmla="*/ 2147483646 w 121"/>
                <a:gd name="T97" fmla="*/ 2147483646 h 336"/>
                <a:gd name="T98" fmla="*/ 2147483646 w 121"/>
                <a:gd name="T99" fmla="*/ 2147483646 h 336"/>
                <a:gd name="T100" fmla="*/ 2147483646 w 121"/>
                <a:gd name="T101" fmla="*/ 2147483646 h 336"/>
                <a:gd name="T102" fmla="*/ 2147483646 w 121"/>
                <a:gd name="T103" fmla="*/ 2147483646 h 336"/>
                <a:gd name="T104" fmla="*/ 2147483646 w 121"/>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1" h="336">
                  <a:moveTo>
                    <a:pt x="52" y="0"/>
                  </a:move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3"/>
                    <a:pt x="119" y="323"/>
                    <a:pt x="119" y="323"/>
                  </a:cubicBezTo>
                  <a:cubicBezTo>
                    <a:pt x="119" y="323"/>
                    <a:pt x="119" y="323"/>
                    <a:pt x="119" y="323"/>
                  </a:cubicBezTo>
                  <a:cubicBezTo>
                    <a:pt x="119" y="323"/>
                    <a:pt x="119" y="323"/>
                    <a:pt x="118" y="323"/>
                  </a:cubicBezTo>
                  <a:cubicBezTo>
                    <a:pt x="118" y="323"/>
                    <a:pt x="118" y="323"/>
                    <a:pt x="118" y="323"/>
                  </a:cubicBezTo>
                  <a:cubicBezTo>
                    <a:pt x="118" y="324"/>
                    <a:pt x="117" y="325"/>
                    <a:pt x="116" y="326"/>
                  </a:cubicBezTo>
                  <a:cubicBezTo>
                    <a:pt x="114" y="328"/>
                    <a:pt x="111" y="330"/>
                    <a:pt x="108" y="331"/>
                  </a:cubicBezTo>
                  <a:cubicBezTo>
                    <a:pt x="108" y="331"/>
                    <a:pt x="108" y="331"/>
                    <a:pt x="108" y="331"/>
                  </a:cubicBezTo>
                  <a:cubicBezTo>
                    <a:pt x="107" y="332"/>
                    <a:pt x="107" y="332"/>
                    <a:pt x="106" y="332"/>
                  </a:cubicBezTo>
                  <a:cubicBezTo>
                    <a:pt x="106" y="332"/>
                    <a:pt x="106" y="332"/>
                    <a:pt x="106" y="332"/>
                  </a:cubicBezTo>
                  <a:cubicBezTo>
                    <a:pt x="106" y="332"/>
                    <a:pt x="106" y="332"/>
                    <a:pt x="106" y="332"/>
                  </a:cubicBezTo>
                  <a:cubicBezTo>
                    <a:pt x="106" y="332"/>
                    <a:pt x="106" y="332"/>
                    <a:pt x="106" y="332"/>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3"/>
                    <a:pt x="103" y="333"/>
                    <a:pt x="103" y="333"/>
                  </a:cubicBezTo>
                  <a:cubicBezTo>
                    <a:pt x="103" y="333"/>
                    <a:pt x="103" y="333"/>
                    <a:pt x="103" y="333"/>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1" y="334"/>
                    <a:pt x="101" y="334"/>
                    <a:pt x="101" y="334"/>
                  </a:cubicBezTo>
                  <a:cubicBezTo>
                    <a:pt x="100" y="334"/>
                    <a:pt x="100" y="334"/>
                    <a:pt x="100" y="334"/>
                  </a:cubicBezTo>
                  <a:cubicBezTo>
                    <a:pt x="99" y="334"/>
                    <a:pt x="99" y="334"/>
                    <a:pt x="99" y="334"/>
                  </a:cubicBezTo>
                  <a:cubicBezTo>
                    <a:pt x="99" y="334"/>
                    <a:pt x="99" y="334"/>
                    <a:pt x="99" y="334"/>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5"/>
                    <a:pt x="93" y="335"/>
                    <a:pt x="93" y="335"/>
                  </a:cubicBezTo>
                  <a:cubicBezTo>
                    <a:pt x="93" y="335"/>
                    <a:pt x="93" y="335"/>
                    <a:pt x="93" y="335"/>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7" y="336"/>
                    <a:pt x="87" y="336"/>
                    <a:pt x="87" y="336"/>
                  </a:cubicBezTo>
                  <a:cubicBezTo>
                    <a:pt x="87" y="336"/>
                    <a:pt x="87" y="336"/>
                    <a:pt x="87" y="336"/>
                  </a:cubicBezTo>
                  <a:cubicBezTo>
                    <a:pt x="86" y="336"/>
                    <a:pt x="86" y="336"/>
                    <a:pt x="86" y="336"/>
                  </a:cubicBezTo>
                  <a:cubicBezTo>
                    <a:pt x="86" y="336"/>
                    <a:pt x="86" y="336"/>
                    <a:pt x="86" y="336"/>
                  </a:cubicBezTo>
                  <a:cubicBezTo>
                    <a:pt x="85" y="336"/>
                    <a:pt x="85" y="336"/>
                    <a:pt x="85" y="336"/>
                  </a:cubicBezTo>
                  <a:cubicBezTo>
                    <a:pt x="85" y="336"/>
                    <a:pt x="85" y="336"/>
                    <a:pt x="85" y="336"/>
                  </a:cubicBezTo>
                  <a:cubicBezTo>
                    <a:pt x="84" y="336"/>
                    <a:pt x="84" y="336"/>
                    <a:pt x="84" y="336"/>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1" y="335"/>
                    <a:pt x="81" y="335"/>
                    <a:pt x="81" y="335"/>
                  </a:cubicBezTo>
                  <a:cubicBezTo>
                    <a:pt x="81" y="335"/>
                    <a:pt x="81" y="335"/>
                    <a:pt x="81" y="335"/>
                  </a:cubicBezTo>
                  <a:cubicBezTo>
                    <a:pt x="80" y="335"/>
                    <a:pt x="80" y="335"/>
                    <a:pt x="80" y="335"/>
                  </a:cubicBezTo>
                  <a:cubicBezTo>
                    <a:pt x="80" y="335"/>
                    <a:pt x="80" y="335"/>
                    <a:pt x="80" y="335"/>
                  </a:cubicBezTo>
                  <a:cubicBezTo>
                    <a:pt x="79" y="335"/>
                    <a:pt x="79" y="335"/>
                    <a:pt x="79" y="335"/>
                  </a:cubicBezTo>
                  <a:cubicBezTo>
                    <a:pt x="79" y="334"/>
                    <a:pt x="79" y="334"/>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2"/>
                    <a:pt x="48" y="12"/>
                    <a:pt x="48" y="12"/>
                  </a:cubicBezTo>
                  <a:cubicBezTo>
                    <a:pt x="48" y="11"/>
                    <a:pt x="48" y="11"/>
                    <a:pt x="48" y="11"/>
                  </a:cubicBezTo>
                  <a:cubicBezTo>
                    <a:pt x="49" y="11"/>
                    <a:pt x="49" y="11"/>
                    <a:pt x="49"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lnTo>
                    <a:pt x="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9" name="Freeform 531">
              <a:extLst>
                <a:ext uri="{FF2B5EF4-FFF2-40B4-BE49-F238E27FC236}">
                  <a16:creationId xmlns:a16="http://schemas.microsoft.com/office/drawing/2014/main" id="{881A6948-7EAB-470E-E13E-46E3946F1785}"/>
                </a:ext>
              </a:extLst>
            </p:cNvPr>
            <p:cNvSpPr>
              <a:spLocks/>
            </p:cNvSpPr>
            <p:nvPr userDrawn="1"/>
          </p:nvSpPr>
          <p:spPr bwMode="auto">
            <a:xfrm>
              <a:off x="11123613"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7" y="99"/>
                    <a:pt x="126" y="98"/>
                    <a:pt x="62" y="63"/>
                  </a:cubicBezTo>
                  <a:cubicBezTo>
                    <a:pt x="32" y="45"/>
                    <a:pt x="15" y="23"/>
                    <a:pt x="14" y="0"/>
                  </a:cubicBezTo>
                  <a:cubicBezTo>
                    <a:pt x="0" y="0"/>
                    <a:pt x="0" y="0"/>
                    <a:pt x="0" y="0"/>
                  </a:cubicBezTo>
                  <a:cubicBezTo>
                    <a:pt x="1" y="26"/>
                    <a:pt x="18" y="52"/>
                    <a:pt x="53" y="73"/>
                  </a:cubicBezTo>
                  <a:cubicBezTo>
                    <a:pt x="122" y="113"/>
                    <a:pt x="231" y="114"/>
                    <a:pt x="298"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0" name="Freeform 532">
              <a:extLst>
                <a:ext uri="{FF2B5EF4-FFF2-40B4-BE49-F238E27FC236}">
                  <a16:creationId xmlns:a16="http://schemas.microsoft.com/office/drawing/2014/main" id="{70CF5292-E98E-63AC-ABED-155CE024C0F7}"/>
                </a:ext>
              </a:extLst>
            </p:cNvPr>
            <p:cNvSpPr>
              <a:spLocks/>
            </p:cNvSpPr>
            <p:nvPr userDrawn="1"/>
          </p:nvSpPr>
          <p:spPr bwMode="auto">
            <a:xfrm>
              <a:off x="11123613"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8" y="90"/>
                  </a:cubicBezTo>
                  <a:cubicBezTo>
                    <a:pt x="231" y="129"/>
                    <a:pt x="122" y="128"/>
                    <a:pt x="53" y="88"/>
                  </a:cubicBezTo>
                  <a:cubicBezTo>
                    <a:pt x="18" y="68"/>
                    <a:pt x="0" y="41"/>
                    <a:pt x="0" y="14"/>
                  </a:cubicBezTo>
                  <a:cubicBezTo>
                    <a:pt x="0" y="0"/>
                    <a:pt x="0" y="0"/>
                    <a:pt x="0" y="0"/>
                  </a:cubicBezTo>
                  <a:cubicBezTo>
                    <a:pt x="0" y="26"/>
                    <a:pt x="18" y="53"/>
                    <a:pt x="53" y="74"/>
                  </a:cubicBezTo>
                  <a:cubicBezTo>
                    <a:pt x="122" y="114"/>
                    <a:pt x="231" y="115"/>
                    <a:pt x="298"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1" name="Freeform 533">
              <a:extLst>
                <a:ext uri="{FF2B5EF4-FFF2-40B4-BE49-F238E27FC236}">
                  <a16:creationId xmlns:a16="http://schemas.microsoft.com/office/drawing/2014/main" id="{5689EBDC-1F06-D3B6-1491-53F87D25B9AD}"/>
                </a:ext>
              </a:extLst>
            </p:cNvPr>
            <p:cNvSpPr>
              <a:spLocks/>
            </p:cNvSpPr>
            <p:nvPr userDrawn="1"/>
          </p:nvSpPr>
          <p:spPr bwMode="auto">
            <a:xfrm>
              <a:off x="11191876" y="3357563"/>
              <a:ext cx="193675" cy="536575"/>
            </a:xfrm>
            <a:custGeom>
              <a:avLst/>
              <a:gdLst>
                <a:gd name="T0" fmla="*/ 2147483646 w 122"/>
                <a:gd name="T1" fmla="*/ 0 h 338"/>
                <a:gd name="T2" fmla="*/ 2147483646 w 122"/>
                <a:gd name="T3" fmla="*/ 2147483646 h 338"/>
                <a:gd name="T4" fmla="*/ 2147483646 w 122"/>
                <a:gd name="T5" fmla="*/ 2147483646 h 338"/>
                <a:gd name="T6" fmla="*/ 2147483646 w 122"/>
                <a:gd name="T7" fmla="*/ 2147483646 h 338"/>
                <a:gd name="T8" fmla="*/ 2147483646 w 122"/>
                <a:gd name="T9" fmla="*/ 2147483646 h 338"/>
                <a:gd name="T10" fmla="*/ 0 w 122"/>
                <a:gd name="T11" fmla="*/ 2147483646 h 338"/>
                <a:gd name="T12" fmla="*/ 2147483646 w 122"/>
                <a:gd name="T13" fmla="*/ 2147483646 h 338"/>
                <a:gd name="T14" fmla="*/ 2147483646 w 122"/>
                <a:gd name="T15" fmla="*/ 2147483646 h 338"/>
                <a:gd name="T16" fmla="*/ 2147483646 w 122"/>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51" y="9"/>
                    <a:pt x="53" y="4"/>
                    <a:pt x="52"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2" name="Freeform 534">
              <a:extLst>
                <a:ext uri="{FF2B5EF4-FFF2-40B4-BE49-F238E27FC236}">
                  <a16:creationId xmlns:a16="http://schemas.microsoft.com/office/drawing/2014/main" id="{73B49C4A-B175-F2D7-6C04-AD331EB4A424}"/>
                </a:ext>
              </a:extLst>
            </p:cNvPr>
            <p:cNvSpPr>
              <a:spLocks/>
            </p:cNvSpPr>
            <p:nvPr userDrawn="1"/>
          </p:nvSpPr>
          <p:spPr bwMode="auto">
            <a:xfrm>
              <a:off x="11191876" y="3357563"/>
              <a:ext cx="193675" cy="536575"/>
            </a:xfrm>
            <a:custGeom>
              <a:avLst/>
              <a:gdLst>
                <a:gd name="T0" fmla="*/ 2147483646 w 122"/>
                <a:gd name="T1" fmla="*/ 2147483646 h 338"/>
                <a:gd name="T2" fmla="*/ 2147483646 w 122"/>
                <a:gd name="T3" fmla="*/ 2147483646 h 338"/>
                <a:gd name="T4" fmla="*/ 0 w 122"/>
                <a:gd name="T5" fmla="*/ 2147483646 h 338"/>
                <a:gd name="T6" fmla="*/ 2147483646 w 122"/>
                <a:gd name="T7" fmla="*/ 2147483646 h 338"/>
                <a:gd name="T8" fmla="*/ 2147483646 w 122"/>
                <a:gd name="T9" fmla="*/ 2147483646 h 338"/>
                <a:gd name="T10" fmla="*/ 2147483646 w 122"/>
                <a:gd name="T11" fmla="*/ 2147483646 h 338"/>
                <a:gd name="T12" fmla="*/ 2147483646 w 122"/>
                <a:gd name="T13" fmla="*/ 2147483646 h 338"/>
                <a:gd name="T14" fmla="*/ 2147483646 w 122"/>
                <a:gd name="T15" fmla="*/ 2147483646 h 338"/>
                <a:gd name="T16" fmla="*/ 2147483646 w 122"/>
                <a:gd name="T17" fmla="*/ 2147483646 h 338"/>
                <a:gd name="T18" fmla="*/ 2147483646 w 122"/>
                <a:gd name="T19" fmla="*/ 2147483646 h 338"/>
                <a:gd name="T20" fmla="*/ 2147483646 w 122"/>
                <a:gd name="T21" fmla="*/ 2147483646 h 338"/>
                <a:gd name="T22" fmla="*/ 2147483646 w 122"/>
                <a:gd name="T23" fmla="*/ 2147483646 h 338"/>
                <a:gd name="T24" fmla="*/ 2147483646 w 122"/>
                <a:gd name="T25" fmla="*/ 2147483646 h 338"/>
                <a:gd name="T26" fmla="*/ 2147483646 w 122"/>
                <a:gd name="T27" fmla="*/ 2147483646 h 338"/>
                <a:gd name="T28" fmla="*/ 2147483646 w 122"/>
                <a:gd name="T29" fmla="*/ 2147483646 h 338"/>
                <a:gd name="T30" fmla="*/ 2147483646 w 122"/>
                <a:gd name="T31" fmla="*/ 2147483646 h 338"/>
                <a:gd name="T32" fmla="*/ 2147483646 w 122"/>
                <a:gd name="T33" fmla="*/ 2147483646 h 338"/>
                <a:gd name="T34" fmla="*/ 2147483646 w 122"/>
                <a:gd name="T35" fmla="*/ 2147483646 h 338"/>
                <a:gd name="T36" fmla="*/ 2147483646 w 122"/>
                <a:gd name="T37" fmla="*/ 2147483646 h 338"/>
                <a:gd name="T38" fmla="*/ 2147483646 w 122"/>
                <a:gd name="T39" fmla="*/ 2147483646 h 338"/>
                <a:gd name="T40" fmla="*/ 2147483646 w 122"/>
                <a:gd name="T41" fmla="*/ 2147483646 h 338"/>
                <a:gd name="T42" fmla="*/ 2147483646 w 122"/>
                <a:gd name="T43" fmla="*/ 2147483646 h 338"/>
                <a:gd name="T44" fmla="*/ 2147483646 w 122"/>
                <a:gd name="T45" fmla="*/ 2147483646 h 338"/>
                <a:gd name="T46" fmla="*/ 2147483646 w 122"/>
                <a:gd name="T47" fmla="*/ 2147483646 h 338"/>
                <a:gd name="T48" fmla="*/ 2147483646 w 122"/>
                <a:gd name="T49" fmla="*/ 2147483646 h 338"/>
                <a:gd name="T50" fmla="*/ 2147483646 w 122"/>
                <a:gd name="T51" fmla="*/ 2147483646 h 338"/>
                <a:gd name="T52" fmla="*/ 2147483646 w 122"/>
                <a:gd name="T53" fmla="*/ 2147483646 h 338"/>
                <a:gd name="T54" fmla="*/ 2147483646 w 122"/>
                <a:gd name="T55" fmla="*/ 2147483646 h 338"/>
                <a:gd name="T56" fmla="*/ 2147483646 w 122"/>
                <a:gd name="T57" fmla="*/ 2147483646 h 338"/>
                <a:gd name="T58" fmla="*/ 2147483646 w 122"/>
                <a:gd name="T59" fmla="*/ 2147483646 h 338"/>
                <a:gd name="T60" fmla="*/ 2147483646 w 122"/>
                <a:gd name="T61" fmla="*/ 2147483646 h 338"/>
                <a:gd name="T62" fmla="*/ 2147483646 w 122"/>
                <a:gd name="T63" fmla="*/ 2147483646 h 338"/>
                <a:gd name="T64" fmla="*/ 2147483646 w 122"/>
                <a:gd name="T65" fmla="*/ 2147483646 h 338"/>
                <a:gd name="T66" fmla="*/ 2147483646 w 122"/>
                <a:gd name="T67" fmla="*/ 2147483646 h 338"/>
                <a:gd name="T68" fmla="*/ 2147483646 w 122"/>
                <a:gd name="T69" fmla="*/ 2147483646 h 338"/>
                <a:gd name="T70" fmla="*/ 2147483646 w 122"/>
                <a:gd name="T71" fmla="*/ 2147483646 h 338"/>
                <a:gd name="T72" fmla="*/ 2147483646 w 122"/>
                <a:gd name="T73" fmla="*/ 2147483646 h 338"/>
                <a:gd name="T74" fmla="*/ 2147483646 w 122"/>
                <a:gd name="T75" fmla="*/ 2147483646 h 338"/>
                <a:gd name="T76" fmla="*/ 2147483646 w 122"/>
                <a:gd name="T77" fmla="*/ 2147483646 h 338"/>
                <a:gd name="T78" fmla="*/ 2147483646 w 122"/>
                <a:gd name="T79" fmla="*/ 2147483646 h 338"/>
                <a:gd name="T80" fmla="*/ 2147483646 w 122"/>
                <a:gd name="T81" fmla="*/ 2147483646 h 338"/>
                <a:gd name="T82" fmla="*/ 2147483646 w 122"/>
                <a:gd name="T83" fmla="*/ 2147483646 h 338"/>
                <a:gd name="T84" fmla="*/ 2147483646 w 122"/>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1"/>
                    <a:pt x="48" y="11"/>
                    <a:pt x="48" y="11"/>
                  </a:cubicBezTo>
                  <a:cubicBezTo>
                    <a:pt x="48" y="11"/>
                    <a:pt x="48" y="11"/>
                    <a:pt x="48"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49" y="10"/>
                    <a:pt x="49" y="10"/>
                    <a:pt x="49"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8"/>
                    <a:pt x="50" y="8"/>
                    <a:pt x="50"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3" name="Freeform 535">
              <a:extLst>
                <a:ext uri="{FF2B5EF4-FFF2-40B4-BE49-F238E27FC236}">
                  <a16:creationId xmlns:a16="http://schemas.microsoft.com/office/drawing/2014/main" id="{238A8C9D-EE39-3CB7-066D-B40E7C3ACB1C}"/>
                </a:ext>
              </a:extLst>
            </p:cNvPr>
            <p:cNvSpPr>
              <a:spLocks/>
            </p:cNvSpPr>
            <p:nvPr userDrawn="1"/>
          </p:nvSpPr>
          <p:spPr bwMode="auto">
            <a:xfrm>
              <a:off x="11185526" y="3328988"/>
              <a:ext cx="192088" cy="533400"/>
            </a:xfrm>
            <a:custGeom>
              <a:avLst/>
              <a:gdLst>
                <a:gd name="T0" fmla="*/ 2147483646 w 121"/>
                <a:gd name="T1" fmla="*/ 2147483646 h 336"/>
                <a:gd name="T2" fmla="*/ 2147483646 w 121"/>
                <a:gd name="T3" fmla="*/ 2147483646 h 336"/>
                <a:gd name="T4" fmla="*/ 2147483646 w 121"/>
                <a:gd name="T5" fmla="*/ 2147483646 h 336"/>
                <a:gd name="T6" fmla="*/ 2147483646 w 121"/>
                <a:gd name="T7" fmla="*/ 2147483646 h 336"/>
                <a:gd name="T8" fmla="*/ 2147483646 w 121"/>
                <a:gd name="T9" fmla="*/ 2147483646 h 336"/>
                <a:gd name="T10" fmla="*/ 2147483646 w 121"/>
                <a:gd name="T11" fmla="*/ 2147483646 h 336"/>
                <a:gd name="T12" fmla="*/ 2147483646 w 121"/>
                <a:gd name="T13" fmla="*/ 2147483646 h 336"/>
                <a:gd name="T14" fmla="*/ 2147483646 w 121"/>
                <a:gd name="T15" fmla="*/ 2147483646 h 336"/>
                <a:gd name="T16" fmla="*/ 2147483646 w 121"/>
                <a:gd name="T17" fmla="*/ 2147483646 h 336"/>
                <a:gd name="T18" fmla="*/ 2147483646 w 121"/>
                <a:gd name="T19" fmla="*/ 2147483646 h 336"/>
                <a:gd name="T20" fmla="*/ 2147483646 w 121"/>
                <a:gd name="T21" fmla="*/ 2147483646 h 336"/>
                <a:gd name="T22" fmla="*/ 2147483646 w 121"/>
                <a:gd name="T23" fmla="*/ 2147483646 h 336"/>
                <a:gd name="T24" fmla="*/ 2147483646 w 121"/>
                <a:gd name="T25" fmla="*/ 2147483646 h 336"/>
                <a:gd name="T26" fmla="*/ 2147483646 w 121"/>
                <a:gd name="T27" fmla="*/ 2147483646 h 336"/>
                <a:gd name="T28" fmla="*/ 2147483646 w 121"/>
                <a:gd name="T29" fmla="*/ 2147483646 h 336"/>
                <a:gd name="T30" fmla="*/ 2147483646 w 121"/>
                <a:gd name="T31" fmla="*/ 2147483646 h 336"/>
                <a:gd name="T32" fmla="*/ 2147483646 w 121"/>
                <a:gd name="T33" fmla="*/ 2147483646 h 336"/>
                <a:gd name="T34" fmla="*/ 2147483646 w 121"/>
                <a:gd name="T35" fmla="*/ 2147483646 h 336"/>
                <a:gd name="T36" fmla="*/ 2147483646 w 121"/>
                <a:gd name="T37" fmla="*/ 2147483646 h 336"/>
                <a:gd name="T38" fmla="*/ 2147483646 w 121"/>
                <a:gd name="T39" fmla="*/ 2147483646 h 336"/>
                <a:gd name="T40" fmla="*/ 2147483646 w 121"/>
                <a:gd name="T41" fmla="*/ 2147483646 h 336"/>
                <a:gd name="T42" fmla="*/ 2147483646 w 121"/>
                <a:gd name="T43" fmla="*/ 2147483646 h 336"/>
                <a:gd name="T44" fmla="*/ 2147483646 w 121"/>
                <a:gd name="T45" fmla="*/ 2147483646 h 336"/>
                <a:gd name="T46" fmla="*/ 2147483646 w 121"/>
                <a:gd name="T47" fmla="*/ 2147483646 h 336"/>
                <a:gd name="T48" fmla="*/ 2147483646 w 121"/>
                <a:gd name="T49" fmla="*/ 2147483646 h 336"/>
                <a:gd name="T50" fmla="*/ 2147483646 w 121"/>
                <a:gd name="T51" fmla="*/ 2147483646 h 336"/>
                <a:gd name="T52" fmla="*/ 2147483646 w 121"/>
                <a:gd name="T53" fmla="*/ 2147483646 h 336"/>
                <a:gd name="T54" fmla="*/ 2147483646 w 121"/>
                <a:gd name="T55" fmla="*/ 2147483646 h 336"/>
                <a:gd name="T56" fmla="*/ 2147483646 w 121"/>
                <a:gd name="T57" fmla="*/ 2147483646 h 336"/>
                <a:gd name="T58" fmla="*/ 2147483646 w 121"/>
                <a:gd name="T59" fmla="*/ 2147483646 h 336"/>
                <a:gd name="T60" fmla="*/ 2147483646 w 121"/>
                <a:gd name="T61" fmla="*/ 2147483646 h 336"/>
                <a:gd name="T62" fmla="*/ 2147483646 w 121"/>
                <a:gd name="T63" fmla="*/ 2147483646 h 336"/>
                <a:gd name="T64" fmla="*/ 0 w 121"/>
                <a:gd name="T65" fmla="*/ 2147483646 h 336"/>
                <a:gd name="T66" fmla="*/ 2147483646 w 121"/>
                <a:gd name="T67" fmla="*/ 2147483646 h 336"/>
                <a:gd name="T68" fmla="*/ 2147483646 w 121"/>
                <a:gd name="T69" fmla="*/ 2147483646 h 336"/>
                <a:gd name="T70" fmla="*/ 2147483646 w 121"/>
                <a:gd name="T71" fmla="*/ 2147483646 h 336"/>
                <a:gd name="T72" fmla="*/ 2147483646 w 121"/>
                <a:gd name="T73" fmla="*/ 2147483646 h 336"/>
                <a:gd name="T74" fmla="*/ 2147483646 w 121"/>
                <a:gd name="T75" fmla="*/ 2147483646 h 336"/>
                <a:gd name="T76" fmla="*/ 2147483646 w 121"/>
                <a:gd name="T77" fmla="*/ 2147483646 h 336"/>
                <a:gd name="T78" fmla="*/ 2147483646 w 121"/>
                <a:gd name="T79" fmla="*/ 2147483646 h 336"/>
                <a:gd name="T80" fmla="*/ 2147483646 w 121"/>
                <a:gd name="T81" fmla="*/ 2147483646 h 336"/>
                <a:gd name="T82" fmla="*/ 2147483646 w 121"/>
                <a:gd name="T83" fmla="*/ 2147483646 h 336"/>
                <a:gd name="T84" fmla="*/ 2147483646 w 121"/>
                <a:gd name="T85" fmla="*/ 2147483646 h 336"/>
                <a:gd name="T86" fmla="*/ 2147483646 w 121"/>
                <a:gd name="T87" fmla="*/ 2147483646 h 336"/>
                <a:gd name="T88" fmla="*/ 2147483646 w 121"/>
                <a:gd name="T89" fmla="*/ 2147483646 h 336"/>
                <a:gd name="T90" fmla="*/ 2147483646 w 121"/>
                <a:gd name="T91" fmla="*/ 2147483646 h 336"/>
                <a:gd name="T92" fmla="*/ 2147483646 w 121"/>
                <a:gd name="T93" fmla="*/ 2147483646 h 336"/>
                <a:gd name="T94" fmla="*/ 2147483646 w 121"/>
                <a:gd name="T95" fmla="*/ 2147483646 h 336"/>
                <a:gd name="T96" fmla="*/ 2147483646 w 121"/>
                <a:gd name="T97" fmla="*/ 2147483646 h 336"/>
                <a:gd name="T98" fmla="*/ 2147483646 w 121"/>
                <a:gd name="T99" fmla="*/ 2147483646 h 336"/>
                <a:gd name="T100" fmla="*/ 2147483646 w 121"/>
                <a:gd name="T101" fmla="*/ 2147483646 h 336"/>
                <a:gd name="T102" fmla="*/ 2147483646 w 121"/>
                <a:gd name="T103" fmla="*/ 2147483646 h 336"/>
                <a:gd name="T104" fmla="*/ 2147483646 w 121"/>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1" h="336">
                  <a:moveTo>
                    <a:pt x="52" y="0"/>
                  </a:move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3"/>
                    <a:pt x="119" y="323"/>
                    <a:pt x="119" y="323"/>
                  </a:cubicBezTo>
                  <a:cubicBezTo>
                    <a:pt x="119" y="323"/>
                    <a:pt x="119" y="323"/>
                    <a:pt x="119" y="323"/>
                  </a:cubicBezTo>
                  <a:cubicBezTo>
                    <a:pt x="119" y="323"/>
                    <a:pt x="119" y="323"/>
                    <a:pt x="118" y="323"/>
                  </a:cubicBezTo>
                  <a:cubicBezTo>
                    <a:pt x="118" y="323"/>
                    <a:pt x="118" y="323"/>
                    <a:pt x="118" y="323"/>
                  </a:cubicBezTo>
                  <a:cubicBezTo>
                    <a:pt x="118" y="324"/>
                    <a:pt x="117" y="325"/>
                    <a:pt x="116" y="326"/>
                  </a:cubicBezTo>
                  <a:cubicBezTo>
                    <a:pt x="114" y="328"/>
                    <a:pt x="111" y="330"/>
                    <a:pt x="108" y="331"/>
                  </a:cubicBezTo>
                  <a:cubicBezTo>
                    <a:pt x="108" y="331"/>
                    <a:pt x="108" y="331"/>
                    <a:pt x="108" y="331"/>
                  </a:cubicBezTo>
                  <a:cubicBezTo>
                    <a:pt x="107" y="332"/>
                    <a:pt x="107" y="332"/>
                    <a:pt x="106" y="332"/>
                  </a:cubicBezTo>
                  <a:cubicBezTo>
                    <a:pt x="106" y="332"/>
                    <a:pt x="106" y="332"/>
                    <a:pt x="106" y="332"/>
                  </a:cubicBezTo>
                  <a:cubicBezTo>
                    <a:pt x="106" y="332"/>
                    <a:pt x="106" y="332"/>
                    <a:pt x="106" y="332"/>
                  </a:cubicBezTo>
                  <a:cubicBezTo>
                    <a:pt x="106" y="332"/>
                    <a:pt x="106" y="332"/>
                    <a:pt x="106" y="332"/>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3"/>
                    <a:pt x="103" y="333"/>
                    <a:pt x="103" y="333"/>
                  </a:cubicBezTo>
                  <a:cubicBezTo>
                    <a:pt x="103" y="333"/>
                    <a:pt x="103" y="333"/>
                    <a:pt x="103" y="333"/>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1" y="334"/>
                    <a:pt x="101" y="334"/>
                    <a:pt x="101" y="334"/>
                  </a:cubicBezTo>
                  <a:cubicBezTo>
                    <a:pt x="100" y="334"/>
                    <a:pt x="100" y="334"/>
                    <a:pt x="100" y="334"/>
                  </a:cubicBezTo>
                  <a:cubicBezTo>
                    <a:pt x="99" y="334"/>
                    <a:pt x="99" y="334"/>
                    <a:pt x="99" y="334"/>
                  </a:cubicBezTo>
                  <a:cubicBezTo>
                    <a:pt x="99" y="334"/>
                    <a:pt x="99" y="334"/>
                    <a:pt x="99" y="334"/>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5"/>
                    <a:pt x="93" y="335"/>
                    <a:pt x="93" y="335"/>
                  </a:cubicBezTo>
                  <a:cubicBezTo>
                    <a:pt x="93" y="335"/>
                    <a:pt x="93" y="335"/>
                    <a:pt x="93" y="335"/>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7" y="336"/>
                    <a:pt x="87" y="336"/>
                    <a:pt x="87" y="336"/>
                  </a:cubicBezTo>
                  <a:cubicBezTo>
                    <a:pt x="87" y="336"/>
                    <a:pt x="87" y="336"/>
                    <a:pt x="87" y="336"/>
                  </a:cubicBezTo>
                  <a:cubicBezTo>
                    <a:pt x="86" y="336"/>
                    <a:pt x="86" y="336"/>
                    <a:pt x="86" y="336"/>
                  </a:cubicBezTo>
                  <a:cubicBezTo>
                    <a:pt x="86" y="336"/>
                    <a:pt x="86" y="336"/>
                    <a:pt x="86" y="336"/>
                  </a:cubicBezTo>
                  <a:cubicBezTo>
                    <a:pt x="85" y="336"/>
                    <a:pt x="85" y="336"/>
                    <a:pt x="85" y="336"/>
                  </a:cubicBezTo>
                  <a:cubicBezTo>
                    <a:pt x="85" y="336"/>
                    <a:pt x="85" y="336"/>
                    <a:pt x="85" y="336"/>
                  </a:cubicBezTo>
                  <a:cubicBezTo>
                    <a:pt x="84" y="336"/>
                    <a:pt x="84" y="336"/>
                    <a:pt x="84" y="336"/>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1" y="335"/>
                    <a:pt x="81" y="335"/>
                    <a:pt x="81" y="335"/>
                  </a:cubicBezTo>
                  <a:cubicBezTo>
                    <a:pt x="81" y="335"/>
                    <a:pt x="81" y="335"/>
                    <a:pt x="81" y="335"/>
                  </a:cubicBezTo>
                  <a:cubicBezTo>
                    <a:pt x="80" y="335"/>
                    <a:pt x="80" y="335"/>
                    <a:pt x="80" y="335"/>
                  </a:cubicBezTo>
                  <a:cubicBezTo>
                    <a:pt x="80" y="335"/>
                    <a:pt x="80" y="335"/>
                    <a:pt x="80" y="335"/>
                  </a:cubicBezTo>
                  <a:cubicBezTo>
                    <a:pt x="79" y="335"/>
                    <a:pt x="79" y="335"/>
                    <a:pt x="79" y="335"/>
                  </a:cubicBezTo>
                  <a:cubicBezTo>
                    <a:pt x="79" y="334"/>
                    <a:pt x="79" y="334"/>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2"/>
                    <a:pt x="48" y="12"/>
                    <a:pt x="48" y="12"/>
                  </a:cubicBezTo>
                  <a:cubicBezTo>
                    <a:pt x="48" y="11"/>
                    <a:pt x="48" y="11"/>
                    <a:pt x="48" y="11"/>
                  </a:cubicBezTo>
                  <a:cubicBezTo>
                    <a:pt x="49" y="11"/>
                    <a:pt x="49" y="11"/>
                    <a:pt x="49"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lnTo>
                    <a:pt x="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4" name="Freeform 536">
              <a:extLst>
                <a:ext uri="{FF2B5EF4-FFF2-40B4-BE49-F238E27FC236}">
                  <a16:creationId xmlns:a16="http://schemas.microsoft.com/office/drawing/2014/main" id="{BE54F53E-8B5B-80B7-C856-2BFC884A7C8F}"/>
                </a:ext>
              </a:extLst>
            </p:cNvPr>
            <p:cNvSpPr>
              <a:spLocks/>
            </p:cNvSpPr>
            <p:nvPr userDrawn="1"/>
          </p:nvSpPr>
          <p:spPr bwMode="auto">
            <a:xfrm>
              <a:off x="11123613"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7" y="99"/>
                    <a:pt x="126" y="98"/>
                    <a:pt x="62" y="63"/>
                  </a:cubicBezTo>
                  <a:cubicBezTo>
                    <a:pt x="32" y="45"/>
                    <a:pt x="15" y="23"/>
                    <a:pt x="14" y="0"/>
                  </a:cubicBezTo>
                  <a:cubicBezTo>
                    <a:pt x="0" y="0"/>
                    <a:pt x="0" y="0"/>
                    <a:pt x="0" y="0"/>
                  </a:cubicBezTo>
                  <a:cubicBezTo>
                    <a:pt x="1" y="26"/>
                    <a:pt x="18" y="52"/>
                    <a:pt x="53" y="73"/>
                  </a:cubicBezTo>
                  <a:cubicBezTo>
                    <a:pt x="122" y="113"/>
                    <a:pt x="231" y="114"/>
                    <a:pt x="298"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5" name="Freeform 537">
              <a:extLst>
                <a:ext uri="{FF2B5EF4-FFF2-40B4-BE49-F238E27FC236}">
                  <a16:creationId xmlns:a16="http://schemas.microsoft.com/office/drawing/2014/main" id="{4BEE44B9-3934-38B3-A34B-8113D0118F5C}"/>
                </a:ext>
              </a:extLst>
            </p:cNvPr>
            <p:cNvSpPr>
              <a:spLocks/>
            </p:cNvSpPr>
            <p:nvPr userDrawn="1"/>
          </p:nvSpPr>
          <p:spPr bwMode="auto">
            <a:xfrm>
              <a:off x="11123613"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8" y="90"/>
                  </a:cubicBezTo>
                  <a:cubicBezTo>
                    <a:pt x="231" y="129"/>
                    <a:pt x="122" y="128"/>
                    <a:pt x="53" y="88"/>
                  </a:cubicBezTo>
                  <a:cubicBezTo>
                    <a:pt x="18" y="68"/>
                    <a:pt x="0" y="41"/>
                    <a:pt x="0" y="14"/>
                  </a:cubicBezTo>
                  <a:cubicBezTo>
                    <a:pt x="0" y="0"/>
                    <a:pt x="0" y="0"/>
                    <a:pt x="0" y="0"/>
                  </a:cubicBezTo>
                  <a:cubicBezTo>
                    <a:pt x="0" y="26"/>
                    <a:pt x="18" y="53"/>
                    <a:pt x="53" y="74"/>
                  </a:cubicBezTo>
                  <a:cubicBezTo>
                    <a:pt x="122" y="114"/>
                    <a:pt x="231" y="115"/>
                    <a:pt x="298"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6" name="Freeform 538">
              <a:extLst>
                <a:ext uri="{FF2B5EF4-FFF2-40B4-BE49-F238E27FC236}">
                  <a16:creationId xmlns:a16="http://schemas.microsoft.com/office/drawing/2014/main" id="{EBBEE0E2-3183-C6B1-9D40-EB36670E3CF8}"/>
                </a:ext>
              </a:extLst>
            </p:cNvPr>
            <p:cNvSpPr>
              <a:spLocks/>
            </p:cNvSpPr>
            <p:nvPr userDrawn="1"/>
          </p:nvSpPr>
          <p:spPr bwMode="auto">
            <a:xfrm>
              <a:off x="11191876" y="3357563"/>
              <a:ext cx="193675" cy="536575"/>
            </a:xfrm>
            <a:custGeom>
              <a:avLst/>
              <a:gdLst>
                <a:gd name="T0" fmla="*/ 2147483646 w 122"/>
                <a:gd name="T1" fmla="*/ 0 h 338"/>
                <a:gd name="T2" fmla="*/ 2147483646 w 122"/>
                <a:gd name="T3" fmla="*/ 2147483646 h 338"/>
                <a:gd name="T4" fmla="*/ 2147483646 w 122"/>
                <a:gd name="T5" fmla="*/ 2147483646 h 338"/>
                <a:gd name="T6" fmla="*/ 2147483646 w 122"/>
                <a:gd name="T7" fmla="*/ 2147483646 h 338"/>
                <a:gd name="T8" fmla="*/ 2147483646 w 122"/>
                <a:gd name="T9" fmla="*/ 2147483646 h 338"/>
                <a:gd name="T10" fmla="*/ 0 w 122"/>
                <a:gd name="T11" fmla="*/ 2147483646 h 338"/>
                <a:gd name="T12" fmla="*/ 2147483646 w 122"/>
                <a:gd name="T13" fmla="*/ 2147483646 h 338"/>
                <a:gd name="T14" fmla="*/ 2147483646 w 122"/>
                <a:gd name="T15" fmla="*/ 2147483646 h 338"/>
                <a:gd name="T16" fmla="*/ 2147483646 w 122"/>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51" y="9"/>
                    <a:pt x="53" y="4"/>
                    <a:pt x="52"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7" name="Freeform 539">
              <a:extLst>
                <a:ext uri="{FF2B5EF4-FFF2-40B4-BE49-F238E27FC236}">
                  <a16:creationId xmlns:a16="http://schemas.microsoft.com/office/drawing/2014/main" id="{E8BF51B6-932A-FE22-648E-D5C6C0338606}"/>
                </a:ext>
              </a:extLst>
            </p:cNvPr>
            <p:cNvSpPr>
              <a:spLocks/>
            </p:cNvSpPr>
            <p:nvPr userDrawn="1"/>
          </p:nvSpPr>
          <p:spPr bwMode="auto">
            <a:xfrm>
              <a:off x="11191876" y="3357563"/>
              <a:ext cx="193675" cy="536575"/>
            </a:xfrm>
            <a:custGeom>
              <a:avLst/>
              <a:gdLst>
                <a:gd name="T0" fmla="*/ 2147483646 w 122"/>
                <a:gd name="T1" fmla="*/ 2147483646 h 338"/>
                <a:gd name="T2" fmla="*/ 2147483646 w 122"/>
                <a:gd name="T3" fmla="*/ 2147483646 h 338"/>
                <a:gd name="T4" fmla="*/ 0 w 122"/>
                <a:gd name="T5" fmla="*/ 2147483646 h 338"/>
                <a:gd name="T6" fmla="*/ 2147483646 w 122"/>
                <a:gd name="T7" fmla="*/ 2147483646 h 338"/>
                <a:gd name="T8" fmla="*/ 2147483646 w 122"/>
                <a:gd name="T9" fmla="*/ 2147483646 h 338"/>
                <a:gd name="T10" fmla="*/ 2147483646 w 122"/>
                <a:gd name="T11" fmla="*/ 2147483646 h 338"/>
                <a:gd name="T12" fmla="*/ 2147483646 w 122"/>
                <a:gd name="T13" fmla="*/ 2147483646 h 338"/>
                <a:gd name="T14" fmla="*/ 2147483646 w 122"/>
                <a:gd name="T15" fmla="*/ 2147483646 h 338"/>
                <a:gd name="T16" fmla="*/ 2147483646 w 122"/>
                <a:gd name="T17" fmla="*/ 2147483646 h 338"/>
                <a:gd name="T18" fmla="*/ 2147483646 w 122"/>
                <a:gd name="T19" fmla="*/ 2147483646 h 338"/>
                <a:gd name="T20" fmla="*/ 2147483646 w 122"/>
                <a:gd name="T21" fmla="*/ 2147483646 h 338"/>
                <a:gd name="T22" fmla="*/ 2147483646 w 122"/>
                <a:gd name="T23" fmla="*/ 2147483646 h 338"/>
                <a:gd name="T24" fmla="*/ 2147483646 w 122"/>
                <a:gd name="T25" fmla="*/ 2147483646 h 338"/>
                <a:gd name="T26" fmla="*/ 2147483646 w 122"/>
                <a:gd name="T27" fmla="*/ 2147483646 h 338"/>
                <a:gd name="T28" fmla="*/ 2147483646 w 122"/>
                <a:gd name="T29" fmla="*/ 2147483646 h 338"/>
                <a:gd name="T30" fmla="*/ 2147483646 w 122"/>
                <a:gd name="T31" fmla="*/ 2147483646 h 338"/>
                <a:gd name="T32" fmla="*/ 2147483646 w 122"/>
                <a:gd name="T33" fmla="*/ 2147483646 h 338"/>
                <a:gd name="T34" fmla="*/ 2147483646 w 122"/>
                <a:gd name="T35" fmla="*/ 2147483646 h 338"/>
                <a:gd name="T36" fmla="*/ 2147483646 w 122"/>
                <a:gd name="T37" fmla="*/ 2147483646 h 338"/>
                <a:gd name="T38" fmla="*/ 2147483646 w 122"/>
                <a:gd name="T39" fmla="*/ 2147483646 h 338"/>
                <a:gd name="T40" fmla="*/ 2147483646 w 122"/>
                <a:gd name="T41" fmla="*/ 2147483646 h 338"/>
                <a:gd name="T42" fmla="*/ 2147483646 w 122"/>
                <a:gd name="T43" fmla="*/ 2147483646 h 338"/>
                <a:gd name="T44" fmla="*/ 2147483646 w 122"/>
                <a:gd name="T45" fmla="*/ 2147483646 h 338"/>
                <a:gd name="T46" fmla="*/ 2147483646 w 122"/>
                <a:gd name="T47" fmla="*/ 2147483646 h 338"/>
                <a:gd name="T48" fmla="*/ 2147483646 w 122"/>
                <a:gd name="T49" fmla="*/ 2147483646 h 338"/>
                <a:gd name="T50" fmla="*/ 2147483646 w 122"/>
                <a:gd name="T51" fmla="*/ 2147483646 h 338"/>
                <a:gd name="T52" fmla="*/ 2147483646 w 122"/>
                <a:gd name="T53" fmla="*/ 2147483646 h 338"/>
                <a:gd name="T54" fmla="*/ 2147483646 w 122"/>
                <a:gd name="T55" fmla="*/ 2147483646 h 338"/>
                <a:gd name="T56" fmla="*/ 2147483646 w 122"/>
                <a:gd name="T57" fmla="*/ 2147483646 h 338"/>
                <a:gd name="T58" fmla="*/ 2147483646 w 122"/>
                <a:gd name="T59" fmla="*/ 2147483646 h 338"/>
                <a:gd name="T60" fmla="*/ 2147483646 w 122"/>
                <a:gd name="T61" fmla="*/ 2147483646 h 338"/>
                <a:gd name="T62" fmla="*/ 2147483646 w 122"/>
                <a:gd name="T63" fmla="*/ 2147483646 h 338"/>
                <a:gd name="T64" fmla="*/ 2147483646 w 122"/>
                <a:gd name="T65" fmla="*/ 2147483646 h 338"/>
                <a:gd name="T66" fmla="*/ 2147483646 w 122"/>
                <a:gd name="T67" fmla="*/ 2147483646 h 338"/>
                <a:gd name="T68" fmla="*/ 2147483646 w 122"/>
                <a:gd name="T69" fmla="*/ 2147483646 h 338"/>
                <a:gd name="T70" fmla="*/ 2147483646 w 122"/>
                <a:gd name="T71" fmla="*/ 2147483646 h 338"/>
                <a:gd name="T72" fmla="*/ 2147483646 w 122"/>
                <a:gd name="T73" fmla="*/ 2147483646 h 338"/>
                <a:gd name="T74" fmla="*/ 2147483646 w 122"/>
                <a:gd name="T75" fmla="*/ 2147483646 h 338"/>
                <a:gd name="T76" fmla="*/ 2147483646 w 122"/>
                <a:gd name="T77" fmla="*/ 2147483646 h 338"/>
                <a:gd name="T78" fmla="*/ 2147483646 w 122"/>
                <a:gd name="T79" fmla="*/ 2147483646 h 338"/>
                <a:gd name="T80" fmla="*/ 2147483646 w 122"/>
                <a:gd name="T81" fmla="*/ 2147483646 h 338"/>
                <a:gd name="T82" fmla="*/ 2147483646 w 122"/>
                <a:gd name="T83" fmla="*/ 2147483646 h 338"/>
                <a:gd name="T84" fmla="*/ 2147483646 w 122"/>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1"/>
                    <a:pt x="48" y="11"/>
                    <a:pt x="48" y="11"/>
                  </a:cubicBezTo>
                  <a:cubicBezTo>
                    <a:pt x="48" y="11"/>
                    <a:pt x="48" y="11"/>
                    <a:pt x="48"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49" y="10"/>
                    <a:pt x="49" y="10"/>
                    <a:pt x="49"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8"/>
                    <a:pt x="50" y="8"/>
                    <a:pt x="50"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8" name="Freeform 540">
              <a:extLst>
                <a:ext uri="{FF2B5EF4-FFF2-40B4-BE49-F238E27FC236}">
                  <a16:creationId xmlns:a16="http://schemas.microsoft.com/office/drawing/2014/main" id="{CF705B5C-8673-BFEA-48D0-FE9D074E3020}"/>
                </a:ext>
              </a:extLst>
            </p:cNvPr>
            <p:cNvSpPr>
              <a:spLocks/>
            </p:cNvSpPr>
            <p:nvPr userDrawn="1"/>
          </p:nvSpPr>
          <p:spPr bwMode="auto">
            <a:xfrm>
              <a:off x="11185526" y="3328988"/>
              <a:ext cx="192088" cy="533400"/>
            </a:xfrm>
            <a:custGeom>
              <a:avLst/>
              <a:gdLst>
                <a:gd name="T0" fmla="*/ 2147483646 w 121"/>
                <a:gd name="T1" fmla="*/ 2147483646 h 336"/>
                <a:gd name="T2" fmla="*/ 2147483646 w 121"/>
                <a:gd name="T3" fmla="*/ 2147483646 h 336"/>
                <a:gd name="T4" fmla="*/ 2147483646 w 121"/>
                <a:gd name="T5" fmla="*/ 2147483646 h 336"/>
                <a:gd name="T6" fmla="*/ 2147483646 w 121"/>
                <a:gd name="T7" fmla="*/ 2147483646 h 336"/>
                <a:gd name="T8" fmla="*/ 2147483646 w 121"/>
                <a:gd name="T9" fmla="*/ 2147483646 h 336"/>
                <a:gd name="T10" fmla="*/ 2147483646 w 121"/>
                <a:gd name="T11" fmla="*/ 2147483646 h 336"/>
                <a:gd name="T12" fmla="*/ 2147483646 w 121"/>
                <a:gd name="T13" fmla="*/ 2147483646 h 336"/>
                <a:gd name="T14" fmla="*/ 2147483646 w 121"/>
                <a:gd name="T15" fmla="*/ 2147483646 h 336"/>
                <a:gd name="T16" fmla="*/ 2147483646 w 121"/>
                <a:gd name="T17" fmla="*/ 2147483646 h 336"/>
                <a:gd name="T18" fmla="*/ 2147483646 w 121"/>
                <a:gd name="T19" fmla="*/ 2147483646 h 336"/>
                <a:gd name="T20" fmla="*/ 2147483646 w 121"/>
                <a:gd name="T21" fmla="*/ 2147483646 h 336"/>
                <a:gd name="T22" fmla="*/ 2147483646 w 121"/>
                <a:gd name="T23" fmla="*/ 2147483646 h 336"/>
                <a:gd name="T24" fmla="*/ 2147483646 w 121"/>
                <a:gd name="T25" fmla="*/ 2147483646 h 336"/>
                <a:gd name="T26" fmla="*/ 2147483646 w 121"/>
                <a:gd name="T27" fmla="*/ 2147483646 h 336"/>
                <a:gd name="T28" fmla="*/ 2147483646 w 121"/>
                <a:gd name="T29" fmla="*/ 2147483646 h 336"/>
                <a:gd name="T30" fmla="*/ 2147483646 w 121"/>
                <a:gd name="T31" fmla="*/ 2147483646 h 336"/>
                <a:gd name="T32" fmla="*/ 2147483646 w 121"/>
                <a:gd name="T33" fmla="*/ 2147483646 h 336"/>
                <a:gd name="T34" fmla="*/ 2147483646 w 121"/>
                <a:gd name="T35" fmla="*/ 2147483646 h 336"/>
                <a:gd name="T36" fmla="*/ 2147483646 w 121"/>
                <a:gd name="T37" fmla="*/ 2147483646 h 336"/>
                <a:gd name="T38" fmla="*/ 2147483646 w 121"/>
                <a:gd name="T39" fmla="*/ 2147483646 h 336"/>
                <a:gd name="T40" fmla="*/ 2147483646 w 121"/>
                <a:gd name="T41" fmla="*/ 2147483646 h 336"/>
                <a:gd name="T42" fmla="*/ 2147483646 w 121"/>
                <a:gd name="T43" fmla="*/ 2147483646 h 336"/>
                <a:gd name="T44" fmla="*/ 2147483646 w 121"/>
                <a:gd name="T45" fmla="*/ 2147483646 h 336"/>
                <a:gd name="T46" fmla="*/ 2147483646 w 121"/>
                <a:gd name="T47" fmla="*/ 2147483646 h 336"/>
                <a:gd name="T48" fmla="*/ 2147483646 w 121"/>
                <a:gd name="T49" fmla="*/ 2147483646 h 336"/>
                <a:gd name="T50" fmla="*/ 2147483646 w 121"/>
                <a:gd name="T51" fmla="*/ 2147483646 h 336"/>
                <a:gd name="T52" fmla="*/ 2147483646 w 121"/>
                <a:gd name="T53" fmla="*/ 2147483646 h 336"/>
                <a:gd name="T54" fmla="*/ 2147483646 w 121"/>
                <a:gd name="T55" fmla="*/ 2147483646 h 336"/>
                <a:gd name="T56" fmla="*/ 2147483646 w 121"/>
                <a:gd name="T57" fmla="*/ 2147483646 h 336"/>
                <a:gd name="T58" fmla="*/ 2147483646 w 121"/>
                <a:gd name="T59" fmla="*/ 2147483646 h 336"/>
                <a:gd name="T60" fmla="*/ 2147483646 w 121"/>
                <a:gd name="T61" fmla="*/ 2147483646 h 336"/>
                <a:gd name="T62" fmla="*/ 2147483646 w 121"/>
                <a:gd name="T63" fmla="*/ 2147483646 h 336"/>
                <a:gd name="T64" fmla="*/ 0 w 121"/>
                <a:gd name="T65" fmla="*/ 2147483646 h 336"/>
                <a:gd name="T66" fmla="*/ 2147483646 w 121"/>
                <a:gd name="T67" fmla="*/ 2147483646 h 336"/>
                <a:gd name="T68" fmla="*/ 2147483646 w 121"/>
                <a:gd name="T69" fmla="*/ 2147483646 h 336"/>
                <a:gd name="T70" fmla="*/ 2147483646 w 121"/>
                <a:gd name="T71" fmla="*/ 2147483646 h 336"/>
                <a:gd name="T72" fmla="*/ 2147483646 w 121"/>
                <a:gd name="T73" fmla="*/ 2147483646 h 336"/>
                <a:gd name="T74" fmla="*/ 2147483646 w 121"/>
                <a:gd name="T75" fmla="*/ 2147483646 h 336"/>
                <a:gd name="T76" fmla="*/ 2147483646 w 121"/>
                <a:gd name="T77" fmla="*/ 2147483646 h 336"/>
                <a:gd name="T78" fmla="*/ 2147483646 w 121"/>
                <a:gd name="T79" fmla="*/ 2147483646 h 336"/>
                <a:gd name="T80" fmla="*/ 2147483646 w 121"/>
                <a:gd name="T81" fmla="*/ 2147483646 h 336"/>
                <a:gd name="T82" fmla="*/ 2147483646 w 121"/>
                <a:gd name="T83" fmla="*/ 2147483646 h 336"/>
                <a:gd name="T84" fmla="*/ 2147483646 w 121"/>
                <a:gd name="T85" fmla="*/ 2147483646 h 336"/>
                <a:gd name="T86" fmla="*/ 2147483646 w 121"/>
                <a:gd name="T87" fmla="*/ 2147483646 h 336"/>
                <a:gd name="T88" fmla="*/ 2147483646 w 121"/>
                <a:gd name="T89" fmla="*/ 2147483646 h 336"/>
                <a:gd name="T90" fmla="*/ 2147483646 w 121"/>
                <a:gd name="T91" fmla="*/ 2147483646 h 336"/>
                <a:gd name="T92" fmla="*/ 2147483646 w 121"/>
                <a:gd name="T93" fmla="*/ 2147483646 h 336"/>
                <a:gd name="T94" fmla="*/ 2147483646 w 121"/>
                <a:gd name="T95" fmla="*/ 2147483646 h 336"/>
                <a:gd name="T96" fmla="*/ 2147483646 w 121"/>
                <a:gd name="T97" fmla="*/ 2147483646 h 336"/>
                <a:gd name="T98" fmla="*/ 2147483646 w 121"/>
                <a:gd name="T99" fmla="*/ 2147483646 h 336"/>
                <a:gd name="T100" fmla="*/ 2147483646 w 121"/>
                <a:gd name="T101" fmla="*/ 2147483646 h 336"/>
                <a:gd name="T102" fmla="*/ 2147483646 w 121"/>
                <a:gd name="T103" fmla="*/ 2147483646 h 336"/>
                <a:gd name="T104" fmla="*/ 2147483646 w 121"/>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1" h="336">
                  <a:moveTo>
                    <a:pt x="52" y="0"/>
                  </a:move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3"/>
                    <a:pt x="119" y="323"/>
                    <a:pt x="119" y="323"/>
                  </a:cubicBezTo>
                  <a:cubicBezTo>
                    <a:pt x="119" y="323"/>
                    <a:pt x="119" y="323"/>
                    <a:pt x="119" y="323"/>
                  </a:cubicBezTo>
                  <a:cubicBezTo>
                    <a:pt x="119" y="323"/>
                    <a:pt x="119" y="323"/>
                    <a:pt x="118" y="323"/>
                  </a:cubicBezTo>
                  <a:cubicBezTo>
                    <a:pt x="118" y="323"/>
                    <a:pt x="118" y="323"/>
                    <a:pt x="118" y="323"/>
                  </a:cubicBezTo>
                  <a:cubicBezTo>
                    <a:pt x="118" y="324"/>
                    <a:pt x="117" y="325"/>
                    <a:pt x="116" y="326"/>
                  </a:cubicBezTo>
                  <a:cubicBezTo>
                    <a:pt x="114" y="328"/>
                    <a:pt x="111" y="330"/>
                    <a:pt x="108" y="331"/>
                  </a:cubicBezTo>
                  <a:cubicBezTo>
                    <a:pt x="108" y="331"/>
                    <a:pt x="108" y="331"/>
                    <a:pt x="108" y="331"/>
                  </a:cubicBezTo>
                  <a:cubicBezTo>
                    <a:pt x="107" y="332"/>
                    <a:pt x="107" y="332"/>
                    <a:pt x="106" y="332"/>
                  </a:cubicBezTo>
                  <a:cubicBezTo>
                    <a:pt x="106" y="332"/>
                    <a:pt x="106" y="332"/>
                    <a:pt x="106" y="332"/>
                  </a:cubicBezTo>
                  <a:cubicBezTo>
                    <a:pt x="106" y="332"/>
                    <a:pt x="106" y="332"/>
                    <a:pt x="106" y="332"/>
                  </a:cubicBezTo>
                  <a:cubicBezTo>
                    <a:pt x="106" y="332"/>
                    <a:pt x="106" y="332"/>
                    <a:pt x="106" y="332"/>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3"/>
                    <a:pt x="103" y="333"/>
                    <a:pt x="103" y="333"/>
                  </a:cubicBezTo>
                  <a:cubicBezTo>
                    <a:pt x="103" y="333"/>
                    <a:pt x="103" y="333"/>
                    <a:pt x="103" y="333"/>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1" y="334"/>
                    <a:pt x="101" y="334"/>
                    <a:pt x="101" y="334"/>
                  </a:cubicBezTo>
                  <a:cubicBezTo>
                    <a:pt x="100" y="334"/>
                    <a:pt x="100" y="334"/>
                    <a:pt x="100" y="334"/>
                  </a:cubicBezTo>
                  <a:cubicBezTo>
                    <a:pt x="99" y="334"/>
                    <a:pt x="99" y="334"/>
                    <a:pt x="99" y="334"/>
                  </a:cubicBezTo>
                  <a:cubicBezTo>
                    <a:pt x="99" y="334"/>
                    <a:pt x="99" y="334"/>
                    <a:pt x="99" y="334"/>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5"/>
                    <a:pt x="93" y="335"/>
                    <a:pt x="93" y="335"/>
                  </a:cubicBezTo>
                  <a:cubicBezTo>
                    <a:pt x="93" y="335"/>
                    <a:pt x="93" y="335"/>
                    <a:pt x="93" y="335"/>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7" y="336"/>
                    <a:pt x="87" y="336"/>
                    <a:pt x="87" y="336"/>
                  </a:cubicBezTo>
                  <a:cubicBezTo>
                    <a:pt x="87" y="336"/>
                    <a:pt x="87" y="336"/>
                    <a:pt x="87" y="336"/>
                  </a:cubicBezTo>
                  <a:cubicBezTo>
                    <a:pt x="86" y="336"/>
                    <a:pt x="86" y="336"/>
                    <a:pt x="86" y="336"/>
                  </a:cubicBezTo>
                  <a:cubicBezTo>
                    <a:pt x="86" y="336"/>
                    <a:pt x="86" y="336"/>
                    <a:pt x="86" y="336"/>
                  </a:cubicBezTo>
                  <a:cubicBezTo>
                    <a:pt x="85" y="336"/>
                    <a:pt x="85" y="336"/>
                    <a:pt x="85" y="336"/>
                  </a:cubicBezTo>
                  <a:cubicBezTo>
                    <a:pt x="85" y="336"/>
                    <a:pt x="85" y="336"/>
                    <a:pt x="85" y="336"/>
                  </a:cubicBezTo>
                  <a:cubicBezTo>
                    <a:pt x="84" y="336"/>
                    <a:pt x="84" y="336"/>
                    <a:pt x="84" y="336"/>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1" y="335"/>
                    <a:pt x="81" y="335"/>
                    <a:pt x="81" y="335"/>
                  </a:cubicBezTo>
                  <a:cubicBezTo>
                    <a:pt x="81" y="335"/>
                    <a:pt x="81" y="335"/>
                    <a:pt x="81" y="335"/>
                  </a:cubicBezTo>
                  <a:cubicBezTo>
                    <a:pt x="80" y="335"/>
                    <a:pt x="80" y="335"/>
                    <a:pt x="80" y="335"/>
                  </a:cubicBezTo>
                  <a:cubicBezTo>
                    <a:pt x="80" y="335"/>
                    <a:pt x="80" y="335"/>
                    <a:pt x="80" y="335"/>
                  </a:cubicBezTo>
                  <a:cubicBezTo>
                    <a:pt x="79" y="335"/>
                    <a:pt x="79" y="335"/>
                    <a:pt x="79" y="335"/>
                  </a:cubicBezTo>
                  <a:cubicBezTo>
                    <a:pt x="79" y="334"/>
                    <a:pt x="79" y="334"/>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2"/>
                    <a:pt x="48" y="12"/>
                    <a:pt x="48" y="12"/>
                  </a:cubicBezTo>
                  <a:cubicBezTo>
                    <a:pt x="48" y="11"/>
                    <a:pt x="48" y="11"/>
                    <a:pt x="48" y="11"/>
                  </a:cubicBezTo>
                  <a:cubicBezTo>
                    <a:pt x="49" y="11"/>
                    <a:pt x="49" y="11"/>
                    <a:pt x="49"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lnTo>
                    <a:pt x="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9" name="Freeform 541">
              <a:extLst>
                <a:ext uri="{FF2B5EF4-FFF2-40B4-BE49-F238E27FC236}">
                  <a16:creationId xmlns:a16="http://schemas.microsoft.com/office/drawing/2014/main" id="{2B3A9588-9A3C-6201-28A0-F983F463DD81}"/>
                </a:ext>
              </a:extLst>
            </p:cNvPr>
            <p:cNvSpPr>
              <a:spLocks/>
            </p:cNvSpPr>
            <p:nvPr userDrawn="1"/>
          </p:nvSpPr>
          <p:spPr bwMode="auto">
            <a:xfrm>
              <a:off x="11123613"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7" y="99"/>
                    <a:pt x="126" y="98"/>
                    <a:pt x="62" y="63"/>
                  </a:cubicBezTo>
                  <a:cubicBezTo>
                    <a:pt x="32" y="45"/>
                    <a:pt x="15" y="23"/>
                    <a:pt x="14" y="0"/>
                  </a:cubicBezTo>
                  <a:cubicBezTo>
                    <a:pt x="0" y="0"/>
                    <a:pt x="0" y="0"/>
                    <a:pt x="0" y="0"/>
                  </a:cubicBezTo>
                  <a:cubicBezTo>
                    <a:pt x="1" y="26"/>
                    <a:pt x="18" y="52"/>
                    <a:pt x="53" y="73"/>
                  </a:cubicBezTo>
                  <a:cubicBezTo>
                    <a:pt x="122" y="113"/>
                    <a:pt x="231" y="114"/>
                    <a:pt x="298"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0" name="Freeform 542">
              <a:extLst>
                <a:ext uri="{FF2B5EF4-FFF2-40B4-BE49-F238E27FC236}">
                  <a16:creationId xmlns:a16="http://schemas.microsoft.com/office/drawing/2014/main" id="{CF47B4DB-BF69-1AFB-8E44-FF70B75B1ED2}"/>
                </a:ext>
              </a:extLst>
            </p:cNvPr>
            <p:cNvSpPr>
              <a:spLocks/>
            </p:cNvSpPr>
            <p:nvPr userDrawn="1"/>
          </p:nvSpPr>
          <p:spPr bwMode="auto">
            <a:xfrm>
              <a:off x="11123613"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8" y="90"/>
                  </a:cubicBezTo>
                  <a:cubicBezTo>
                    <a:pt x="231" y="129"/>
                    <a:pt x="122" y="128"/>
                    <a:pt x="53" y="88"/>
                  </a:cubicBezTo>
                  <a:cubicBezTo>
                    <a:pt x="18" y="68"/>
                    <a:pt x="0" y="41"/>
                    <a:pt x="0" y="14"/>
                  </a:cubicBezTo>
                  <a:cubicBezTo>
                    <a:pt x="0" y="0"/>
                    <a:pt x="0" y="0"/>
                    <a:pt x="0" y="0"/>
                  </a:cubicBezTo>
                  <a:cubicBezTo>
                    <a:pt x="0" y="26"/>
                    <a:pt x="18" y="53"/>
                    <a:pt x="53" y="74"/>
                  </a:cubicBezTo>
                  <a:cubicBezTo>
                    <a:pt x="122" y="114"/>
                    <a:pt x="231" y="115"/>
                    <a:pt x="298"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1" name="Freeform 543">
              <a:extLst>
                <a:ext uri="{FF2B5EF4-FFF2-40B4-BE49-F238E27FC236}">
                  <a16:creationId xmlns:a16="http://schemas.microsoft.com/office/drawing/2014/main" id="{5A0CE6FD-6025-939A-FDDE-FA2E9B2C30C6}"/>
                </a:ext>
              </a:extLst>
            </p:cNvPr>
            <p:cNvSpPr>
              <a:spLocks/>
            </p:cNvSpPr>
            <p:nvPr userDrawn="1"/>
          </p:nvSpPr>
          <p:spPr bwMode="auto">
            <a:xfrm>
              <a:off x="11191876" y="3357563"/>
              <a:ext cx="193675" cy="536575"/>
            </a:xfrm>
            <a:custGeom>
              <a:avLst/>
              <a:gdLst>
                <a:gd name="T0" fmla="*/ 2147483646 w 122"/>
                <a:gd name="T1" fmla="*/ 0 h 338"/>
                <a:gd name="T2" fmla="*/ 2147483646 w 122"/>
                <a:gd name="T3" fmla="*/ 2147483646 h 338"/>
                <a:gd name="T4" fmla="*/ 2147483646 w 122"/>
                <a:gd name="T5" fmla="*/ 2147483646 h 338"/>
                <a:gd name="T6" fmla="*/ 2147483646 w 122"/>
                <a:gd name="T7" fmla="*/ 2147483646 h 338"/>
                <a:gd name="T8" fmla="*/ 2147483646 w 122"/>
                <a:gd name="T9" fmla="*/ 2147483646 h 338"/>
                <a:gd name="T10" fmla="*/ 0 w 122"/>
                <a:gd name="T11" fmla="*/ 2147483646 h 338"/>
                <a:gd name="T12" fmla="*/ 2147483646 w 122"/>
                <a:gd name="T13" fmla="*/ 2147483646 h 338"/>
                <a:gd name="T14" fmla="*/ 2147483646 w 122"/>
                <a:gd name="T15" fmla="*/ 2147483646 h 338"/>
                <a:gd name="T16" fmla="*/ 2147483646 w 122"/>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51" y="9"/>
                    <a:pt x="53" y="4"/>
                    <a:pt x="52"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2" name="Freeform 544">
              <a:extLst>
                <a:ext uri="{FF2B5EF4-FFF2-40B4-BE49-F238E27FC236}">
                  <a16:creationId xmlns:a16="http://schemas.microsoft.com/office/drawing/2014/main" id="{FC2619F3-79F3-C59A-4187-3CBEE8A42566}"/>
                </a:ext>
              </a:extLst>
            </p:cNvPr>
            <p:cNvSpPr>
              <a:spLocks/>
            </p:cNvSpPr>
            <p:nvPr userDrawn="1"/>
          </p:nvSpPr>
          <p:spPr bwMode="auto">
            <a:xfrm>
              <a:off x="11191876" y="3357563"/>
              <a:ext cx="193675" cy="536575"/>
            </a:xfrm>
            <a:custGeom>
              <a:avLst/>
              <a:gdLst>
                <a:gd name="T0" fmla="*/ 2147483646 w 122"/>
                <a:gd name="T1" fmla="*/ 2147483646 h 338"/>
                <a:gd name="T2" fmla="*/ 2147483646 w 122"/>
                <a:gd name="T3" fmla="*/ 2147483646 h 338"/>
                <a:gd name="T4" fmla="*/ 0 w 122"/>
                <a:gd name="T5" fmla="*/ 2147483646 h 338"/>
                <a:gd name="T6" fmla="*/ 2147483646 w 122"/>
                <a:gd name="T7" fmla="*/ 2147483646 h 338"/>
                <a:gd name="T8" fmla="*/ 2147483646 w 122"/>
                <a:gd name="T9" fmla="*/ 2147483646 h 338"/>
                <a:gd name="T10" fmla="*/ 2147483646 w 122"/>
                <a:gd name="T11" fmla="*/ 2147483646 h 338"/>
                <a:gd name="T12" fmla="*/ 2147483646 w 122"/>
                <a:gd name="T13" fmla="*/ 2147483646 h 338"/>
                <a:gd name="T14" fmla="*/ 2147483646 w 122"/>
                <a:gd name="T15" fmla="*/ 2147483646 h 338"/>
                <a:gd name="T16" fmla="*/ 2147483646 w 122"/>
                <a:gd name="T17" fmla="*/ 2147483646 h 338"/>
                <a:gd name="T18" fmla="*/ 2147483646 w 122"/>
                <a:gd name="T19" fmla="*/ 2147483646 h 338"/>
                <a:gd name="T20" fmla="*/ 2147483646 w 122"/>
                <a:gd name="T21" fmla="*/ 2147483646 h 338"/>
                <a:gd name="T22" fmla="*/ 2147483646 w 122"/>
                <a:gd name="T23" fmla="*/ 2147483646 h 338"/>
                <a:gd name="T24" fmla="*/ 2147483646 w 122"/>
                <a:gd name="T25" fmla="*/ 2147483646 h 338"/>
                <a:gd name="T26" fmla="*/ 2147483646 w 122"/>
                <a:gd name="T27" fmla="*/ 2147483646 h 338"/>
                <a:gd name="T28" fmla="*/ 2147483646 w 122"/>
                <a:gd name="T29" fmla="*/ 2147483646 h 338"/>
                <a:gd name="T30" fmla="*/ 2147483646 w 122"/>
                <a:gd name="T31" fmla="*/ 2147483646 h 338"/>
                <a:gd name="T32" fmla="*/ 2147483646 w 122"/>
                <a:gd name="T33" fmla="*/ 2147483646 h 338"/>
                <a:gd name="T34" fmla="*/ 2147483646 w 122"/>
                <a:gd name="T35" fmla="*/ 2147483646 h 338"/>
                <a:gd name="T36" fmla="*/ 2147483646 w 122"/>
                <a:gd name="T37" fmla="*/ 2147483646 h 338"/>
                <a:gd name="T38" fmla="*/ 2147483646 w 122"/>
                <a:gd name="T39" fmla="*/ 2147483646 h 338"/>
                <a:gd name="T40" fmla="*/ 2147483646 w 122"/>
                <a:gd name="T41" fmla="*/ 2147483646 h 338"/>
                <a:gd name="T42" fmla="*/ 2147483646 w 122"/>
                <a:gd name="T43" fmla="*/ 2147483646 h 338"/>
                <a:gd name="T44" fmla="*/ 2147483646 w 122"/>
                <a:gd name="T45" fmla="*/ 2147483646 h 338"/>
                <a:gd name="T46" fmla="*/ 2147483646 w 122"/>
                <a:gd name="T47" fmla="*/ 2147483646 h 338"/>
                <a:gd name="T48" fmla="*/ 2147483646 w 122"/>
                <a:gd name="T49" fmla="*/ 2147483646 h 338"/>
                <a:gd name="T50" fmla="*/ 2147483646 w 122"/>
                <a:gd name="T51" fmla="*/ 2147483646 h 338"/>
                <a:gd name="T52" fmla="*/ 2147483646 w 122"/>
                <a:gd name="T53" fmla="*/ 2147483646 h 338"/>
                <a:gd name="T54" fmla="*/ 2147483646 w 122"/>
                <a:gd name="T55" fmla="*/ 2147483646 h 338"/>
                <a:gd name="T56" fmla="*/ 2147483646 w 122"/>
                <a:gd name="T57" fmla="*/ 2147483646 h 338"/>
                <a:gd name="T58" fmla="*/ 2147483646 w 122"/>
                <a:gd name="T59" fmla="*/ 2147483646 h 338"/>
                <a:gd name="T60" fmla="*/ 2147483646 w 122"/>
                <a:gd name="T61" fmla="*/ 2147483646 h 338"/>
                <a:gd name="T62" fmla="*/ 2147483646 w 122"/>
                <a:gd name="T63" fmla="*/ 2147483646 h 338"/>
                <a:gd name="T64" fmla="*/ 2147483646 w 122"/>
                <a:gd name="T65" fmla="*/ 2147483646 h 338"/>
                <a:gd name="T66" fmla="*/ 2147483646 w 122"/>
                <a:gd name="T67" fmla="*/ 2147483646 h 338"/>
                <a:gd name="T68" fmla="*/ 2147483646 w 122"/>
                <a:gd name="T69" fmla="*/ 2147483646 h 338"/>
                <a:gd name="T70" fmla="*/ 2147483646 w 122"/>
                <a:gd name="T71" fmla="*/ 2147483646 h 338"/>
                <a:gd name="T72" fmla="*/ 2147483646 w 122"/>
                <a:gd name="T73" fmla="*/ 2147483646 h 338"/>
                <a:gd name="T74" fmla="*/ 2147483646 w 122"/>
                <a:gd name="T75" fmla="*/ 2147483646 h 338"/>
                <a:gd name="T76" fmla="*/ 2147483646 w 122"/>
                <a:gd name="T77" fmla="*/ 2147483646 h 338"/>
                <a:gd name="T78" fmla="*/ 2147483646 w 122"/>
                <a:gd name="T79" fmla="*/ 2147483646 h 338"/>
                <a:gd name="T80" fmla="*/ 2147483646 w 122"/>
                <a:gd name="T81" fmla="*/ 2147483646 h 338"/>
                <a:gd name="T82" fmla="*/ 2147483646 w 122"/>
                <a:gd name="T83" fmla="*/ 2147483646 h 338"/>
                <a:gd name="T84" fmla="*/ 2147483646 w 122"/>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2" h="338">
                  <a:moveTo>
                    <a:pt x="52" y="0"/>
                  </a:moveTo>
                  <a:cubicBezTo>
                    <a:pt x="121" y="314"/>
                    <a:pt x="121" y="314"/>
                    <a:pt x="121" y="314"/>
                  </a:cubicBezTo>
                  <a:cubicBezTo>
                    <a:pt x="122" y="318"/>
                    <a:pt x="120" y="322"/>
                    <a:pt x="116" y="326"/>
                  </a:cubicBezTo>
                  <a:cubicBezTo>
                    <a:pt x="107" y="334"/>
                    <a:pt x="90" y="338"/>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1"/>
                    <a:pt x="48" y="11"/>
                    <a:pt x="48" y="11"/>
                  </a:cubicBezTo>
                  <a:cubicBezTo>
                    <a:pt x="48" y="11"/>
                    <a:pt x="48" y="11"/>
                    <a:pt x="48"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49" y="10"/>
                    <a:pt x="49" y="10"/>
                    <a:pt x="49"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8"/>
                    <a:pt x="50" y="8"/>
                    <a:pt x="50"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0"/>
                  </a:cubicBezTo>
                  <a:close/>
                </a:path>
              </a:pathLst>
            </a:custGeom>
            <a:solidFill>
              <a:srgbClr val="456E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3" name="Freeform 545">
              <a:extLst>
                <a:ext uri="{FF2B5EF4-FFF2-40B4-BE49-F238E27FC236}">
                  <a16:creationId xmlns:a16="http://schemas.microsoft.com/office/drawing/2014/main" id="{5BEF409D-D075-C261-3E82-81F9B1F89484}"/>
                </a:ext>
              </a:extLst>
            </p:cNvPr>
            <p:cNvSpPr>
              <a:spLocks/>
            </p:cNvSpPr>
            <p:nvPr userDrawn="1"/>
          </p:nvSpPr>
          <p:spPr bwMode="auto">
            <a:xfrm>
              <a:off x="11185526" y="3328988"/>
              <a:ext cx="192088" cy="533400"/>
            </a:xfrm>
            <a:custGeom>
              <a:avLst/>
              <a:gdLst>
                <a:gd name="T0" fmla="*/ 2147483646 w 121"/>
                <a:gd name="T1" fmla="*/ 2147483646 h 336"/>
                <a:gd name="T2" fmla="*/ 2147483646 w 121"/>
                <a:gd name="T3" fmla="*/ 2147483646 h 336"/>
                <a:gd name="T4" fmla="*/ 2147483646 w 121"/>
                <a:gd name="T5" fmla="*/ 2147483646 h 336"/>
                <a:gd name="T6" fmla="*/ 2147483646 w 121"/>
                <a:gd name="T7" fmla="*/ 2147483646 h 336"/>
                <a:gd name="T8" fmla="*/ 2147483646 w 121"/>
                <a:gd name="T9" fmla="*/ 2147483646 h 336"/>
                <a:gd name="T10" fmla="*/ 2147483646 w 121"/>
                <a:gd name="T11" fmla="*/ 2147483646 h 336"/>
                <a:gd name="T12" fmla="*/ 2147483646 w 121"/>
                <a:gd name="T13" fmla="*/ 2147483646 h 336"/>
                <a:gd name="T14" fmla="*/ 2147483646 w 121"/>
                <a:gd name="T15" fmla="*/ 2147483646 h 336"/>
                <a:gd name="T16" fmla="*/ 2147483646 w 121"/>
                <a:gd name="T17" fmla="*/ 2147483646 h 336"/>
                <a:gd name="T18" fmla="*/ 2147483646 w 121"/>
                <a:gd name="T19" fmla="*/ 2147483646 h 336"/>
                <a:gd name="T20" fmla="*/ 2147483646 w 121"/>
                <a:gd name="T21" fmla="*/ 2147483646 h 336"/>
                <a:gd name="T22" fmla="*/ 2147483646 w 121"/>
                <a:gd name="T23" fmla="*/ 2147483646 h 336"/>
                <a:gd name="T24" fmla="*/ 2147483646 w 121"/>
                <a:gd name="T25" fmla="*/ 2147483646 h 336"/>
                <a:gd name="T26" fmla="*/ 2147483646 w 121"/>
                <a:gd name="T27" fmla="*/ 2147483646 h 336"/>
                <a:gd name="T28" fmla="*/ 2147483646 w 121"/>
                <a:gd name="T29" fmla="*/ 2147483646 h 336"/>
                <a:gd name="T30" fmla="*/ 2147483646 w 121"/>
                <a:gd name="T31" fmla="*/ 2147483646 h 336"/>
                <a:gd name="T32" fmla="*/ 2147483646 w 121"/>
                <a:gd name="T33" fmla="*/ 2147483646 h 336"/>
                <a:gd name="T34" fmla="*/ 2147483646 w 121"/>
                <a:gd name="T35" fmla="*/ 2147483646 h 336"/>
                <a:gd name="T36" fmla="*/ 2147483646 w 121"/>
                <a:gd name="T37" fmla="*/ 2147483646 h 336"/>
                <a:gd name="T38" fmla="*/ 2147483646 w 121"/>
                <a:gd name="T39" fmla="*/ 2147483646 h 336"/>
                <a:gd name="T40" fmla="*/ 2147483646 w 121"/>
                <a:gd name="T41" fmla="*/ 2147483646 h 336"/>
                <a:gd name="T42" fmla="*/ 2147483646 w 121"/>
                <a:gd name="T43" fmla="*/ 2147483646 h 336"/>
                <a:gd name="T44" fmla="*/ 2147483646 w 121"/>
                <a:gd name="T45" fmla="*/ 2147483646 h 336"/>
                <a:gd name="T46" fmla="*/ 2147483646 w 121"/>
                <a:gd name="T47" fmla="*/ 2147483646 h 336"/>
                <a:gd name="T48" fmla="*/ 2147483646 w 121"/>
                <a:gd name="T49" fmla="*/ 2147483646 h 336"/>
                <a:gd name="T50" fmla="*/ 2147483646 w 121"/>
                <a:gd name="T51" fmla="*/ 2147483646 h 336"/>
                <a:gd name="T52" fmla="*/ 2147483646 w 121"/>
                <a:gd name="T53" fmla="*/ 2147483646 h 336"/>
                <a:gd name="T54" fmla="*/ 2147483646 w 121"/>
                <a:gd name="T55" fmla="*/ 2147483646 h 336"/>
                <a:gd name="T56" fmla="*/ 2147483646 w 121"/>
                <a:gd name="T57" fmla="*/ 2147483646 h 336"/>
                <a:gd name="T58" fmla="*/ 2147483646 w 121"/>
                <a:gd name="T59" fmla="*/ 2147483646 h 336"/>
                <a:gd name="T60" fmla="*/ 2147483646 w 121"/>
                <a:gd name="T61" fmla="*/ 2147483646 h 336"/>
                <a:gd name="T62" fmla="*/ 2147483646 w 121"/>
                <a:gd name="T63" fmla="*/ 2147483646 h 336"/>
                <a:gd name="T64" fmla="*/ 0 w 121"/>
                <a:gd name="T65" fmla="*/ 2147483646 h 336"/>
                <a:gd name="T66" fmla="*/ 2147483646 w 121"/>
                <a:gd name="T67" fmla="*/ 2147483646 h 336"/>
                <a:gd name="T68" fmla="*/ 2147483646 w 121"/>
                <a:gd name="T69" fmla="*/ 2147483646 h 336"/>
                <a:gd name="T70" fmla="*/ 2147483646 w 121"/>
                <a:gd name="T71" fmla="*/ 2147483646 h 336"/>
                <a:gd name="T72" fmla="*/ 2147483646 w 121"/>
                <a:gd name="T73" fmla="*/ 2147483646 h 336"/>
                <a:gd name="T74" fmla="*/ 2147483646 w 121"/>
                <a:gd name="T75" fmla="*/ 2147483646 h 336"/>
                <a:gd name="T76" fmla="*/ 2147483646 w 121"/>
                <a:gd name="T77" fmla="*/ 2147483646 h 336"/>
                <a:gd name="T78" fmla="*/ 2147483646 w 121"/>
                <a:gd name="T79" fmla="*/ 2147483646 h 336"/>
                <a:gd name="T80" fmla="*/ 2147483646 w 121"/>
                <a:gd name="T81" fmla="*/ 2147483646 h 336"/>
                <a:gd name="T82" fmla="*/ 2147483646 w 121"/>
                <a:gd name="T83" fmla="*/ 2147483646 h 336"/>
                <a:gd name="T84" fmla="*/ 2147483646 w 121"/>
                <a:gd name="T85" fmla="*/ 2147483646 h 336"/>
                <a:gd name="T86" fmla="*/ 2147483646 w 121"/>
                <a:gd name="T87" fmla="*/ 2147483646 h 336"/>
                <a:gd name="T88" fmla="*/ 2147483646 w 121"/>
                <a:gd name="T89" fmla="*/ 2147483646 h 336"/>
                <a:gd name="T90" fmla="*/ 2147483646 w 121"/>
                <a:gd name="T91" fmla="*/ 2147483646 h 336"/>
                <a:gd name="T92" fmla="*/ 2147483646 w 121"/>
                <a:gd name="T93" fmla="*/ 2147483646 h 336"/>
                <a:gd name="T94" fmla="*/ 2147483646 w 121"/>
                <a:gd name="T95" fmla="*/ 2147483646 h 336"/>
                <a:gd name="T96" fmla="*/ 2147483646 w 121"/>
                <a:gd name="T97" fmla="*/ 2147483646 h 336"/>
                <a:gd name="T98" fmla="*/ 2147483646 w 121"/>
                <a:gd name="T99" fmla="*/ 2147483646 h 336"/>
                <a:gd name="T100" fmla="*/ 2147483646 w 121"/>
                <a:gd name="T101" fmla="*/ 2147483646 h 336"/>
                <a:gd name="T102" fmla="*/ 2147483646 w 121"/>
                <a:gd name="T103" fmla="*/ 2147483646 h 336"/>
                <a:gd name="T104" fmla="*/ 2147483646 w 121"/>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1" h="336">
                  <a:moveTo>
                    <a:pt x="52" y="0"/>
                  </a:move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4"/>
                    <a:pt x="121" y="314"/>
                    <a:pt x="121" y="314"/>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5"/>
                    <a:pt x="121" y="315"/>
                    <a:pt x="121" y="315"/>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6"/>
                    <a:pt x="121" y="316"/>
                    <a:pt x="121" y="316"/>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7"/>
                    <a:pt x="121" y="317"/>
                    <a:pt x="121" y="317"/>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8"/>
                    <a:pt x="121" y="318"/>
                    <a:pt x="121" y="318"/>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0"/>
                    <a:pt x="120" y="320"/>
                    <a:pt x="120" y="320"/>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2"/>
                    <a:pt x="119" y="322"/>
                    <a:pt x="119" y="322"/>
                  </a:cubicBezTo>
                  <a:cubicBezTo>
                    <a:pt x="119" y="323"/>
                    <a:pt x="119" y="323"/>
                    <a:pt x="119" y="323"/>
                  </a:cubicBezTo>
                  <a:cubicBezTo>
                    <a:pt x="119" y="323"/>
                    <a:pt x="119" y="323"/>
                    <a:pt x="119" y="323"/>
                  </a:cubicBezTo>
                  <a:cubicBezTo>
                    <a:pt x="119" y="323"/>
                    <a:pt x="119" y="323"/>
                    <a:pt x="118" y="323"/>
                  </a:cubicBezTo>
                  <a:cubicBezTo>
                    <a:pt x="118" y="323"/>
                    <a:pt x="118" y="323"/>
                    <a:pt x="118" y="323"/>
                  </a:cubicBezTo>
                  <a:cubicBezTo>
                    <a:pt x="118" y="324"/>
                    <a:pt x="117" y="325"/>
                    <a:pt x="116" y="326"/>
                  </a:cubicBezTo>
                  <a:cubicBezTo>
                    <a:pt x="114" y="328"/>
                    <a:pt x="111" y="330"/>
                    <a:pt x="108" y="331"/>
                  </a:cubicBezTo>
                  <a:cubicBezTo>
                    <a:pt x="108" y="331"/>
                    <a:pt x="108" y="331"/>
                    <a:pt x="108" y="331"/>
                  </a:cubicBezTo>
                  <a:cubicBezTo>
                    <a:pt x="107" y="332"/>
                    <a:pt x="107" y="332"/>
                    <a:pt x="106" y="332"/>
                  </a:cubicBezTo>
                  <a:cubicBezTo>
                    <a:pt x="106" y="332"/>
                    <a:pt x="106" y="332"/>
                    <a:pt x="106" y="332"/>
                  </a:cubicBezTo>
                  <a:cubicBezTo>
                    <a:pt x="106" y="332"/>
                    <a:pt x="106" y="332"/>
                    <a:pt x="106" y="332"/>
                  </a:cubicBezTo>
                  <a:cubicBezTo>
                    <a:pt x="106" y="332"/>
                    <a:pt x="106" y="332"/>
                    <a:pt x="106" y="332"/>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3"/>
                    <a:pt x="103" y="333"/>
                    <a:pt x="103" y="333"/>
                  </a:cubicBezTo>
                  <a:cubicBezTo>
                    <a:pt x="103" y="333"/>
                    <a:pt x="103" y="333"/>
                    <a:pt x="103" y="333"/>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1" y="334"/>
                    <a:pt x="101" y="334"/>
                    <a:pt x="101" y="334"/>
                  </a:cubicBezTo>
                  <a:cubicBezTo>
                    <a:pt x="100" y="334"/>
                    <a:pt x="100" y="334"/>
                    <a:pt x="100" y="334"/>
                  </a:cubicBezTo>
                  <a:cubicBezTo>
                    <a:pt x="99" y="334"/>
                    <a:pt x="99" y="334"/>
                    <a:pt x="99" y="334"/>
                  </a:cubicBezTo>
                  <a:cubicBezTo>
                    <a:pt x="99" y="334"/>
                    <a:pt x="99" y="334"/>
                    <a:pt x="99" y="334"/>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5"/>
                    <a:pt x="93" y="335"/>
                    <a:pt x="93" y="335"/>
                  </a:cubicBezTo>
                  <a:cubicBezTo>
                    <a:pt x="93" y="335"/>
                    <a:pt x="93" y="335"/>
                    <a:pt x="93" y="335"/>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7" y="336"/>
                    <a:pt x="87" y="336"/>
                    <a:pt x="87" y="336"/>
                  </a:cubicBezTo>
                  <a:cubicBezTo>
                    <a:pt x="87" y="336"/>
                    <a:pt x="87" y="336"/>
                    <a:pt x="87" y="336"/>
                  </a:cubicBezTo>
                  <a:cubicBezTo>
                    <a:pt x="86" y="336"/>
                    <a:pt x="86" y="336"/>
                    <a:pt x="86" y="336"/>
                  </a:cubicBezTo>
                  <a:cubicBezTo>
                    <a:pt x="86" y="336"/>
                    <a:pt x="86" y="336"/>
                    <a:pt x="86" y="336"/>
                  </a:cubicBezTo>
                  <a:cubicBezTo>
                    <a:pt x="85" y="336"/>
                    <a:pt x="85" y="336"/>
                    <a:pt x="85" y="336"/>
                  </a:cubicBezTo>
                  <a:cubicBezTo>
                    <a:pt x="85" y="336"/>
                    <a:pt x="85" y="336"/>
                    <a:pt x="85" y="336"/>
                  </a:cubicBezTo>
                  <a:cubicBezTo>
                    <a:pt x="84" y="336"/>
                    <a:pt x="84" y="336"/>
                    <a:pt x="84" y="336"/>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1" y="335"/>
                    <a:pt x="81" y="335"/>
                    <a:pt x="81" y="335"/>
                  </a:cubicBezTo>
                  <a:cubicBezTo>
                    <a:pt x="81" y="335"/>
                    <a:pt x="81" y="335"/>
                    <a:pt x="81" y="335"/>
                  </a:cubicBezTo>
                  <a:cubicBezTo>
                    <a:pt x="80" y="335"/>
                    <a:pt x="80" y="335"/>
                    <a:pt x="80" y="335"/>
                  </a:cubicBezTo>
                  <a:cubicBezTo>
                    <a:pt x="80" y="335"/>
                    <a:pt x="80" y="335"/>
                    <a:pt x="80" y="335"/>
                  </a:cubicBezTo>
                  <a:cubicBezTo>
                    <a:pt x="79" y="335"/>
                    <a:pt x="79" y="335"/>
                    <a:pt x="79" y="335"/>
                  </a:cubicBezTo>
                  <a:cubicBezTo>
                    <a:pt x="79" y="334"/>
                    <a:pt x="79" y="334"/>
                    <a:pt x="79" y="334"/>
                  </a:cubicBezTo>
                  <a:cubicBezTo>
                    <a:pt x="73" y="332"/>
                    <a:pt x="69" y="329"/>
                    <a:pt x="68" y="325"/>
                  </a:cubicBezTo>
                  <a:cubicBezTo>
                    <a:pt x="0" y="12"/>
                    <a:pt x="0" y="12"/>
                    <a:pt x="0" y="12"/>
                  </a:cubicBezTo>
                  <a:cubicBezTo>
                    <a:pt x="0" y="16"/>
                    <a:pt x="4" y="19"/>
                    <a:pt x="10" y="21"/>
                  </a:cubicBezTo>
                  <a:cubicBezTo>
                    <a:pt x="21" y="25"/>
                    <a:pt x="38" y="21"/>
                    <a:pt x="47" y="13"/>
                  </a:cubicBezTo>
                  <a:cubicBezTo>
                    <a:pt x="47" y="13"/>
                    <a:pt x="47" y="13"/>
                    <a:pt x="47" y="13"/>
                  </a:cubicBezTo>
                  <a:cubicBezTo>
                    <a:pt x="47" y="12"/>
                    <a:pt x="47" y="12"/>
                    <a:pt x="47" y="12"/>
                  </a:cubicBezTo>
                  <a:cubicBezTo>
                    <a:pt x="47" y="12"/>
                    <a:pt x="47" y="12"/>
                    <a:pt x="47" y="12"/>
                  </a:cubicBezTo>
                  <a:cubicBezTo>
                    <a:pt x="48" y="12"/>
                    <a:pt x="48" y="12"/>
                    <a:pt x="48" y="12"/>
                  </a:cubicBezTo>
                  <a:cubicBezTo>
                    <a:pt x="48" y="12"/>
                    <a:pt x="48" y="12"/>
                    <a:pt x="48" y="12"/>
                  </a:cubicBezTo>
                  <a:cubicBezTo>
                    <a:pt x="48" y="12"/>
                    <a:pt x="48" y="12"/>
                    <a:pt x="48" y="12"/>
                  </a:cubicBezTo>
                  <a:cubicBezTo>
                    <a:pt x="48" y="12"/>
                    <a:pt x="48" y="12"/>
                    <a:pt x="48" y="12"/>
                  </a:cubicBezTo>
                  <a:cubicBezTo>
                    <a:pt x="48" y="11"/>
                    <a:pt x="48" y="11"/>
                    <a:pt x="48" y="11"/>
                  </a:cubicBezTo>
                  <a:cubicBezTo>
                    <a:pt x="49" y="11"/>
                    <a:pt x="49" y="11"/>
                    <a:pt x="49"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lnTo>
                    <a:pt x="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4" name="Freeform 546">
              <a:extLst>
                <a:ext uri="{FF2B5EF4-FFF2-40B4-BE49-F238E27FC236}">
                  <a16:creationId xmlns:a16="http://schemas.microsoft.com/office/drawing/2014/main" id="{980954E0-8097-3754-338B-41BFD0CD0E13}"/>
                </a:ext>
              </a:extLst>
            </p:cNvPr>
            <p:cNvSpPr>
              <a:spLocks/>
            </p:cNvSpPr>
            <p:nvPr userDrawn="1"/>
          </p:nvSpPr>
          <p:spPr bwMode="auto">
            <a:xfrm>
              <a:off x="11123613"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7" y="99"/>
                    <a:pt x="126" y="98"/>
                    <a:pt x="62" y="63"/>
                  </a:cubicBezTo>
                  <a:cubicBezTo>
                    <a:pt x="32" y="45"/>
                    <a:pt x="15" y="23"/>
                    <a:pt x="14" y="0"/>
                  </a:cubicBezTo>
                  <a:cubicBezTo>
                    <a:pt x="0" y="0"/>
                    <a:pt x="0" y="0"/>
                    <a:pt x="0" y="0"/>
                  </a:cubicBezTo>
                  <a:cubicBezTo>
                    <a:pt x="1" y="26"/>
                    <a:pt x="18" y="52"/>
                    <a:pt x="53" y="73"/>
                  </a:cubicBezTo>
                  <a:cubicBezTo>
                    <a:pt x="122" y="113"/>
                    <a:pt x="231" y="114"/>
                    <a:pt x="298"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5" name="Freeform 547">
              <a:extLst>
                <a:ext uri="{FF2B5EF4-FFF2-40B4-BE49-F238E27FC236}">
                  <a16:creationId xmlns:a16="http://schemas.microsoft.com/office/drawing/2014/main" id="{C5680A33-A426-D1F4-E4EF-6570ACE53268}"/>
                </a:ext>
              </a:extLst>
            </p:cNvPr>
            <p:cNvSpPr>
              <a:spLocks/>
            </p:cNvSpPr>
            <p:nvPr userDrawn="1"/>
          </p:nvSpPr>
          <p:spPr bwMode="auto">
            <a:xfrm>
              <a:off x="11123613"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8" y="90"/>
                  </a:cubicBezTo>
                  <a:cubicBezTo>
                    <a:pt x="231" y="129"/>
                    <a:pt x="122" y="128"/>
                    <a:pt x="53" y="88"/>
                  </a:cubicBezTo>
                  <a:cubicBezTo>
                    <a:pt x="18" y="68"/>
                    <a:pt x="0" y="41"/>
                    <a:pt x="0" y="14"/>
                  </a:cubicBezTo>
                  <a:cubicBezTo>
                    <a:pt x="0" y="0"/>
                    <a:pt x="0" y="0"/>
                    <a:pt x="0" y="0"/>
                  </a:cubicBezTo>
                  <a:cubicBezTo>
                    <a:pt x="0" y="26"/>
                    <a:pt x="18" y="53"/>
                    <a:pt x="53" y="74"/>
                  </a:cubicBezTo>
                  <a:cubicBezTo>
                    <a:pt x="122" y="114"/>
                    <a:pt x="231" y="115"/>
                    <a:pt x="298"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6" name="Freeform 548">
              <a:extLst>
                <a:ext uri="{FF2B5EF4-FFF2-40B4-BE49-F238E27FC236}">
                  <a16:creationId xmlns:a16="http://schemas.microsoft.com/office/drawing/2014/main" id="{706D5F71-6D59-B6B3-0EB1-2F6D7C37FFB0}"/>
                </a:ext>
              </a:extLst>
            </p:cNvPr>
            <p:cNvSpPr>
              <a:spLocks/>
            </p:cNvSpPr>
            <p:nvPr userDrawn="1"/>
          </p:nvSpPr>
          <p:spPr bwMode="auto">
            <a:xfrm>
              <a:off x="11129963" y="3444876"/>
              <a:ext cx="536575" cy="682625"/>
            </a:xfrm>
            <a:custGeom>
              <a:avLst/>
              <a:gdLst>
                <a:gd name="T0" fmla="*/ 2147483646 w 338"/>
                <a:gd name="T1" fmla="*/ 2147483646 h 430"/>
                <a:gd name="T2" fmla="*/ 2147483646 w 338"/>
                <a:gd name="T3" fmla="*/ 2147483646 h 430"/>
                <a:gd name="T4" fmla="*/ 2147483646 w 338"/>
                <a:gd name="T5" fmla="*/ 2147483646 h 430"/>
                <a:gd name="T6" fmla="*/ 2147483646 w 338"/>
                <a:gd name="T7" fmla="*/ 2147483646 h 430"/>
                <a:gd name="T8" fmla="*/ 0 w 338"/>
                <a:gd name="T9" fmla="*/ 0 h 430"/>
                <a:gd name="T10" fmla="*/ 2147483646 w 338"/>
                <a:gd name="T11" fmla="*/ 2147483646 h 430"/>
                <a:gd name="T12" fmla="*/ 2147483646 w 338"/>
                <a:gd name="T13" fmla="*/ 2147483646 h 430"/>
                <a:gd name="T14" fmla="*/ 2147483646 w 338"/>
                <a:gd name="T15" fmla="*/ 2147483646 h 430"/>
                <a:gd name="T16" fmla="*/ 2147483646 w 338"/>
                <a:gd name="T17" fmla="*/ 2147483646 h 430"/>
                <a:gd name="T18" fmla="*/ 2147483646 w 338"/>
                <a:gd name="T19" fmla="*/ 2147483646 h 430"/>
                <a:gd name="T20" fmla="*/ 2147483646 w 338"/>
                <a:gd name="T21" fmla="*/ 2147483646 h 4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8" h="430">
                  <a:moveTo>
                    <a:pt x="300" y="341"/>
                  </a:moveTo>
                  <a:cubicBezTo>
                    <a:pt x="300" y="341"/>
                    <a:pt x="328" y="84"/>
                    <a:pt x="338" y="8"/>
                  </a:cubicBezTo>
                  <a:cubicBezTo>
                    <a:pt x="332" y="26"/>
                    <a:pt x="317" y="42"/>
                    <a:pt x="294" y="56"/>
                  </a:cubicBezTo>
                  <a:cubicBezTo>
                    <a:pt x="227" y="95"/>
                    <a:pt x="118" y="94"/>
                    <a:pt x="49" y="54"/>
                  </a:cubicBezTo>
                  <a:cubicBezTo>
                    <a:pt x="23" y="39"/>
                    <a:pt x="6" y="20"/>
                    <a:pt x="0" y="0"/>
                  </a:cubicBezTo>
                  <a:cubicBezTo>
                    <a:pt x="9" y="69"/>
                    <a:pt x="39" y="341"/>
                    <a:pt x="39" y="341"/>
                  </a:cubicBezTo>
                  <a:cubicBezTo>
                    <a:pt x="39" y="343"/>
                    <a:pt x="39" y="345"/>
                    <a:pt x="39" y="347"/>
                  </a:cubicBezTo>
                  <a:cubicBezTo>
                    <a:pt x="39" y="366"/>
                    <a:pt x="52" y="385"/>
                    <a:pt x="77" y="400"/>
                  </a:cubicBezTo>
                  <a:cubicBezTo>
                    <a:pt x="129" y="430"/>
                    <a:pt x="211" y="430"/>
                    <a:pt x="262" y="400"/>
                  </a:cubicBezTo>
                  <a:cubicBezTo>
                    <a:pt x="287" y="386"/>
                    <a:pt x="300" y="367"/>
                    <a:pt x="300" y="347"/>
                  </a:cubicBezTo>
                  <a:cubicBezTo>
                    <a:pt x="300" y="345"/>
                    <a:pt x="300" y="343"/>
                    <a:pt x="300" y="341"/>
                  </a:cubicBez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7" name="Freeform 549">
              <a:extLst>
                <a:ext uri="{FF2B5EF4-FFF2-40B4-BE49-F238E27FC236}">
                  <a16:creationId xmlns:a16="http://schemas.microsoft.com/office/drawing/2014/main" id="{F954F681-ED28-5BBB-3C2D-19FDA7ADE5F4}"/>
                </a:ext>
              </a:extLst>
            </p:cNvPr>
            <p:cNvSpPr>
              <a:spLocks/>
            </p:cNvSpPr>
            <p:nvPr userDrawn="1"/>
          </p:nvSpPr>
          <p:spPr bwMode="auto">
            <a:xfrm>
              <a:off x="11512551" y="3457576"/>
              <a:ext cx="153988" cy="638175"/>
            </a:xfrm>
            <a:custGeom>
              <a:avLst/>
              <a:gdLst>
                <a:gd name="T0" fmla="*/ 2147483646 w 97"/>
                <a:gd name="T1" fmla="*/ 2147483646 h 402"/>
                <a:gd name="T2" fmla="*/ 2147483646 w 97"/>
                <a:gd name="T3" fmla="*/ 0 h 402"/>
                <a:gd name="T4" fmla="*/ 2147483646 w 97"/>
                <a:gd name="T5" fmla="*/ 2147483646 h 402"/>
                <a:gd name="T6" fmla="*/ 2147483646 w 97"/>
                <a:gd name="T7" fmla="*/ 2147483646 h 402"/>
                <a:gd name="T8" fmla="*/ 0 w 97"/>
                <a:gd name="T9" fmla="*/ 2147483646 h 402"/>
                <a:gd name="T10" fmla="*/ 2147483646 w 97"/>
                <a:gd name="T11" fmla="*/ 2147483646 h 402"/>
                <a:gd name="T12" fmla="*/ 2147483646 w 97"/>
                <a:gd name="T13" fmla="*/ 2147483646 h 402"/>
                <a:gd name="T14" fmla="*/ 2147483646 w 97"/>
                <a:gd name="T15" fmla="*/ 2147483646 h 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 h="402">
                  <a:moveTo>
                    <a:pt x="59" y="333"/>
                  </a:moveTo>
                  <a:cubicBezTo>
                    <a:pt x="59" y="333"/>
                    <a:pt x="87" y="76"/>
                    <a:pt x="97" y="0"/>
                  </a:cubicBezTo>
                  <a:cubicBezTo>
                    <a:pt x="91" y="18"/>
                    <a:pt x="76" y="34"/>
                    <a:pt x="53" y="48"/>
                  </a:cubicBezTo>
                  <a:cubicBezTo>
                    <a:pt x="42" y="54"/>
                    <a:pt x="31" y="59"/>
                    <a:pt x="19" y="63"/>
                  </a:cubicBezTo>
                  <a:cubicBezTo>
                    <a:pt x="0" y="402"/>
                    <a:pt x="0" y="402"/>
                    <a:pt x="0" y="402"/>
                  </a:cubicBezTo>
                  <a:cubicBezTo>
                    <a:pt x="7" y="399"/>
                    <a:pt x="14" y="396"/>
                    <a:pt x="21" y="392"/>
                  </a:cubicBezTo>
                  <a:cubicBezTo>
                    <a:pt x="46" y="378"/>
                    <a:pt x="59" y="359"/>
                    <a:pt x="59" y="339"/>
                  </a:cubicBezTo>
                  <a:cubicBezTo>
                    <a:pt x="59" y="337"/>
                    <a:pt x="59" y="335"/>
                    <a:pt x="59" y="333"/>
                  </a:cubicBez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8" name="Freeform 550">
              <a:extLst>
                <a:ext uri="{FF2B5EF4-FFF2-40B4-BE49-F238E27FC236}">
                  <a16:creationId xmlns:a16="http://schemas.microsoft.com/office/drawing/2014/main" id="{E079C52C-380B-1DBA-D22D-9B13A91668C0}"/>
                </a:ext>
              </a:extLst>
            </p:cNvPr>
            <p:cNvSpPr>
              <a:spLocks/>
            </p:cNvSpPr>
            <p:nvPr userDrawn="1"/>
          </p:nvSpPr>
          <p:spPr bwMode="auto">
            <a:xfrm>
              <a:off x="11129963" y="3444876"/>
              <a:ext cx="190500" cy="661988"/>
            </a:xfrm>
            <a:custGeom>
              <a:avLst/>
              <a:gdLst>
                <a:gd name="T0" fmla="*/ 2147483646 w 120"/>
                <a:gd name="T1" fmla="*/ 2147483646 h 417"/>
                <a:gd name="T2" fmla="*/ 2147483646 w 120"/>
                <a:gd name="T3" fmla="*/ 2147483646 h 417"/>
                <a:gd name="T4" fmla="*/ 0 w 120"/>
                <a:gd name="T5" fmla="*/ 0 h 417"/>
                <a:gd name="T6" fmla="*/ 2147483646 w 120"/>
                <a:gd name="T7" fmla="*/ 2147483646 h 417"/>
                <a:gd name="T8" fmla="*/ 2147483646 w 120"/>
                <a:gd name="T9" fmla="*/ 2147483646 h 417"/>
                <a:gd name="T10" fmla="*/ 2147483646 w 120"/>
                <a:gd name="T11" fmla="*/ 2147483646 h 417"/>
                <a:gd name="T12" fmla="*/ 2147483646 w 120"/>
                <a:gd name="T13" fmla="*/ 2147483646 h 417"/>
                <a:gd name="T14" fmla="*/ 2147483646 w 120"/>
                <a:gd name="T15" fmla="*/ 2147483646 h 4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0" h="417">
                  <a:moveTo>
                    <a:pt x="96" y="74"/>
                  </a:moveTo>
                  <a:cubicBezTo>
                    <a:pt x="79" y="69"/>
                    <a:pt x="63" y="62"/>
                    <a:pt x="49" y="54"/>
                  </a:cubicBezTo>
                  <a:cubicBezTo>
                    <a:pt x="23" y="39"/>
                    <a:pt x="6" y="20"/>
                    <a:pt x="0" y="0"/>
                  </a:cubicBezTo>
                  <a:cubicBezTo>
                    <a:pt x="9" y="69"/>
                    <a:pt x="39" y="341"/>
                    <a:pt x="39" y="341"/>
                  </a:cubicBezTo>
                  <a:cubicBezTo>
                    <a:pt x="39" y="343"/>
                    <a:pt x="39" y="345"/>
                    <a:pt x="39" y="347"/>
                  </a:cubicBezTo>
                  <a:cubicBezTo>
                    <a:pt x="39" y="366"/>
                    <a:pt x="52" y="385"/>
                    <a:pt x="77" y="400"/>
                  </a:cubicBezTo>
                  <a:cubicBezTo>
                    <a:pt x="90" y="408"/>
                    <a:pt x="104" y="413"/>
                    <a:pt x="120" y="417"/>
                  </a:cubicBezTo>
                  <a:lnTo>
                    <a:pt x="96" y="7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9" name="Freeform 551">
              <a:extLst>
                <a:ext uri="{FF2B5EF4-FFF2-40B4-BE49-F238E27FC236}">
                  <a16:creationId xmlns:a16="http://schemas.microsoft.com/office/drawing/2014/main" id="{F96F0B2F-5436-5896-386E-437445CFBBEE}"/>
                </a:ext>
              </a:extLst>
            </p:cNvPr>
            <p:cNvSpPr>
              <a:spLocks/>
            </p:cNvSpPr>
            <p:nvPr userDrawn="1"/>
          </p:nvSpPr>
          <p:spPr bwMode="auto">
            <a:xfrm>
              <a:off x="11125201" y="3095626"/>
              <a:ext cx="155575" cy="277813"/>
            </a:xfrm>
            <a:custGeom>
              <a:avLst/>
              <a:gdLst>
                <a:gd name="T0" fmla="*/ 2147483646 w 98"/>
                <a:gd name="T1" fmla="*/ 2147483646 h 175"/>
                <a:gd name="T2" fmla="*/ 2147483646 w 98"/>
                <a:gd name="T3" fmla="*/ 2147483646 h 175"/>
                <a:gd name="T4" fmla="*/ 2147483646 w 98"/>
                <a:gd name="T5" fmla="*/ 2147483646 h 175"/>
                <a:gd name="T6" fmla="*/ 2147483646 w 98"/>
                <a:gd name="T7" fmla="*/ 2147483646 h 175"/>
                <a:gd name="T8" fmla="*/ 2147483646 w 98"/>
                <a:gd name="T9" fmla="*/ 2147483646 h 175"/>
                <a:gd name="T10" fmla="*/ 2147483646 w 98"/>
                <a:gd name="T11" fmla="*/ 2147483646 h 175"/>
                <a:gd name="T12" fmla="*/ 2147483646 w 98"/>
                <a:gd name="T13" fmla="*/ 2147483646 h 175"/>
                <a:gd name="T14" fmla="*/ 2147483646 w 98"/>
                <a:gd name="T15" fmla="*/ 2147483646 h 175"/>
                <a:gd name="T16" fmla="*/ 2147483646 w 98"/>
                <a:gd name="T17" fmla="*/ 2147483646 h 175"/>
                <a:gd name="T18" fmla="*/ 2147483646 w 98"/>
                <a:gd name="T19" fmla="*/ 2147483646 h 175"/>
                <a:gd name="T20" fmla="*/ 2147483646 w 98"/>
                <a:gd name="T21" fmla="*/ 2147483646 h 175"/>
                <a:gd name="T22" fmla="*/ 2147483646 w 98"/>
                <a:gd name="T23" fmla="*/ 2147483646 h 175"/>
                <a:gd name="T24" fmla="*/ 2147483646 w 98"/>
                <a:gd name="T25" fmla="*/ 2147483646 h 175"/>
                <a:gd name="T26" fmla="*/ 2147483646 w 98"/>
                <a:gd name="T27" fmla="*/ 2147483646 h 175"/>
                <a:gd name="T28" fmla="*/ 2147483646 w 98"/>
                <a:gd name="T29" fmla="*/ 2147483646 h 175"/>
                <a:gd name="T30" fmla="*/ 2147483646 w 98"/>
                <a:gd name="T31" fmla="*/ 2147483646 h 175"/>
                <a:gd name="T32" fmla="*/ 2147483646 w 98"/>
                <a:gd name="T33" fmla="*/ 2147483646 h 175"/>
                <a:gd name="T34" fmla="*/ 2147483646 w 98"/>
                <a:gd name="T35" fmla="*/ 2147483646 h 175"/>
                <a:gd name="T36" fmla="*/ 2147483646 w 98"/>
                <a:gd name="T37" fmla="*/ 2147483646 h 175"/>
                <a:gd name="T38" fmla="*/ 2147483646 w 98"/>
                <a:gd name="T39" fmla="*/ 2147483646 h 175"/>
                <a:gd name="T40" fmla="*/ 2147483646 w 98"/>
                <a:gd name="T41" fmla="*/ 2147483646 h 175"/>
                <a:gd name="T42" fmla="*/ 2147483646 w 98"/>
                <a:gd name="T43" fmla="*/ 2147483646 h 175"/>
                <a:gd name="T44" fmla="*/ 2147483646 w 98"/>
                <a:gd name="T45" fmla="*/ 2147483646 h 175"/>
                <a:gd name="T46" fmla="*/ 2147483646 w 98"/>
                <a:gd name="T47" fmla="*/ 2147483646 h 175"/>
                <a:gd name="T48" fmla="*/ 2147483646 w 98"/>
                <a:gd name="T49" fmla="*/ 2147483646 h 175"/>
                <a:gd name="T50" fmla="*/ 2147483646 w 98"/>
                <a:gd name="T51" fmla="*/ 2147483646 h 175"/>
                <a:gd name="T52" fmla="*/ 2147483646 w 98"/>
                <a:gd name="T53" fmla="*/ 2147483646 h 175"/>
                <a:gd name="T54" fmla="*/ 2147483646 w 98"/>
                <a:gd name="T55" fmla="*/ 2147483646 h 175"/>
                <a:gd name="T56" fmla="*/ 2147483646 w 98"/>
                <a:gd name="T57" fmla="*/ 2147483646 h 175"/>
                <a:gd name="T58" fmla="*/ 2147483646 w 98"/>
                <a:gd name="T59" fmla="*/ 2147483646 h 175"/>
                <a:gd name="T60" fmla="*/ 2147483646 w 98"/>
                <a:gd name="T61" fmla="*/ 2147483646 h 175"/>
                <a:gd name="T62" fmla="*/ 2147483646 w 98"/>
                <a:gd name="T63" fmla="*/ 2147483646 h 175"/>
                <a:gd name="T64" fmla="*/ 2147483646 w 98"/>
                <a:gd name="T65" fmla="*/ 2147483646 h 175"/>
                <a:gd name="T66" fmla="*/ 2147483646 w 98"/>
                <a:gd name="T67" fmla="*/ 2147483646 h 175"/>
                <a:gd name="T68" fmla="*/ 2147483646 w 98"/>
                <a:gd name="T69" fmla="*/ 2147483646 h 175"/>
                <a:gd name="T70" fmla="*/ 2147483646 w 98"/>
                <a:gd name="T71" fmla="*/ 2147483646 h 175"/>
                <a:gd name="T72" fmla="*/ 2147483646 w 98"/>
                <a:gd name="T73" fmla="*/ 2147483646 h 175"/>
                <a:gd name="T74" fmla="*/ 2147483646 w 98"/>
                <a:gd name="T75" fmla="*/ 2147483646 h 175"/>
                <a:gd name="T76" fmla="*/ 2147483646 w 98"/>
                <a:gd name="T77" fmla="*/ 2147483646 h 175"/>
                <a:gd name="T78" fmla="*/ 2147483646 w 98"/>
                <a:gd name="T79" fmla="*/ 2147483646 h 175"/>
                <a:gd name="T80" fmla="*/ 2147483646 w 98"/>
                <a:gd name="T81" fmla="*/ 2147483646 h 175"/>
                <a:gd name="T82" fmla="*/ 2147483646 w 98"/>
                <a:gd name="T83" fmla="*/ 2147483646 h 175"/>
                <a:gd name="T84" fmla="*/ 2147483646 w 98"/>
                <a:gd name="T85" fmla="*/ 2147483646 h 175"/>
                <a:gd name="T86" fmla="*/ 2147483646 w 98"/>
                <a:gd name="T87" fmla="*/ 2147483646 h 175"/>
                <a:gd name="T88" fmla="*/ 2147483646 w 98"/>
                <a:gd name="T89" fmla="*/ 2147483646 h 175"/>
                <a:gd name="T90" fmla="*/ 2147483646 w 98"/>
                <a:gd name="T91" fmla="*/ 2147483646 h 175"/>
                <a:gd name="T92" fmla="*/ 2147483646 w 98"/>
                <a:gd name="T93" fmla="*/ 2147483646 h 175"/>
                <a:gd name="T94" fmla="*/ 2147483646 w 98"/>
                <a:gd name="T95" fmla="*/ 2147483646 h 175"/>
                <a:gd name="T96" fmla="*/ 2147483646 w 98"/>
                <a:gd name="T97" fmla="*/ 2147483646 h 175"/>
                <a:gd name="T98" fmla="*/ 2147483646 w 98"/>
                <a:gd name="T99" fmla="*/ 2147483646 h 175"/>
                <a:gd name="T100" fmla="*/ 2147483646 w 98"/>
                <a:gd name="T101" fmla="*/ 2147483646 h 175"/>
                <a:gd name="T102" fmla="*/ 2147483646 w 98"/>
                <a:gd name="T103" fmla="*/ 2147483646 h 1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8" h="175">
                  <a:moveTo>
                    <a:pt x="65" y="0"/>
                  </a:moveTo>
                  <a:cubicBezTo>
                    <a:pt x="97" y="148"/>
                    <a:pt x="97" y="148"/>
                    <a:pt x="97" y="148"/>
                  </a:cubicBezTo>
                  <a:cubicBezTo>
                    <a:pt x="98" y="153"/>
                    <a:pt x="96" y="158"/>
                    <a:pt x="90" y="163"/>
                  </a:cubicBezTo>
                  <a:cubicBezTo>
                    <a:pt x="90" y="163"/>
                    <a:pt x="90" y="163"/>
                    <a:pt x="90" y="163"/>
                  </a:cubicBezTo>
                  <a:cubicBezTo>
                    <a:pt x="89" y="164"/>
                    <a:pt x="89" y="164"/>
                    <a:pt x="89" y="164"/>
                  </a:cubicBezTo>
                  <a:cubicBezTo>
                    <a:pt x="89" y="164"/>
                    <a:pt x="89" y="164"/>
                    <a:pt x="89" y="164"/>
                  </a:cubicBezTo>
                  <a:cubicBezTo>
                    <a:pt x="88" y="165"/>
                    <a:pt x="88" y="165"/>
                    <a:pt x="88" y="165"/>
                  </a:cubicBezTo>
                  <a:cubicBezTo>
                    <a:pt x="88" y="165"/>
                    <a:pt x="88" y="165"/>
                    <a:pt x="88" y="165"/>
                  </a:cubicBezTo>
                  <a:cubicBezTo>
                    <a:pt x="87" y="166"/>
                    <a:pt x="87" y="166"/>
                    <a:pt x="87" y="166"/>
                  </a:cubicBezTo>
                  <a:cubicBezTo>
                    <a:pt x="87" y="166"/>
                    <a:pt x="87" y="166"/>
                    <a:pt x="87" y="166"/>
                  </a:cubicBezTo>
                  <a:cubicBezTo>
                    <a:pt x="86" y="166"/>
                    <a:pt x="86" y="166"/>
                    <a:pt x="86" y="166"/>
                  </a:cubicBezTo>
                  <a:cubicBezTo>
                    <a:pt x="85" y="167"/>
                    <a:pt x="85" y="167"/>
                    <a:pt x="85" y="167"/>
                  </a:cubicBezTo>
                  <a:cubicBezTo>
                    <a:pt x="85" y="167"/>
                    <a:pt x="85" y="167"/>
                    <a:pt x="85" y="167"/>
                  </a:cubicBezTo>
                  <a:cubicBezTo>
                    <a:pt x="84" y="168"/>
                    <a:pt x="84" y="168"/>
                    <a:pt x="84" y="168"/>
                  </a:cubicBezTo>
                  <a:cubicBezTo>
                    <a:pt x="83" y="168"/>
                    <a:pt x="83" y="168"/>
                    <a:pt x="83" y="168"/>
                  </a:cubicBezTo>
                  <a:cubicBezTo>
                    <a:pt x="83" y="168"/>
                    <a:pt x="83" y="168"/>
                    <a:pt x="83" y="168"/>
                  </a:cubicBezTo>
                  <a:cubicBezTo>
                    <a:pt x="82" y="169"/>
                    <a:pt x="82" y="169"/>
                    <a:pt x="82" y="169"/>
                  </a:cubicBezTo>
                  <a:cubicBezTo>
                    <a:pt x="82" y="169"/>
                    <a:pt x="82" y="169"/>
                    <a:pt x="82" y="169"/>
                  </a:cubicBezTo>
                  <a:cubicBezTo>
                    <a:pt x="81" y="169"/>
                    <a:pt x="81" y="169"/>
                    <a:pt x="81" y="169"/>
                  </a:cubicBezTo>
                  <a:cubicBezTo>
                    <a:pt x="81" y="169"/>
                    <a:pt x="81" y="169"/>
                    <a:pt x="81" y="169"/>
                  </a:cubicBezTo>
                  <a:cubicBezTo>
                    <a:pt x="80" y="170"/>
                    <a:pt x="80" y="170"/>
                    <a:pt x="80" y="170"/>
                  </a:cubicBezTo>
                  <a:cubicBezTo>
                    <a:pt x="79" y="170"/>
                    <a:pt x="79" y="170"/>
                    <a:pt x="79" y="170"/>
                  </a:cubicBezTo>
                  <a:cubicBezTo>
                    <a:pt x="79" y="170"/>
                    <a:pt x="79" y="170"/>
                    <a:pt x="79" y="170"/>
                  </a:cubicBezTo>
                  <a:cubicBezTo>
                    <a:pt x="79" y="170"/>
                    <a:pt x="79" y="170"/>
                    <a:pt x="79" y="170"/>
                  </a:cubicBezTo>
                  <a:cubicBezTo>
                    <a:pt x="78" y="171"/>
                    <a:pt x="78" y="171"/>
                    <a:pt x="78" y="171"/>
                  </a:cubicBezTo>
                  <a:cubicBezTo>
                    <a:pt x="77" y="171"/>
                    <a:pt x="77" y="171"/>
                    <a:pt x="77" y="171"/>
                  </a:cubicBezTo>
                  <a:cubicBezTo>
                    <a:pt x="77" y="171"/>
                    <a:pt x="77" y="171"/>
                    <a:pt x="77" y="171"/>
                  </a:cubicBezTo>
                  <a:cubicBezTo>
                    <a:pt x="76" y="171"/>
                    <a:pt x="76" y="171"/>
                    <a:pt x="76" y="171"/>
                  </a:cubicBezTo>
                  <a:cubicBezTo>
                    <a:pt x="76" y="172"/>
                    <a:pt x="76" y="172"/>
                    <a:pt x="76" y="172"/>
                  </a:cubicBezTo>
                  <a:cubicBezTo>
                    <a:pt x="76" y="172"/>
                    <a:pt x="76" y="172"/>
                    <a:pt x="76" y="172"/>
                  </a:cubicBezTo>
                  <a:cubicBezTo>
                    <a:pt x="75" y="172"/>
                    <a:pt x="75" y="172"/>
                    <a:pt x="75" y="172"/>
                  </a:cubicBezTo>
                  <a:cubicBezTo>
                    <a:pt x="75" y="172"/>
                    <a:pt x="75" y="172"/>
                    <a:pt x="75" y="172"/>
                  </a:cubicBezTo>
                  <a:cubicBezTo>
                    <a:pt x="74" y="172"/>
                    <a:pt x="74" y="172"/>
                    <a:pt x="74" y="172"/>
                  </a:cubicBezTo>
                  <a:cubicBezTo>
                    <a:pt x="74" y="172"/>
                    <a:pt x="74" y="172"/>
                    <a:pt x="74" y="172"/>
                  </a:cubicBezTo>
                  <a:cubicBezTo>
                    <a:pt x="73" y="172"/>
                    <a:pt x="73" y="172"/>
                    <a:pt x="73" y="172"/>
                  </a:cubicBezTo>
                  <a:cubicBezTo>
                    <a:pt x="73" y="172"/>
                    <a:pt x="73" y="172"/>
                    <a:pt x="73" y="172"/>
                  </a:cubicBezTo>
                  <a:cubicBezTo>
                    <a:pt x="73" y="173"/>
                    <a:pt x="73" y="173"/>
                    <a:pt x="73" y="173"/>
                  </a:cubicBezTo>
                  <a:cubicBezTo>
                    <a:pt x="73" y="173"/>
                    <a:pt x="73" y="173"/>
                    <a:pt x="73" y="173"/>
                  </a:cubicBezTo>
                  <a:cubicBezTo>
                    <a:pt x="72" y="173"/>
                    <a:pt x="72" y="173"/>
                    <a:pt x="72" y="173"/>
                  </a:cubicBezTo>
                  <a:cubicBezTo>
                    <a:pt x="72" y="173"/>
                    <a:pt x="72" y="173"/>
                    <a:pt x="72" y="173"/>
                  </a:cubicBezTo>
                  <a:cubicBezTo>
                    <a:pt x="71" y="173"/>
                    <a:pt x="71" y="173"/>
                    <a:pt x="71" y="173"/>
                  </a:cubicBezTo>
                  <a:cubicBezTo>
                    <a:pt x="71" y="173"/>
                    <a:pt x="71" y="173"/>
                    <a:pt x="71" y="173"/>
                  </a:cubicBezTo>
                  <a:cubicBezTo>
                    <a:pt x="70" y="173"/>
                    <a:pt x="70" y="173"/>
                    <a:pt x="70" y="173"/>
                  </a:cubicBezTo>
                  <a:cubicBezTo>
                    <a:pt x="70" y="173"/>
                    <a:pt x="70" y="173"/>
                    <a:pt x="70" y="173"/>
                  </a:cubicBezTo>
                  <a:cubicBezTo>
                    <a:pt x="70" y="173"/>
                    <a:pt x="70" y="173"/>
                    <a:pt x="70" y="173"/>
                  </a:cubicBezTo>
                  <a:cubicBezTo>
                    <a:pt x="70" y="173"/>
                    <a:pt x="70" y="173"/>
                    <a:pt x="70" y="173"/>
                  </a:cubicBezTo>
                  <a:cubicBezTo>
                    <a:pt x="69" y="173"/>
                    <a:pt x="69" y="173"/>
                    <a:pt x="69" y="173"/>
                  </a:cubicBezTo>
                  <a:cubicBezTo>
                    <a:pt x="69" y="173"/>
                    <a:pt x="69" y="173"/>
                    <a:pt x="69" y="173"/>
                  </a:cubicBezTo>
                  <a:cubicBezTo>
                    <a:pt x="68" y="174"/>
                    <a:pt x="68" y="174"/>
                    <a:pt x="68" y="174"/>
                  </a:cubicBezTo>
                  <a:cubicBezTo>
                    <a:pt x="68" y="174"/>
                    <a:pt x="68" y="174"/>
                    <a:pt x="68" y="174"/>
                  </a:cubicBezTo>
                  <a:cubicBezTo>
                    <a:pt x="67" y="174"/>
                    <a:pt x="67" y="174"/>
                    <a:pt x="67" y="174"/>
                  </a:cubicBezTo>
                  <a:cubicBezTo>
                    <a:pt x="67" y="174"/>
                    <a:pt x="67" y="174"/>
                    <a:pt x="67" y="174"/>
                  </a:cubicBezTo>
                  <a:cubicBezTo>
                    <a:pt x="67" y="174"/>
                    <a:pt x="67" y="174"/>
                    <a:pt x="67" y="174"/>
                  </a:cubicBezTo>
                  <a:cubicBezTo>
                    <a:pt x="67" y="174"/>
                    <a:pt x="67" y="174"/>
                    <a:pt x="67" y="174"/>
                  </a:cubicBezTo>
                  <a:cubicBezTo>
                    <a:pt x="65" y="174"/>
                    <a:pt x="64" y="174"/>
                    <a:pt x="63" y="174"/>
                  </a:cubicBezTo>
                  <a:cubicBezTo>
                    <a:pt x="63" y="174"/>
                    <a:pt x="63" y="174"/>
                    <a:pt x="63" y="174"/>
                  </a:cubicBezTo>
                  <a:cubicBezTo>
                    <a:pt x="63" y="175"/>
                    <a:pt x="62" y="175"/>
                    <a:pt x="62" y="175"/>
                  </a:cubicBezTo>
                  <a:cubicBezTo>
                    <a:pt x="62" y="175"/>
                    <a:pt x="62" y="175"/>
                    <a:pt x="62" y="175"/>
                  </a:cubicBezTo>
                  <a:cubicBezTo>
                    <a:pt x="61" y="175"/>
                    <a:pt x="61" y="175"/>
                    <a:pt x="61" y="175"/>
                  </a:cubicBezTo>
                  <a:cubicBezTo>
                    <a:pt x="61" y="175"/>
                    <a:pt x="61" y="175"/>
                    <a:pt x="61" y="175"/>
                  </a:cubicBezTo>
                  <a:cubicBezTo>
                    <a:pt x="60" y="175"/>
                    <a:pt x="60" y="175"/>
                    <a:pt x="60" y="175"/>
                  </a:cubicBezTo>
                  <a:cubicBezTo>
                    <a:pt x="60" y="175"/>
                    <a:pt x="60" y="175"/>
                    <a:pt x="60" y="175"/>
                  </a:cubicBezTo>
                  <a:cubicBezTo>
                    <a:pt x="60" y="175"/>
                    <a:pt x="59" y="175"/>
                    <a:pt x="59" y="175"/>
                  </a:cubicBezTo>
                  <a:cubicBezTo>
                    <a:pt x="59" y="175"/>
                    <a:pt x="59" y="175"/>
                    <a:pt x="59" y="175"/>
                  </a:cubicBezTo>
                  <a:cubicBezTo>
                    <a:pt x="58" y="175"/>
                    <a:pt x="58" y="175"/>
                    <a:pt x="57" y="175"/>
                  </a:cubicBezTo>
                  <a:cubicBezTo>
                    <a:pt x="56" y="175"/>
                    <a:pt x="56" y="175"/>
                    <a:pt x="56" y="175"/>
                  </a:cubicBezTo>
                  <a:cubicBezTo>
                    <a:pt x="56" y="175"/>
                    <a:pt x="56" y="175"/>
                    <a:pt x="56" y="175"/>
                  </a:cubicBezTo>
                  <a:cubicBezTo>
                    <a:pt x="56" y="175"/>
                    <a:pt x="56" y="175"/>
                    <a:pt x="56" y="175"/>
                  </a:cubicBezTo>
                  <a:cubicBezTo>
                    <a:pt x="56" y="175"/>
                    <a:pt x="56" y="175"/>
                    <a:pt x="56" y="175"/>
                  </a:cubicBezTo>
                  <a:cubicBezTo>
                    <a:pt x="55" y="175"/>
                    <a:pt x="55" y="175"/>
                    <a:pt x="55" y="175"/>
                  </a:cubicBezTo>
                  <a:cubicBezTo>
                    <a:pt x="55" y="175"/>
                    <a:pt x="55" y="175"/>
                    <a:pt x="55" y="175"/>
                  </a:cubicBezTo>
                  <a:cubicBezTo>
                    <a:pt x="54" y="175"/>
                    <a:pt x="54" y="175"/>
                    <a:pt x="54" y="175"/>
                  </a:cubicBezTo>
                  <a:cubicBezTo>
                    <a:pt x="54" y="175"/>
                    <a:pt x="54" y="175"/>
                    <a:pt x="54" y="175"/>
                  </a:cubicBezTo>
                  <a:cubicBezTo>
                    <a:pt x="53" y="175"/>
                    <a:pt x="53" y="175"/>
                    <a:pt x="53" y="175"/>
                  </a:cubicBezTo>
                  <a:cubicBezTo>
                    <a:pt x="53" y="175"/>
                    <a:pt x="53" y="175"/>
                    <a:pt x="53" y="175"/>
                  </a:cubicBezTo>
                  <a:cubicBezTo>
                    <a:pt x="53" y="175"/>
                    <a:pt x="53" y="175"/>
                    <a:pt x="53" y="175"/>
                  </a:cubicBezTo>
                  <a:cubicBezTo>
                    <a:pt x="53" y="175"/>
                    <a:pt x="53" y="175"/>
                    <a:pt x="53" y="175"/>
                  </a:cubicBezTo>
                  <a:cubicBezTo>
                    <a:pt x="52" y="175"/>
                    <a:pt x="52" y="175"/>
                    <a:pt x="52" y="175"/>
                  </a:cubicBezTo>
                  <a:cubicBezTo>
                    <a:pt x="52" y="175"/>
                    <a:pt x="52" y="175"/>
                    <a:pt x="52" y="175"/>
                  </a:cubicBezTo>
                  <a:cubicBezTo>
                    <a:pt x="51" y="174"/>
                    <a:pt x="51" y="174"/>
                    <a:pt x="51" y="174"/>
                  </a:cubicBezTo>
                  <a:cubicBezTo>
                    <a:pt x="51" y="174"/>
                    <a:pt x="51" y="174"/>
                    <a:pt x="51"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49" y="174"/>
                    <a:pt x="49" y="174"/>
                    <a:pt x="49" y="174"/>
                  </a:cubicBezTo>
                  <a:cubicBezTo>
                    <a:pt x="49" y="174"/>
                    <a:pt x="49" y="174"/>
                    <a:pt x="49" y="174"/>
                  </a:cubicBezTo>
                  <a:cubicBezTo>
                    <a:pt x="48" y="174"/>
                    <a:pt x="48" y="174"/>
                    <a:pt x="48" y="174"/>
                  </a:cubicBezTo>
                  <a:cubicBezTo>
                    <a:pt x="48" y="174"/>
                    <a:pt x="48" y="174"/>
                    <a:pt x="48" y="174"/>
                  </a:cubicBezTo>
                  <a:cubicBezTo>
                    <a:pt x="48" y="174"/>
                    <a:pt x="48" y="174"/>
                    <a:pt x="48" y="174"/>
                  </a:cubicBezTo>
                  <a:cubicBezTo>
                    <a:pt x="48" y="174"/>
                    <a:pt x="48" y="174"/>
                    <a:pt x="48" y="174"/>
                  </a:cubicBezTo>
                  <a:cubicBezTo>
                    <a:pt x="47" y="174"/>
                    <a:pt x="47" y="174"/>
                    <a:pt x="47" y="174"/>
                  </a:cubicBezTo>
                  <a:cubicBezTo>
                    <a:pt x="46" y="173"/>
                    <a:pt x="46" y="173"/>
                    <a:pt x="46" y="173"/>
                  </a:cubicBezTo>
                  <a:cubicBezTo>
                    <a:pt x="46" y="173"/>
                    <a:pt x="46" y="173"/>
                    <a:pt x="46" y="173"/>
                  </a:cubicBezTo>
                  <a:cubicBezTo>
                    <a:pt x="45" y="173"/>
                    <a:pt x="45" y="173"/>
                    <a:pt x="45" y="173"/>
                  </a:cubicBezTo>
                  <a:cubicBezTo>
                    <a:pt x="45" y="173"/>
                    <a:pt x="45" y="173"/>
                    <a:pt x="45" y="173"/>
                  </a:cubicBezTo>
                  <a:cubicBezTo>
                    <a:pt x="38" y="171"/>
                    <a:pt x="33" y="167"/>
                    <a:pt x="32" y="162"/>
                  </a:cubicBezTo>
                  <a:cubicBezTo>
                    <a:pt x="0" y="14"/>
                    <a:pt x="0" y="14"/>
                    <a:pt x="0" y="14"/>
                  </a:cubicBezTo>
                  <a:cubicBezTo>
                    <a:pt x="1" y="19"/>
                    <a:pt x="6" y="23"/>
                    <a:pt x="13" y="25"/>
                  </a:cubicBezTo>
                  <a:cubicBezTo>
                    <a:pt x="13" y="25"/>
                    <a:pt x="13" y="25"/>
                    <a:pt x="13" y="25"/>
                  </a:cubicBezTo>
                  <a:cubicBezTo>
                    <a:pt x="13" y="26"/>
                    <a:pt x="13" y="26"/>
                    <a:pt x="13"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1" y="27"/>
                    <a:pt x="21" y="27"/>
                    <a:pt x="21" y="27"/>
                  </a:cubicBezTo>
                  <a:cubicBezTo>
                    <a:pt x="21" y="27"/>
                    <a:pt x="21" y="27"/>
                    <a:pt x="21" y="27"/>
                  </a:cubicBezTo>
                  <a:cubicBezTo>
                    <a:pt x="21" y="27"/>
                    <a:pt x="21" y="27"/>
                    <a:pt x="21" y="27"/>
                  </a:cubicBezTo>
                  <a:cubicBezTo>
                    <a:pt x="21" y="27"/>
                    <a:pt x="21" y="27"/>
                    <a:pt x="21" y="27"/>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3" y="27"/>
                    <a:pt x="23" y="27"/>
                    <a:pt x="23" y="27"/>
                  </a:cubicBezTo>
                  <a:cubicBezTo>
                    <a:pt x="23" y="27"/>
                    <a:pt x="23" y="27"/>
                    <a:pt x="23" y="27"/>
                  </a:cubicBezTo>
                  <a:cubicBezTo>
                    <a:pt x="23" y="27"/>
                    <a:pt x="23" y="27"/>
                    <a:pt x="23" y="27"/>
                  </a:cubicBezTo>
                  <a:cubicBezTo>
                    <a:pt x="23" y="27"/>
                    <a:pt x="23" y="27"/>
                    <a:pt x="23"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2" y="27"/>
                    <a:pt x="32" y="27"/>
                    <a:pt x="32" y="27"/>
                  </a:cubicBezTo>
                  <a:cubicBezTo>
                    <a:pt x="32" y="27"/>
                    <a:pt x="32" y="27"/>
                    <a:pt x="32" y="27"/>
                  </a:cubicBezTo>
                  <a:cubicBezTo>
                    <a:pt x="32" y="27"/>
                    <a:pt x="32" y="27"/>
                    <a:pt x="32" y="27"/>
                  </a:cubicBezTo>
                  <a:cubicBezTo>
                    <a:pt x="32" y="27"/>
                    <a:pt x="32" y="27"/>
                    <a:pt x="32" y="27"/>
                  </a:cubicBezTo>
                  <a:cubicBezTo>
                    <a:pt x="33" y="26"/>
                    <a:pt x="33" y="26"/>
                    <a:pt x="33" y="26"/>
                  </a:cubicBezTo>
                  <a:cubicBezTo>
                    <a:pt x="33" y="26"/>
                    <a:pt x="33" y="26"/>
                    <a:pt x="33" y="26"/>
                  </a:cubicBezTo>
                  <a:cubicBezTo>
                    <a:pt x="33" y="26"/>
                    <a:pt x="33" y="26"/>
                    <a:pt x="33" y="26"/>
                  </a:cubicBezTo>
                  <a:cubicBezTo>
                    <a:pt x="33" y="26"/>
                    <a:pt x="33" y="26"/>
                    <a:pt x="33" y="26"/>
                  </a:cubicBezTo>
                  <a:cubicBezTo>
                    <a:pt x="43" y="25"/>
                    <a:pt x="52" y="21"/>
                    <a:pt x="58" y="15"/>
                  </a:cubicBezTo>
                  <a:cubicBezTo>
                    <a:pt x="59" y="15"/>
                    <a:pt x="59" y="15"/>
                    <a:pt x="59" y="15"/>
                  </a:cubicBezTo>
                  <a:cubicBezTo>
                    <a:pt x="59" y="15"/>
                    <a:pt x="59" y="15"/>
                    <a:pt x="59" y="15"/>
                  </a:cubicBezTo>
                  <a:cubicBezTo>
                    <a:pt x="59" y="14"/>
                    <a:pt x="59" y="14"/>
                    <a:pt x="59" y="14"/>
                  </a:cubicBezTo>
                  <a:cubicBezTo>
                    <a:pt x="59" y="14"/>
                    <a:pt x="59" y="14"/>
                    <a:pt x="59" y="14"/>
                  </a:cubicBezTo>
                  <a:cubicBezTo>
                    <a:pt x="60" y="14"/>
                    <a:pt x="60" y="14"/>
                    <a:pt x="60" y="14"/>
                  </a:cubicBezTo>
                  <a:cubicBezTo>
                    <a:pt x="60" y="14"/>
                    <a:pt x="60" y="14"/>
                    <a:pt x="60" y="14"/>
                  </a:cubicBezTo>
                  <a:cubicBezTo>
                    <a:pt x="60" y="14"/>
                    <a:pt x="60" y="14"/>
                    <a:pt x="60" y="14"/>
                  </a:cubicBezTo>
                  <a:cubicBezTo>
                    <a:pt x="60" y="13"/>
                    <a:pt x="60" y="13"/>
                    <a:pt x="60" y="13"/>
                  </a:cubicBezTo>
                  <a:cubicBezTo>
                    <a:pt x="60" y="13"/>
                    <a:pt x="60" y="13"/>
                    <a:pt x="60"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2" y="12"/>
                    <a:pt x="62" y="12"/>
                    <a:pt x="62" y="12"/>
                  </a:cubicBezTo>
                  <a:cubicBezTo>
                    <a:pt x="62" y="11"/>
                    <a:pt x="62" y="11"/>
                    <a:pt x="62" y="11"/>
                  </a:cubicBezTo>
                  <a:cubicBezTo>
                    <a:pt x="62" y="11"/>
                    <a:pt x="62" y="11"/>
                    <a:pt x="62" y="11"/>
                  </a:cubicBezTo>
                  <a:cubicBezTo>
                    <a:pt x="62" y="11"/>
                    <a:pt x="62" y="11"/>
                    <a:pt x="62" y="11"/>
                  </a:cubicBezTo>
                  <a:cubicBezTo>
                    <a:pt x="62" y="11"/>
                    <a:pt x="62" y="11"/>
                    <a:pt x="62" y="11"/>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10"/>
                  </a:cubicBezTo>
                  <a:cubicBezTo>
                    <a:pt x="63" y="9"/>
                    <a:pt x="63" y="9"/>
                    <a:pt x="63" y="9"/>
                  </a:cubicBezTo>
                  <a:cubicBezTo>
                    <a:pt x="63" y="9"/>
                    <a:pt x="63" y="9"/>
                    <a:pt x="63" y="9"/>
                  </a:cubicBezTo>
                  <a:cubicBezTo>
                    <a:pt x="63" y="9"/>
                    <a:pt x="63" y="9"/>
                    <a:pt x="63" y="9"/>
                  </a:cubicBezTo>
                  <a:cubicBezTo>
                    <a:pt x="63" y="9"/>
                    <a:pt x="63" y="9"/>
                    <a:pt x="63" y="9"/>
                  </a:cubicBezTo>
                  <a:cubicBezTo>
                    <a:pt x="64" y="8"/>
                    <a:pt x="64" y="8"/>
                    <a:pt x="64" y="8"/>
                  </a:cubicBezTo>
                  <a:cubicBezTo>
                    <a:pt x="64" y="8"/>
                    <a:pt x="64" y="8"/>
                    <a:pt x="64" y="8"/>
                  </a:cubicBezTo>
                  <a:cubicBezTo>
                    <a:pt x="64" y="8"/>
                    <a:pt x="64" y="8"/>
                    <a:pt x="64" y="8"/>
                  </a:cubicBezTo>
                  <a:cubicBezTo>
                    <a:pt x="64" y="8"/>
                    <a:pt x="64" y="8"/>
                    <a:pt x="64" y="8"/>
                  </a:cubicBezTo>
                  <a:cubicBezTo>
                    <a:pt x="64" y="7"/>
                    <a:pt x="64" y="7"/>
                    <a:pt x="64" y="7"/>
                  </a:cubicBezTo>
                  <a:cubicBezTo>
                    <a:pt x="64" y="7"/>
                    <a:pt x="64" y="7"/>
                    <a:pt x="64" y="7"/>
                  </a:cubicBezTo>
                  <a:cubicBezTo>
                    <a:pt x="64" y="7"/>
                    <a:pt x="64" y="7"/>
                    <a:pt x="64" y="7"/>
                  </a:cubicBezTo>
                  <a:cubicBezTo>
                    <a:pt x="64" y="7"/>
                    <a:pt x="64" y="7"/>
                    <a:pt x="64" y="7"/>
                  </a:cubicBezTo>
                  <a:cubicBezTo>
                    <a:pt x="64" y="7"/>
                    <a:pt x="64" y="7"/>
                    <a:pt x="64" y="7"/>
                  </a:cubicBezTo>
                  <a:cubicBezTo>
                    <a:pt x="64" y="6"/>
                    <a:pt x="64" y="6"/>
                    <a:pt x="64"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4"/>
                    <a:pt x="65" y="4"/>
                    <a:pt x="65" y="4"/>
                  </a:cubicBezTo>
                  <a:cubicBezTo>
                    <a:pt x="65" y="4"/>
                    <a:pt x="65" y="4"/>
                    <a:pt x="65" y="4"/>
                  </a:cubicBezTo>
                  <a:cubicBezTo>
                    <a:pt x="65" y="4"/>
                    <a:pt x="65" y="4"/>
                    <a:pt x="65" y="4"/>
                  </a:cubicBezTo>
                  <a:cubicBezTo>
                    <a:pt x="65" y="4"/>
                    <a:pt x="65" y="4"/>
                    <a:pt x="65" y="4"/>
                  </a:cubicBezTo>
                  <a:cubicBezTo>
                    <a:pt x="65" y="4"/>
                    <a:pt x="65" y="4"/>
                    <a:pt x="65" y="4"/>
                  </a:cubicBezTo>
                  <a:cubicBezTo>
                    <a:pt x="65" y="4"/>
                    <a:pt x="65" y="4"/>
                    <a:pt x="65" y="4"/>
                  </a:cubicBezTo>
                  <a:cubicBezTo>
                    <a:pt x="65" y="3"/>
                    <a:pt x="65" y="3"/>
                    <a:pt x="65" y="3"/>
                  </a:cubicBezTo>
                  <a:cubicBezTo>
                    <a:pt x="65" y="3"/>
                    <a:pt x="65" y="3"/>
                    <a:pt x="65" y="3"/>
                  </a:cubicBezTo>
                  <a:cubicBezTo>
                    <a:pt x="65" y="3"/>
                    <a:pt x="65" y="3"/>
                    <a:pt x="65" y="3"/>
                  </a:cubicBezTo>
                  <a:cubicBezTo>
                    <a:pt x="65" y="3"/>
                    <a:pt x="65" y="3"/>
                    <a:pt x="65" y="3"/>
                  </a:cubicBezTo>
                  <a:cubicBezTo>
                    <a:pt x="65" y="3"/>
                    <a:pt x="65" y="3"/>
                    <a:pt x="65" y="3"/>
                  </a:cubicBezTo>
                  <a:cubicBezTo>
                    <a:pt x="65" y="2"/>
                    <a:pt x="65" y="2"/>
                    <a:pt x="65" y="2"/>
                  </a:cubicBezTo>
                  <a:cubicBezTo>
                    <a:pt x="65" y="2"/>
                    <a:pt x="65" y="2"/>
                    <a:pt x="65" y="2"/>
                  </a:cubicBezTo>
                  <a:cubicBezTo>
                    <a:pt x="65" y="2"/>
                    <a:pt x="65" y="2"/>
                    <a:pt x="65" y="2"/>
                  </a:cubicBezTo>
                  <a:cubicBezTo>
                    <a:pt x="65" y="2"/>
                    <a:pt x="65" y="2"/>
                    <a:pt x="65" y="2"/>
                  </a:cubicBezTo>
                  <a:cubicBezTo>
                    <a:pt x="65" y="2"/>
                    <a:pt x="65" y="2"/>
                    <a:pt x="65" y="2"/>
                  </a:cubicBezTo>
                  <a:cubicBezTo>
                    <a:pt x="65" y="2"/>
                    <a:pt x="65" y="2"/>
                    <a:pt x="65" y="2"/>
                  </a:cubicBezTo>
                  <a:cubicBezTo>
                    <a:pt x="65" y="2"/>
                    <a:pt x="65" y="2"/>
                    <a:pt x="65" y="2"/>
                  </a:cubicBezTo>
                  <a:cubicBezTo>
                    <a:pt x="65" y="1"/>
                    <a:pt x="65" y="1"/>
                    <a:pt x="65" y="1"/>
                  </a:cubicBezTo>
                  <a:cubicBezTo>
                    <a:pt x="65" y="1"/>
                    <a:pt x="65" y="1"/>
                    <a:pt x="65" y="1"/>
                  </a:cubicBezTo>
                  <a:cubicBezTo>
                    <a:pt x="65" y="1"/>
                    <a:pt x="65" y="1"/>
                    <a:pt x="65" y="1"/>
                  </a:cubicBezTo>
                  <a:cubicBezTo>
                    <a:pt x="65" y="1"/>
                    <a:pt x="65" y="1"/>
                    <a:pt x="65" y="1"/>
                  </a:cubicBezTo>
                  <a:cubicBezTo>
                    <a:pt x="65" y="1"/>
                    <a:pt x="65" y="1"/>
                    <a:pt x="65" y="1"/>
                  </a:cubicBezTo>
                  <a:cubicBezTo>
                    <a:pt x="65" y="1"/>
                    <a:pt x="65" y="1"/>
                    <a:pt x="65" y="1"/>
                  </a:cubicBezTo>
                  <a:cubicBezTo>
                    <a:pt x="65" y="1"/>
                    <a:pt x="65" y="1"/>
                    <a:pt x="65" y="1"/>
                  </a:cubicBezTo>
                  <a:cubicBezTo>
                    <a:pt x="65" y="1"/>
                    <a:pt x="65" y="1"/>
                    <a:pt x="65" y="1"/>
                  </a:cubicBezTo>
                  <a:cubicBezTo>
                    <a:pt x="65" y="0"/>
                    <a:pt x="65" y="0"/>
                    <a:pt x="65" y="0"/>
                  </a:cubicBezTo>
                  <a:cubicBezTo>
                    <a:pt x="65" y="0"/>
                    <a:pt x="65" y="0"/>
                    <a:pt x="65" y="0"/>
                  </a:cubicBezTo>
                  <a:cubicBezTo>
                    <a:pt x="65" y="0"/>
                    <a:pt x="65" y="0"/>
                    <a:pt x="65" y="0"/>
                  </a:cubicBezTo>
                  <a:cubicBezTo>
                    <a:pt x="65" y="0"/>
                    <a:pt x="65" y="0"/>
                    <a:pt x="65" y="0"/>
                  </a:cubicBez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0" name="Freeform 552">
              <a:extLst>
                <a:ext uri="{FF2B5EF4-FFF2-40B4-BE49-F238E27FC236}">
                  <a16:creationId xmlns:a16="http://schemas.microsoft.com/office/drawing/2014/main" id="{F91EFED5-A89C-7780-752F-4B9618B1996B}"/>
                </a:ext>
              </a:extLst>
            </p:cNvPr>
            <p:cNvSpPr>
              <a:spLocks/>
            </p:cNvSpPr>
            <p:nvPr userDrawn="1"/>
          </p:nvSpPr>
          <p:spPr bwMode="auto">
            <a:xfrm>
              <a:off x="11210926" y="3095626"/>
              <a:ext cx="69850" cy="276225"/>
            </a:xfrm>
            <a:custGeom>
              <a:avLst/>
              <a:gdLst>
                <a:gd name="T0" fmla="*/ 2147483646 w 44"/>
                <a:gd name="T1" fmla="*/ 2147483646 h 174"/>
                <a:gd name="T2" fmla="*/ 2147483646 w 44"/>
                <a:gd name="T3" fmla="*/ 2147483646 h 174"/>
                <a:gd name="T4" fmla="*/ 2147483646 w 44"/>
                <a:gd name="T5" fmla="*/ 2147483646 h 174"/>
                <a:gd name="T6" fmla="*/ 2147483646 w 44"/>
                <a:gd name="T7" fmla="*/ 2147483646 h 174"/>
                <a:gd name="T8" fmla="*/ 2147483646 w 44"/>
                <a:gd name="T9" fmla="*/ 2147483646 h 174"/>
                <a:gd name="T10" fmla="*/ 2147483646 w 44"/>
                <a:gd name="T11" fmla="*/ 2147483646 h 174"/>
                <a:gd name="T12" fmla="*/ 2147483646 w 44"/>
                <a:gd name="T13" fmla="*/ 2147483646 h 174"/>
                <a:gd name="T14" fmla="*/ 2147483646 w 44"/>
                <a:gd name="T15" fmla="*/ 2147483646 h 174"/>
                <a:gd name="T16" fmla="*/ 2147483646 w 44"/>
                <a:gd name="T17" fmla="*/ 2147483646 h 174"/>
                <a:gd name="T18" fmla="*/ 2147483646 w 44"/>
                <a:gd name="T19" fmla="*/ 2147483646 h 174"/>
                <a:gd name="T20" fmla="*/ 2147483646 w 44"/>
                <a:gd name="T21" fmla="*/ 2147483646 h 174"/>
                <a:gd name="T22" fmla="*/ 2147483646 w 44"/>
                <a:gd name="T23" fmla="*/ 2147483646 h 174"/>
                <a:gd name="T24" fmla="*/ 2147483646 w 44"/>
                <a:gd name="T25" fmla="*/ 2147483646 h 174"/>
                <a:gd name="T26" fmla="*/ 2147483646 w 44"/>
                <a:gd name="T27" fmla="*/ 2147483646 h 174"/>
                <a:gd name="T28" fmla="*/ 2147483646 w 44"/>
                <a:gd name="T29" fmla="*/ 2147483646 h 174"/>
                <a:gd name="T30" fmla="*/ 2147483646 w 44"/>
                <a:gd name="T31" fmla="*/ 2147483646 h 174"/>
                <a:gd name="T32" fmla="*/ 2147483646 w 44"/>
                <a:gd name="T33" fmla="*/ 2147483646 h 174"/>
                <a:gd name="T34" fmla="*/ 2147483646 w 44"/>
                <a:gd name="T35" fmla="*/ 2147483646 h 174"/>
                <a:gd name="T36" fmla="*/ 2147483646 w 44"/>
                <a:gd name="T37" fmla="*/ 2147483646 h 174"/>
                <a:gd name="T38" fmla="*/ 2147483646 w 44"/>
                <a:gd name="T39" fmla="*/ 2147483646 h 174"/>
                <a:gd name="T40" fmla="*/ 2147483646 w 44"/>
                <a:gd name="T41" fmla="*/ 2147483646 h 174"/>
                <a:gd name="T42" fmla="*/ 2147483646 w 44"/>
                <a:gd name="T43" fmla="*/ 2147483646 h 174"/>
                <a:gd name="T44" fmla="*/ 2147483646 w 44"/>
                <a:gd name="T45" fmla="*/ 2147483646 h 174"/>
                <a:gd name="T46" fmla="*/ 2147483646 w 44"/>
                <a:gd name="T47" fmla="*/ 2147483646 h 174"/>
                <a:gd name="T48" fmla="*/ 2147483646 w 44"/>
                <a:gd name="T49" fmla="*/ 2147483646 h 174"/>
                <a:gd name="T50" fmla="*/ 0 w 44"/>
                <a:gd name="T51" fmla="*/ 2147483646 h 174"/>
                <a:gd name="T52" fmla="*/ 2147483646 w 44"/>
                <a:gd name="T53" fmla="*/ 2147483646 h 174"/>
                <a:gd name="T54" fmla="*/ 2147483646 w 44"/>
                <a:gd name="T55" fmla="*/ 2147483646 h 174"/>
                <a:gd name="T56" fmla="*/ 2147483646 w 44"/>
                <a:gd name="T57" fmla="*/ 2147483646 h 174"/>
                <a:gd name="T58" fmla="*/ 2147483646 w 44"/>
                <a:gd name="T59" fmla="*/ 2147483646 h 174"/>
                <a:gd name="T60" fmla="*/ 2147483646 w 44"/>
                <a:gd name="T61" fmla="*/ 2147483646 h 174"/>
                <a:gd name="T62" fmla="*/ 2147483646 w 44"/>
                <a:gd name="T63" fmla="*/ 2147483646 h 174"/>
                <a:gd name="T64" fmla="*/ 2147483646 w 44"/>
                <a:gd name="T65" fmla="*/ 2147483646 h 174"/>
                <a:gd name="T66" fmla="*/ 2147483646 w 44"/>
                <a:gd name="T67" fmla="*/ 2147483646 h 174"/>
                <a:gd name="T68" fmla="*/ 2147483646 w 44"/>
                <a:gd name="T69" fmla="*/ 2147483646 h 174"/>
                <a:gd name="T70" fmla="*/ 2147483646 w 44"/>
                <a:gd name="T71" fmla="*/ 2147483646 h 174"/>
                <a:gd name="T72" fmla="*/ 2147483646 w 44"/>
                <a:gd name="T73" fmla="*/ 2147483646 h 174"/>
                <a:gd name="T74" fmla="*/ 2147483646 w 44"/>
                <a:gd name="T75" fmla="*/ 2147483646 h 174"/>
                <a:gd name="T76" fmla="*/ 2147483646 w 44"/>
                <a:gd name="T77" fmla="*/ 2147483646 h 174"/>
                <a:gd name="T78" fmla="*/ 2147483646 w 44"/>
                <a:gd name="T79" fmla="*/ 2147483646 h 174"/>
                <a:gd name="T80" fmla="*/ 2147483646 w 44"/>
                <a:gd name="T81" fmla="*/ 2147483646 h 174"/>
                <a:gd name="T82" fmla="*/ 2147483646 w 44"/>
                <a:gd name="T83" fmla="*/ 2147483646 h 174"/>
                <a:gd name="T84" fmla="*/ 2147483646 w 44"/>
                <a:gd name="T85" fmla="*/ 2147483646 h 174"/>
                <a:gd name="T86" fmla="*/ 2147483646 w 44"/>
                <a:gd name="T87" fmla="*/ 2147483646 h 174"/>
                <a:gd name="T88" fmla="*/ 2147483646 w 44"/>
                <a:gd name="T89" fmla="*/ 2147483646 h 174"/>
                <a:gd name="T90" fmla="*/ 2147483646 w 44"/>
                <a:gd name="T91" fmla="*/ 2147483646 h 174"/>
                <a:gd name="T92" fmla="*/ 2147483646 w 44"/>
                <a:gd name="T93" fmla="*/ 2147483646 h 174"/>
                <a:gd name="T94" fmla="*/ 2147483646 w 44"/>
                <a:gd name="T95" fmla="*/ 2147483646 h 174"/>
                <a:gd name="T96" fmla="*/ 2147483646 w 44"/>
                <a:gd name="T97" fmla="*/ 2147483646 h 174"/>
                <a:gd name="T98" fmla="*/ 2147483646 w 44"/>
                <a:gd name="T99" fmla="*/ 2147483646 h 174"/>
                <a:gd name="T100" fmla="*/ 2147483646 w 44"/>
                <a:gd name="T101" fmla="*/ 0 h 17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4" h="174">
                  <a:moveTo>
                    <a:pt x="11" y="0"/>
                  </a:moveTo>
                  <a:cubicBezTo>
                    <a:pt x="43" y="148"/>
                    <a:pt x="43" y="148"/>
                    <a:pt x="43" y="148"/>
                  </a:cubicBezTo>
                  <a:cubicBezTo>
                    <a:pt x="44" y="153"/>
                    <a:pt x="42" y="158"/>
                    <a:pt x="36" y="163"/>
                  </a:cubicBezTo>
                  <a:cubicBezTo>
                    <a:pt x="36" y="163"/>
                    <a:pt x="36" y="163"/>
                    <a:pt x="36" y="163"/>
                  </a:cubicBezTo>
                  <a:cubicBezTo>
                    <a:pt x="35" y="164"/>
                    <a:pt x="35" y="164"/>
                    <a:pt x="35" y="164"/>
                  </a:cubicBezTo>
                  <a:cubicBezTo>
                    <a:pt x="35" y="164"/>
                    <a:pt x="35" y="164"/>
                    <a:pt x="35" y="164"/>
                  </a:cubicBezTo>
                  <a:cubicBezTo>
                    <a:pt x="34" y="165"/>
                    <a:pt x="34" y="165"/>
                    <a:pt x="34" y="165"/>
                  </a:cubicBezTo>
                  <a:cubicBezTo>
                    <a:pt x="34" y="165"/>
                    <a:pt x="34" y="165"/>
                    <a:pt x="34" y="165"/>
                  </a:cubicBezTo>
                  <a:cubicBezTo>
                    <a:pt x="33" y="166"/>
                    <a:pt x="33" y="166"/>
                    <a:pt x="33" y="166"/>
                  </a:cubicBezTo>
                  <a:cubicBezTo>
                    <a:pt x="33" y="166"/>
                    <a:pt x="33" y="166"/>
                    <a:pt x="33" y="166"/>
                  </a:cubicBezTo>
                  <a:cubicBezTo>
                    <a:pt x="32" y="166"/>
                    <a:pt x="32" y="166"/>
                    <a:pt x="32" y="166"/>
                  </a:cubicBezTo>
                  <a:cubicBezTo>
                    <a:pt x="31" y="167"/>
                    <a:pt x="31" y="167"/>
                    <a:pt x="31" y="167"/>
                  </a:cubicBezTo>
                  <a:cubicBezTo>
                    <a:pt x="31" y="167"/>
                    <a:pt x="31" y="167"/>
                    <a:pt x="31" y="167"/>
                  </a:cubicBezTo>
                  <a:cubicBezTo>
                    <a:pt x="30" y="168"/>
                    <a:pt x="30" y="168"/>
                    <a:pt x="30" y="168"/>
                  </a:cubicBezTo>
                  <a:cubicBezTo>
                    <a:pt x="29" y="168"/>
                    <a:pt x="29" y="168"/>
                    <a:pt x="29" y="168"/>
                  </a:cubicBezTo>
                  <a:cubicBezTo>
                    <a:pt x="29" y="168"/>
                    <a:pt x="29" y="168"/>
                    <a:pt x="29" y="168"/>
                  </a:cubicBezTo>
                  <a:cubicBezTo>
                    <a:pt x="28" y="169"/>
                    <a:pt x="28" y="169"/>
                    <a:pt x="28" y="169"/>
                  </a:cubicBezTo>
                  <a:cubicBezTo>
                    <a:pt x="28" y="169"/>
                    <a:pt x="28" y="169"/>
                    <a:pt x="28" y="169"/>
                  </a:cubicBezTo>
                  <a:cubicBezTo>
                    <a:pt x="27" y="169"/>
                    <a:pt x="27" y="169"/>
                    <a:pt x="27" y="169"/>
                  </a:cubicBezTo>
                  <a:cubicBezTo>
                    <a:pt x="27" y="169"/>
                    <a:pt x="27" y="169"/>
                    <a:pt x="27" y="169"/>
                  </a:cubicBezTo>
                  <a:cubicBezTo>
                    <a:pt x="26" y="170"/>
                    <a:pt x="26" y="170"/>
                    <a:pt x="26" y="170"/>
                  </a:cubicBezTo>
                  <a:cubicBezTo>
                    <a:pt x="25" y="170"/>
                    <a:pt x="25" y="170"/>
                    <a:pt x="25" y="170"/>
                  </a:cubicBezTo>
                  <a:cubicBezTo>
                    <a:pt x="25" y="170"/>
                    <a:pt x="25" y="170"/>
                    <a:pt x="25" y="170"/>
                  </a:cubicBezTo>
                  <a:cubicBezTo>
                    <a:pt x="25" y="170"/>
                    <a:pt x="25" y="170"/>
                    <a:pt x="25" y="170"/>
                  </a:cubicBezTo>
                  <a:cubicBezTo>
                    <a:pt x="24" y="171"/>
                    <a:pt x="24" y="171"/>
                    <a:pt x="24" y="171"/>
                  </a:cubicBezTo>
                  <a:cubicBezTo>
                    <a:pt x="23" y="171"/>
                    <a:pt x="23" y="171"/>
                    <a:pt x="23" y="171"/>
                  </a:cubicBezTo>
                  <a:cubicBezTo>
                    <a:pt x="23" y="171"/>
                    <a:pt x="23" y="171"/>
                    <a:pt x="23" y="171"/>
                  </a:cubicBezTo>
                  <a:cubicBezTo>
                    <a:pt x="22" y="171"/>
                    <a:pt x="22" y="171"/>
                    <a:pt x="22" y="171"/>
                  </a:cubicBezTo>
                  <a:cubicBezTo>
                    <a:pt x="22" y="172"/>
                    <a:pt x="22" y="172"/>
                    <a:pt x="22" y="172"/>
                  </a:cubicBezTo>
                  <a:cubicBezTo>
                    <a:pt x="22" y="172"/>
                    <a:pt x="22" y="172"/>
                    <a:pt x="22" y="172"/>
                  </a:cubicBezTo>
                  <a:cubicBezTo>
                    <a:pt x="21" y="172"/>
                    <a:pt x="21" y="172"/>
                    <a:pt x="21" y="172"/>
                  </a:cubicBezTo>
                  <a:cubicBezTo>
                    <a:pt x="21" y="172"/>
                    <a:pt x="21" y="172"/>
                    <a:pt x="21" y="172"/>
                  </a:cubicBezTo>
                  <a:cubicBezTo>
                    <a:pt x="20" y="172"/>
                    <a:pt x="20" y="172"/>
                    <a:pt x="20" y="172"/>
                  </a:cubicBezTo>
                  <a:cubicBezTo>
                    <a:pt x="20" y="172"/>
                    <a:pt x="20" y="172"/>
                    <a:pt x="20" y="172"/>
                  </a:cubicBezTo>
                  <a:cubicBezTo>
                    <a:pt x="19" y="172"/>
                    <a:pt x="19" y="172"/>
                    <a:pt x="19" y="172"/>
                  </a:cubicBezTo>
                  <a:cubicBezTo>
                    <a:pt x="19" y="172"/>
                    <a:pt x="19" y="172"/>
                    <a:pt x="19" y="172"/>
                  </a:cubicBezTo>
                  <a:cubicBezTo>
                    <a:pt x="19" y="173"/>
                    <a:pt x="19" y="173"/>
                    <a:pt x="19" y="173"/>
                  </a:cubicBezTo>
                  <a:cubicBezTo>
                    <a:pt x="19" y="173"/>
                    <a:pt x="19" y="173"/>
                    <a:pt x="19" y="173"/>
                  </a:cubicBezTo>
                  <a:cubicBezTo>
                    <a:pt x="18" y="173"/>
                    <a:pt x="18" y="173"/>
                    <a:pt x="18" y="173"/>
                  </a:cubicBezTo>
                  <a:cubicBezTo>
                    <a:pt x="18" y="173"/>
                    <a:pt x="18" y="173"/>
                    <a:pt x="18" y="173"/>
                  </a:cubicBezTo>
                  <a:cubicBezTo>
                    <a:pt x="17" y="173"/>
                    <a:pt x="17" y="173"/>
                    <a:pt x="17" y="173"/>
                  </a:cubicBezTo>
                  <a:cubicBezTo>
                    <a:pt x="17" y="173"/>
                    <a:pt x="17" y="173"/>
                    <a:pt x="17" y="173"/>
                  </a:cubicBezTo>
                  <a:cubicBezTo>
                    <a:pt x="16" y="173"/>
                    <a:pt x="16" y="173"/>
                    <a:pt x="16" y="173"/>
                  </a:cubicBezTo>
                  <a:cubicBezTo>
                    <a:pt x="16" y="173"/>
                    <a:pt x="16" y="173"/>
                    <a:pt x="16" y="173"/>
                  </a:cubicBezTo>
                  <a:cubicBezTo>
                    <a:pt x="16" y="173"/>
                    <a:pt x="16" y="173"/>
                    <a:pt x="16" y="173"/>
                  </a:cubicBezTo>
                  <a:cubicBezTo>
                    <a:pt x="16" y="173"/>
                    <a:pt x="16" y="173"/>
                    <a:pt x="16" y="173"/>
                  </a:cubicBezTo>
                  <a:cubicBezTo>
                    <a:pt x="15" y="173"/>
                    <a:pt x="15" y="173"/>
                    <a:pt x="15" y="173"/>
                  </a:cubicBezTo>
                  <a:cubicBezTo>
                    <a:pt x="15" y="173"/>
                    <a:pt x="15" y="173"/>
                    <a:pt x="15" y="173"/>
                  </a:cubicBezTo>
                  <a:cubicBezTo>
                    <a:pt x="14" y="174"/>
                    <a:pt x="14" y="174"/>
                    <a:pt x="14" y="174"/>
                  </a:cubicBezTo>
                  <a:cubicBezTo>
                    <a:pt x="14" y="174"/>
                    <a:pt x="14" y="174"/>
                    <a:pt x="14" y="174"/>
                  </a:cubicBezTo>
                  <a:cubicBezTo>
                    <a:pt x="13" y="174"/>
                    <a:pt x="13" y="174"/>
                    <a:pt x="13" y="174"/>
                  </a:cubicBezTo>
                  <a:cubicBezTo>
                    <a:pt x="13" y="174"/>
                    <a:pt x="13" y="174"/>
                    <a:pt x="13" y="174"/>
                  </a:cubicBezTo>
                  <a:cubicBezTo>
                    <a:pt x="13" y="174"/>
                    <a:pt x="13" y="174"/>
                    <a:pt x="13" y="174"/>
                  </a:cubicBezTo>
                  <a:cubicBezTo>
                    <a:pt x="13" y="174"/>
                    <a:pt x="13" y="174"/>
                    <a:pt x="13" y="174"/>
                  </a:cubicBezTo>
                  <a:cubicBezTo>
                    <a:pt x="11" y="174"/>
                    <a:pt x="11" y="174"/>
                    <a:pt x="11" y="174"/>
                  </a:cubicBezTo>
                  <a:cubicBezTo>
                    <a:pt x="12" y="174"/>
                    <a:pt x="12" y="174"/>
                    <a:pt x="12" y="174"/>
                  </a:cubicBezTo>
                  <a:cubicBezTo>
                    <a:pt x="12" y="174"/>
                    <a:pt x="12" y="174"/>
                    <a:pt x="12" y="174"/>
                  </a:cubicBezTo>
                  <a:cubicBezTo>
                    <a:pt x="13" y="174"/>
                    <a:pt x="13" y="174"/>
                    <a:pt x="13" y="174"/>
                  </a:cubicBezTo>
                  <a:cubicBezTo>
                    <a:pt x="13" y="173"/>
                    <a:pt x="13" y="173"/>
                    <a:pt x="13" y="173"/>
                  </a:cubicBezTo>
                  <a:cubicBezTo>
                    <a:pt x="14" y="173"/>
                    <a:pt x="14" y="173"/>
                    <a:pt x="14" y="173"/>
                  </a:cubicBezTo>
                  <a:cubicBezTo>
                    <a:pt x="15" y="173"/>
                    <a:pt x="15" y="173"/>
                    <a:pt x="15" y="173"/>
                  </a:cubicBezTo>
                  <a:cubicBezTo>
                    <a:pt x="15" y="173"/>
                    <a:pt x="15" y="173"/>
                    <a:pt x="15" y="173"/>
                  </a:cubicBezTo>
                  <a:cubicBezTo>
                    <a:pt x="15" y="172"/>
                    <a:pt x="15" y="172"/>
                    <a:pt x="15" y="172"/>
                  </a:cubicBezTo>
                  <a:cubicBezTo>
                    <a:pt x="16" y="172"/>
                    <a:pt x="16" y="172"/>
                    <a:pt x="16" y="172"/>
                  </a:cubicBezTo>
                  <a:cubicBezTo>
                    <a:pt x="17" y="172"/>
                    <a:pt x="17" y="172"/>
                    <a:pt x="17" y="172"/>
                  </a:cubicBezTo>
                  <a:cubicBezTo>
                    <a:pt x="17" y="171"/>
                    <a:pt x="17" y="171"/>
                    <a:pt x="17" y="171"/>
                  </a:cubicBezTo>
                  <a:cubicBezTo>
                    <a:pt x="18" y="171"/>
                    <a:pt x="18" y="171"/>
                    <a:pt x="18" y="171"/>
                  </a:cubicBezTo>
                  <a:cubicBezTo>
                    <a:pt x="18" y="170"/>
                    <a:pt x="18" y="170"/>
                    <a:pt x="18" y="170"/>
                  </a:cubicBezTo>
                  <a:cubicBezTo>
                    <a:pt x="19" y="170"/>
                    <a:pt x="19" y="170"/>
                    <a:pt x="19" y="170"/>
                  </a:cubicBezTo>
                  <a:cubicBezTo>
                    <a:pt x="20" y="170"/>
                    <a:pt x="20" y="170"/>
                    <a:pt x="20" y="170"/>
                  </a:cubicBezTo>
                  <a:cubicBezTo>
                    <a:pt x="20" y="169"/>
                    <a:pt x="20" y="169"/>
                    <a:pt x="20" y="169"/>
                  </a:cubicBezTo>
                  <a:cubicBezTo>
                    <a:pt x="21" y="169"/>
                    <a:pt x="21" y="169"/>
                    <a:pt x="21" y="169"/>
                  </a:cubicBezTo>
                  <a:cubicBezTo>
                    <a:pt x="21" y="168"/>
                    <a:pt x="21" y="168"/>
                    <a:pt x="21" y="168"/>
                  </a:cubicBezTo>
                  <a:cubicBezTo>
                    <a:pt x="22" y="168"/>
                    <a:pt x="22" y="168"/>
                    <a:pt x="22" y="168"/>
                  </a:cubicBezTo>
                  <a:cubicBezTo>
                    <a:pt x="22" y="167"/>
                    <a:pt x="22" y="167"/>
                    <a:pt x="22" y="167"/>
                  </a:cubicBezTo>
                  <a:cubicBezTo>
                    <a:pt x="23" y="167"/>
                    <a:pt x="23" y="167"/>
                    <a:pt x="23" y="167"/>
                  </a:cubicBezTo>
                  <a:cubicBezTo>
                    <a:pt x="28" y="162"/>
                    <a:pt x="30" y="156"/>
                    <a:pt x="29" y="152"/>
                  </a:cubicBezTo>
                  <a:cubicBezTo>
                    <a:pt x="0" y="18"/>
                    <a:pt x="0" y="18"/>
                    <a:pt x="0" y="18"/>
                  </a:cubicBezTo>
                  <a:cubicBezTo>
                    <a:pt x="2" y="17"/>
                    <a:pt x="3" y="16"/>
                    <a:pt x="4" y="15"/>
                  </a:cubicBezTo>
                  <a:cubicBezTo>
                    <a:pt x="5" y="15"/>
                    <a:pt x="5" y="15"/>
                    <a:pt x="5" y="15"/>
                  </a:cubicBezTo>
                  <a:cubicBezTo>
                    <a:pt x="5" y="15"/>
                    <a:pt x="5" y="15"/>
                    <a:pt x="5" y="15"/>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1" name="Freeform 553">
              <a:extLst>
                <a:ext uri="{FF2B5EF4-FFF2-40B4-BE49-F238E27FC236}">
                  <a16:creationId xmlns:a16="http://schemas.microsoft.com/office/drawing/2014/main" id="{6A77B956-1AA3-7DC8-DA78-BC633E8D46A0}"/>
                </a:ext>
              </a:extLst>
            </p:cNvPr>
            <p:cNvSpPr>
              <a:spLocks/>
            </p:cNvSpPr>
            <p:nvPr userDrawn="1"/>
          </p:nvSpPr>
          <p:spPr bwMode="auto">
            <a:xfrm>
              <a:off x="6697663" y="3571876"/>
              <a:ext cx="552450" cy="304800"/>
            </a:xfrm>
            <a:custGeom>
              <a:avLst/>
              <a:gdLst>
                <a:gd name="T0" fmla="*/ 2147483646 w 348"/>
                <a:gd name="T1" fmla="*/ 2147483646 h 192"/>
                <a:gd name="T2" fmla="*/ 2147483646 w 348"/>
                <a:gd name="T3" fmla="*/ 2147483646 h 192"/>
                <a:gd name="T4" fmla="*/ 2147483646 w 348"/>
                <a:gd name="T5" fmla="*/ 2147483646 h 192"/>
                <a:gd name="T6" fmla="*/ 2147483646 w 348"/>
                <a:gd name="T7" fmla="*/ 2147483646 h 192"/>
                <a:gd name="T8" fmla="*/ 2147483646 w 348"/>
                <a:gd name="T9" fmla="*/ 2147483646 h 192"/>
                <a:gd name="T10" fmla="*/ 2147483646 w 348"/>
                <a:gd name="T11" fmla="*/ 2147483646 h 192"/>
                <a:gd name="T12" fmla="*/ 2147483646 w 348"/>
                <a:gd name="T13" fmla="*/ 2147483646 h 192"/>
                <a:gd name="T14" fmla="*/ 2147483646 w 348"/>
                <a:gd name="T15" fmla="*/ 2147483646 h 192"/>
                <a:gd name="T16" fmla="*/ 2147483646 w 348"/>
                <a:gd name="T17" fmla="*/ 2147483646 h 1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92">
                  <a:moveTo>
                    <a:pt x="332" y="139"/>
                  </a:moveTo>
                  <a:cubicBezTo>
                    <a:pt x="348" y="147"/>
                    <a:pt x="348" y="161"/>
                    <a:pt x="333" y="169"/>
                  </a:cubicBezTo>
                  <a:cubicBezTo>
                    <a:pt x="306" y="183"/>
                    <a:pt x="306" y="183"/>
                    <a:pt x="306" y="183"/>
                  </a:cubicBezTo>
                  <a:cubicBezTo>
                    <a:pt x="291" y="192"/>
                    <a:pt x="267" y="192"/>
                    <a:pt x="252" y="183"/>
                  </a:cubicBezTo>
                  <a:cubicBezTo>
                    <a:pt x="15" y="53"/>
                    <a:pt x="15" y="53"/>
                    <a:pt x="15" y="53"/>
                  </a:cubicBezTo>
                  <a:cubicBezTo>
                    <a:pt x="0" y="45"/>
                    <a:pt x="0" y="31"/>
                    <a:pt x="15" y="23"/>
                  </a:cubicBezTo>
                  <a:cubicBezTo>
                    <a:pt x="41" y="8"/>
                    <a:pt x="41" y="8"/>
                    <a:pt x="41" y="8"/>
                  </a:cubicBezTo>
                  <a:cubicBezTo>
                    <a:pt x="56" y="0"/>
                    <a:pt x="80" y="0"/>
                    <a:pt x="96" y="8"/>
                  </a:cubicBezTo>
                  <a:lnTo>
                    <a:pt x="332" y="139"/>
                  </a:lnTo>
                  <a:close/>
                </a:path>
              </a:pathLst>
            </a:custGeom>
            <a:solidFill>
              <a:srgbClr val="46D8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2" name="Freeform 554">
              <a:extLst>
                <a:ext uri="{FF2B5EF4-FFF2-40B4-BE49-F238E27FC236}">
                  <a16:creationId xmlns:a16="http://schemas.microsoft.com/office/drawing/2014/main" id="{B4FE5AB3-185B-FA01-95B9-83B5708178A8}"/>
                </a:ext>
              </a:extLst>
            </p:cNvPr>
            <p:cNvSpPr>
              <a:spLocks noEditPoints="1"/>
            </p:cNvSpPr>
            <p:nvPr userDrawn="1"/>
          </p:nvSpPr>
          <p:spPr bwMode="auto">
            <a:xfrm>
              <a:off x="6600826" y="3522663"/>
              <a:ext cx="739775" cy="407988"/>
            </a:xfrm>
            <a:custGeom>
              <a:avLst/>
              <a:gdLst>
                <a:gd name="T0" fmla="*/ 2147483646 w 466"/>
                <a:gd name="T1" fmla="*/ 2147483646 h 257"/>
                <a:gd name="T2" fmla="*/ 2147483646 w 466"/>
                <a:gd name="T3" fmla="*/ 2147483646 h 257"/>
                <a:gd name="T4" fmla="*/ 2147483646 w 466"/>
                <a:gd name="T5" fmla="*/ 2147483646 h 257"/>
                <a:gd name="T6" fmla="*/ 2147483646 w 466"/>
                <a:gd name="T7" fmla="*/ 2147483646 h 257"/>
                <a:gd name="T8" fmla="*/ 2147483646 w 466"/>
                <a:gd name="T9" fmla="*/ 2147483646 h 257"/>
                <a:gd name="T10" fmla="*/ 2147483646 w 466"/>
                <a:gd name="T11" fmla="*/ 2147483646 h 257"/>
                <a:gd name="T12" fmla="*/ 2147483646 w 466"/>
                <a:gd name="T13" fmla="*/ 2147483646 h 257"/>
                <a:gd name="T14" fmla="*/ 2147483646 w 466"/>
                <a:gd name="T15" fmla="*/ 2147483646 h 257"/>
                <a:gd name="T16" fmla="*/ 2147483646 w 466"/>
                <a:gd name="T17" fmla="*/ 2147483646 h 257"/>
                <a:gd name="T18" fmla="*/ 2147483646 w 466"/>
                <a:gd name="T19" fmla="*/ 2147483646 h 257"/>
                <a:gd name="T20" fmla="*/ 2147483646 w 466"/>
                <a:gd name="T21" fmla="*/ 2147483646 h 257"/>
                <a:gd name="T22" fmla="*/ 0 w 466"/>
                <a:gd name="T23" fmla="*/ 2147483646 h 257"/>
                <a:gd name="T24" fmla="*/ 2147483646 w 466"/>
                <a:gd name="T25" fmla="*/ 2147483646 h 257"/>
                <a:gd name="T26" fmla="*/ 2147483646 w 466"/>
                <a:gd name="T27" fmla="*/ 2147483646 h 257"/>
                <a:gd name="T28" fmla="*/ 2147483646 w 466"/>
                <a:gd name="T29" fmla="*/ 2147483646 h 257"/>
                <a:gd name="T30" fmla="*/ 2147483646 w 466"/>
                <a:gd name="T31" fmla="*/ 2147483646 h 25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66" h="257">
                  <a:moveTo>
                    <a:pt x="367" y="214"/>
                  </a:moveTo>
                  <a:cubicBezTo>
                    <a:pt x="352" y="223"/>
                    <a:pt x="328" y="223"/>
                    <a:pt x="313" y="214"/>
                  </a:cubicBezTo>
                  <a:cubicBezTo>
                    <a:pt x="76" y="84"/>
                    <a:pt x="76" y="84"/>
                    <a:pt x="76" y="84"/>
                  </a:cubicBezTo>
                  <a:cubicBezTo>
                    <a:pt x="61" y="76"/>
                    <a:pt x="61" y="62"/>
                    <a:pt x="76" y="54"/>
                  </a:cubicBezTo>
                  <a:cubicBezTo>
                    <a:pt x="102" y="39"/>
                    <a:pt x="102" y="39"/>
                    <a:pt x="102" y="39"/>
                  </a:cubicBezTo>
                  <a:cubicBezTo>
                    <a:pt x="117" y="31"/>
                    <a:pt x="141" y="31"/>
                    <a:pt x="157" y="39"/>
                  </a:cubicBezTo>
                  <a:cubicBezTo>
                    <a:pt x="393" y="170"/>
                    <a:pt x="393" y="170"/>
                    <a:pt x="393" y="170"/>
                  </a:cubicBezTo>
                  <a:cubicBezTo>
                    <a:pt x="409" y="178"/>
                    <a:pt x="409" y="192"/>
                    <a:pt x="394" y="200"/>
                  </a:cubicBezTo>
                  <a:cubicBezTo>
                    <a:pt x="367" y="214"/>
                    <a:pt x="367" y="214"/>
                    <a:pt x="367" y="214"/>
                  </a:cubicBezTo>
                  <a:close/>
                  <a:moveTo>
                    <a:pt x="163" y="9"/>
                  </a:moveTo>
                  <a:cubicBezTo>
                    <a:pt x="148" y="0"/>
                    <a:pt x="123" y="0"/>
                    <a:pt x="108" y="9"/>
                  </a:cubicBezTo>
                  <a:cubicBezTo>
                    <a:pt x="0" y="69"/>
                    <a:pt x="0" y="69"/>
                    <a:pt x="0" y="69"/>
                  </a:cubicBezTo>
                  <a:cubicBezTo>
                    <a:pt x="342" y="257"/>
                    <a:pt x="342" y="257"/>
                    <a:pt x="342" y="257"/>
                  </a:cubicBezTo>
                  <a:cubicBezTo>
                    <a:pt x="451" y="197"/>
                    <a:pt x="451" y="197"/>
                    <a:pt x="451" y="197"/>
                  </a:cubicBezTo>
                  <a:cubicBezTo>
                    <a:pt x="466" y="189"/>
                    <a:pt x="466" y="175"/>
                    <a:pt x="450" y="167"/>
                  </a:cubicBezTo>
                  <a:lnTo>
                    <a:pt x="163" y="9"/>
                  </a:ln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3" name="Freeform 555">
              <a:extLst>
                <a:ext uri="{FF2B5EF4-FFF2-40B4-BE49-F238E27FC236}">
                  <a16:creationId xmlns:a16="http://schemas.microsoft.com/office/drawing/2014/main" id="{21FE4744-8A14-1B23-E999-0D3BCC54681E}"/>
                </a:ext>
              </a:extLst>
            </p:cNvPr>
            <p:cNvSpPr>
              <a:spLocks/>
            </p:cNvSpPr>
            <p:nvPr userDrawn="1"/>
          </p:nvSpPr>
          <p:spPr bwMode="auto">
            <a:xfrm>
              <a:off x="6227763" y="3536951"/>
              <a:ext cx="915988" cy="600075"/>
            </a:xfrm>
            <a:custGeom>
              <a:avLst/>
              <a:gdLst>
                <a:gd name="T0" fmla="*/ 2147483646 w 577"/>
                <a:gd name="T1" fmla="*/ 0 h 378"/>
                <a:gd name="T2" fmla="*/ 2147483646 w 577"/>
                <a:gd name="T3" fmla="*/ 2147483646 h 378"/>
                <a:gd name="T4" fmla="*/ 2147483646 w 577"/>
                <a:gd name="T5" fmla="*/ 2147483646 h 378"/>
                <a:gd name="T6" fmla="*/ 2147483646 w 577"/>
                <a:gd name="T7" fmla="*/ 2147483646 h 378"/>
                <a:gd name="T8" fmla="*/ 2147483646 w 577"/>
                <a:gd name="T9" fmla="*/ 2147483646 h 378"/>
                <a:gd name="T10" fmla="*/ 2147483646 w 577"/>
                <a:gd name="T11" fmla="*/ 2147483646 h 378"/>
                <a:gd name="T12" fmla="*/ 2147483646 w 577"/>
                <a:gd name="T13" fmla="*/ 2147483646 h 378"/>
                <a:gd name="T14" fmla="*/ 2147483646 w 577"/>
                <a:gd name="T15" fmla="*/ 0 h 37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77" h="378">
                  <a:moveTo>
                    <a:pt x="343" y="0"/>
                  </a:moveTo>
                  <a:cubicBezTo>
                    <a:pt x="235" y="60"/>
                    <a:pt x="235" y="60"/>
                    <a:pt x="235" y="60"/>
                  </a:cubicBezTo>
                  <a:cubicBezTo>
                    <a:pt x="577" y="248"/>
                    <a:pt x="577" y="248"/>
                    <a:pt x="577" y="248"/>
                  </a:cubicBezTo>
                  <a:cubicBezTo>
                    <a:pt x="358" y="369"/>
                    <a:pt x="358" y="369"/>
                    <a:pt x="358" y="369"/>
                  </a:cubicBezTo>
                  <a:cubicBezTo>
                    <a:pt x="343" y="378"/>
                    <a:pt x="318" y="378"/>
                    <a:pt x="303" y="370"/>
                  </a:cubicBezTo>
                  <a:cubicBezTo>
                    <a:pt x="16" y="212"/>
                    <a:pt x="16" y="212"/>
                    <a:pt x="16" y="212"/>
                  </a:cubicBezTo>
                  <a:cubicBezTo>
                    <a:pt x="1" y="203"/>
                    <a:pt x="0" y="190"/>
                    <a:pt x="16" y="181"/>
                  </a:cubicBezTo>
                  <a:lnTo>
                    <a:pt x="343" y="0"/>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4" name="Freeform 556">
              <a:extLst>
                <a:ext uri="{FF2B5EF4-FFF2-40B4-BE49-F238E27FC236}">
                  <a16:creationId xmlns:a16="http://schemas.microsoft.com/office/drawing/2014/main" id="{04106FFD-DF02-AD0D-876F-A22E8A1D6031}"/>
                </a:ext>
              </a:extLst>
            </p:cNvPr>
            <p:cNvSpPr>
              <a:spLocks/>
            </p:cNvSpPr>
            <p:nvPr userDrawn="1"/>
          </p:nvSpPr>
          <p:spPr bwMode="auto">
            <a:xfrm>
              <a:off x="6234113" y="3811588"/>
              <a:ext cx="1100138" cy="384175"/>
            </a:xfrm>
            <a:custGeom>
              <a:avLst/>
              <a:gdLst>
                <a:gd name="T0" fmla="*/ 2147483646 w 693"/>
                <a:gd name="T1" fmla="*/ 2147483646 h 242"/>
                <a:gd name="T2" fmla="*/ 2147483646 w 693"/>
                <a:gd name="T3" fmla="*/ 2147483646 h 242"/>
                <a:gd name="T4" fmla="*/ 2147483646 w 693"/>
                <a:gd name="T5" fmla="*/ 2147483646 h 242"/>
                <a:gd name="T6" fmla="*/ 2147483646 w 693"/>
                <a:gd name="T7" fmla="*/ 2147483646 h 242"/>
                <a:gd name="T8" fmla="*/ 2147483646 w 693"/>
                <a:gd name="T9" fmla="*/ 2147483646 h 242"/>
                <a:gd name="T10" fmla="*/ 0 w 693"/>
                <a:gd name="T11" fmla="*/ 2147483646 h 242"/>
                <a:gd name="T12" fmla="*/ 0 w 693"/>
                <a:gd name="T13" fmla="*/ 2147483646 h 242"/>
                <a:gd name="T14" fmla="*/ 2147483646 w 693"/>
                <a:gd name="T15" fmla="*/ 2147483646 h 242"/>
                <a:gd name="T16" fmla="*/ 2147483646 w 693"/>
                <a:gd name="T17" fmla="*/ 2147483646 h 242"/>
                <a:gd name="T18" fmla="*/ 2147483646 w 693"/>
                <a:gd name="T19" fmla="*/ 2147483646 h 242"/>
                <a:gd name="T20" fmla="*/ 2147483646 w 693"/>
                <a:gd name="T21" fmla="*/ 2147483646 h 242"/>
                <a:gd name="T22" fmla="*/ 2147483646 w 693"/>
                <a:gd name="T23" fmla="*/ 2147483646 h 242"/>
                <a:gd name="T24" fmla="*/ 2147483646 w 693"/>
                <a:gd name="T25" fmla="*/ 2147483646 h 242"/>
                <a:gd name="T26" fmla="*/ 2147483646 w 693"/>
                <a:gd name="T27" fmla="*/ 0 h 242"/>
                <a:gd name="T28" fmla="*/ 2147483646 w 693"/>
                <a:gd name="T29" fmla="*/ 2147483646 h 2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3" h="242">
                  <a:moveTo>
                    <a:pt x="682" y="15"/>
                  </a:moveTo>
                  <a:cubicBezTo>
                    <a:pt x="573" y="75"/>
                    <a:pt x="573" y="75"/>
                    <a:pt x="573" y="75"/>
                  </a:cubicBezTo>
                  <a:cubicBezTo>
                    <a:pt x="354" y="196"/>
                    <a:pt x="354" y="196"/>
                    <a:pt x="354" y="196"/>
                  </a:cubicBezTo>
                  <a:cubicBezTo>
                    <a:pt x="339" y="205"/>
                    <a:pt x="314" y="205"/>
                    <a:pt x="299" y="197"/>
                  </a:cubicBezTo>
                  <a:cubicBezTo>
                    <a:pt x="12" y="39"/>
                    <a:pt x="12" y="39"/>
                    <a:pt x="12" y="39"/>
                  </a:cubicBezTo>
                  <a:cubicBezTo>
                    <a:pt x="4" y="34"/>
                    <a:pt x="0" y="29"/>
                    <a:pt x="0" y="23"/>
                  </a:cubicBezTo>
                  <a:cubicBezTo>
                    <a:pt x="0" y="60"/>
                    <a:pt x="0" y="60"/>
                    <a:pt x="0" y="60"/>
                  </a:cubicBezTo>
                  <a:cubicBezTo>
                    <a:pt x="0" y="66"/>
                    <a:pt x="4" y="71"/>
                    <a:pt x="12" y="75"/>
                  </a:cubicBezTo>
                  <a:cubicBezTo>
                    <a:pt x="299" y="233"/>
                    <a:pt x="299" y="233"/>
                    <a:pt x="299" y="233"/>
                  </a:cubicBezTo>
                  <a:cubicBezTo>
                    <a:pt x="314" y="242"/>
                    <a:pt x="339" y="242"/>
                    <a:pt x="354" y="233"/>
                  </a:cubicBezTo>
                  <a:cubicBezTo>
                    <a:pt x="573" y="112"/>
                    <a:pt x="573" y="112"/>
                    <a:pt x="573" y="112"/>
                  </a:cubicBezTo>
                  <a:cubicBezTo>
                    <a:pt x="682" y="52"/>
                    <a:pt x="682" y="52"/>
                    <a:pt x="682" y="52"/>
                  </a:cubicBezTo>
                  <a:cubicBezTo>
                    <a:pt x="689" y="48"/>
                    <a:pt x="693" y="42"/>
                    <a:pt x="693" y="37"/>
                  </a:cubicBezTo>
                  <a:cubicBezTo>
                    <a:pt x="693" y="0"/>
                    <a:pt x="693" y="0"/>
                    <a:pt x="693" y="0"/>
                  </a:cubicBezTo>
                  <a:cubicBezTo>
                    <a:pt x="693" y="5"/>
                    <a:pt x="689" y="11"/>
                    <a:pt x="682" y="15"/>
                  </a:cubicBez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5" name="Freeform 557">
              <a:extLst>
                <a:ext uri="{FF2B5EF4-FFF2-40B4-BE49-F238E27FC236}">
                  <a16:creationId xmlns:a16="http://schemas.microsoft.com/office/drawing/2014/main" id="{D762E96E-2392-65D6-14FA-3604250A5B7A}"/>
                </a:ext>
              </a:extLst>
            </p:cNvPr>
            <p:cNvSpPr>
              <a:spLocks/>
            </p:cNvSpPr>
            <p:nvPr userDrawn="1"/>
          </p:nvSpPr>
          <p:spPr bwMode="auto">
            <a:xfrm>
              <a:off x="6299201" y="3660776"/>
              <a:ext cx="415925" cy="231775"/>
            </a:xfrm>
            <a:custGeom>
              <a:avLst/>
              <a:gdLst>
                <a:gd name="T0" fmla="*/ 2147483646 w 262"/>
                <a:gd name="T1" fmla="*/ 2147483646 h 146"/>
                <a:gd name="T2" fmla="*/ 2147483646 w 262"/>
                <a:gd name="T3" fmla="*/ 2147483646 h 146"/>
                <a:gd name="T4" fmla="*/ 2147483646 w 262"/>
                <a:gd name="T5" fmla="*/ 2147483646 h 146"/>
                <a:gd name="T6" fmla="*/ 2147483646 w 262"/>
                <a:gd name="T7" fmla="*/ 2147483646 h 146"/>
                <a:gd name="T8" fmla="*/ 2147483646 w 262"/>
                <a:gd name="T9" fmla="*/ 2147483646 h 146"/>
                <a:gd name="T10" fmla="*/ 2147483646 w 262"/>
                <a:gd name="T11" fmla="*/ 2147483646 h 146"/>
                <a:gd name="T12" fmla="*/ 2147483646 w 262"/>
                <a:gd name="T13" fmla="*/ 2147483646 h 146"/>
                <a:gd name="T14" fmla="*/ 2147483646 w 262"/>
                <a:gd name="T15" fmla="*/ 2147483646 h 146"/>
                <a:gd name="T16" fmla="*/ 2147483646 w 262"/>
                <a:gd name="T17" fmla="*/ 2147483646 h 1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2" h="146">
                  <a:moveTo>
                    <a:pt x="205" y="8"/>
                  </a:moveTo>
                  <a:cubicBezTo>
                    <a:pt x="191" y="0"/>
                    <a:pt x="168" y="1"/>
                    <a:pt x="155" y="8"/>
                  </a:cubicBezTo>
                  <a:cubicBezTo>
                    <a:pt x="13" y="88"/>
                    <a:pt x="13" y="88"/>
                    <a:pt x="13" y="88"/>
                  </a:cubicBezTo>
                  <a:cubicBezTo>
                    <a:pt x="0" y="96"/>
                    <a:pt x="0" y="108"/>
                    <a:pt x="14" y="116"/>
                  </a:cubicBezTo>
                  <a:cubicBezTo>
                    <a:pt x="57" y="139"/>
                    <a:pt x="57" y="139"/>
                    <a:pt x="57" y="139"/>
                  </a:cubicBezTo>
                  <a:cubicBezTo>
                    <a:pt x="70" y="146"/>
                    <a:pt x="93" y="146"/>
                    <a:pt x="107" y="138"/>
                  </a:cubicBezTo>
                  <a:cubicBezTo>
                    <a:pt x="248" y="58"/>
                    <a:pt x="248" y="58"/>
                    <a:pt x="248" y="58"/>
                  </a:cubicBezTo>
                  <a:cubicBezTo>
                    <a:pt x="262" y="51"/>
                    <a:pt x="261" y="38"/>
                    <a:pt x="248" y="31"/>
                  </a:cubicBezTo>
                  <a:lnTo>
                    <a:pt x="205" y="8"/>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6" name="Freeform 558">
              <a:extLst>
                <a:ext uri="{FF2B5EF4-FFF2-40B4-BE49-F238E27FC236}">
                  <a16:creationId xmlns:a16="http://schemas.microsoft.com/office/drawing/2014/main" id="{7EC86F87-0506-D958-D922-702C53706EC9}"/>
                </a:ext>
              </a:extLst>
            </p:cNvPr>
            <p:cNvSpPr>
              <a:spLocks/>
            </p:cNvSpPr>
            <p:nvPr userDrawn="1"/>
          </p:nvSpPr>
          <p:spPr bwMode="auto">
            <a:xfrm>
              <a:off x="6303963" y="3732213"/>
              <a:ext cx="404813" cy="184150"/>
            </a:xfrm>
            <a:custGeom>
              <a:avLst/>
              <a:gdLst>
                <a:gd name="T0" fmla="*/ 2147483646 w 255"/>
                <a:gd name="T1" fmla="*/ 0 h 116"/>
                <a:gd name="T2" fmla="*/ 2147483646 w 255"/>
                <a:gd name="T3" fmla="*/ 2147483646 h 116"/>
                <a:gd name="T4" fmla="*/ 2147483646 w 255"/>
                <a:gd name="T5" fmla="*/ 2147483646 h 116"/>
                <a:gd name="T6" fmla="*/ 2147483646 w 255"/>
                <a:gd name="T7" fmla="*/ 2147483646 h 116"/>
                <a:gd name="T8" fmla="*/ 2147483646 w 255"/>
                <a:gd name="T9" fmla="*/ 2147483646 h 116"/>
                <a:gd name="T10" fmla="*/ 0 w 255"/>
                <a:gd name="T11" fmla="*/ 2147483646 h 116"/>
                <a:gd name="T12" fmla="*/ 0 w 255"/>
                <a:gd name="T13" fmla="*/ 2147483646 h 116"/>
                <a:gd name="T14" fmla="*/ 2147483646 w 255"/>
                <a:gd name="T15" fmla="*/ 2147483646 h 116"/>
                <a:gd name="T16" fmla="*/ 2147483646 w 255"/>
                <a:gd name="T17" fmla="*/ 2147483646 h 116"/>
                <a:gd name="T18" fmla="*/ 2147483646 w 255"/>
                <a:gd name="T19" fmla="*/ 2147483646 h 116"/>
                <a:gd name="T20" fmla="*/ 2147483646 w 255"/>
                <a:gd name="T21" fmla="*/ 2147483646 h 116"/>
                <a:gd name="T22" fmla="*/ 2147483646 w 255"/>
                <a:gd name="T23" fmla="*/ 2147483646 h 116"/>
                <a:gd name="T24" fmla="*/ 2147483646 w 255"/>
                <a:gd name="T25" fmla="*/ 0 h 1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5" h="116">
                  <a:moveTo>
                    <a:pt x="255" y="0"/>
                  </a:moveTo>
                  <a:cubicBezTo>
                    <a:pt x="255" y="5"/>
                    <a:pt x="252" y="10"/>
                    <a:pt x="245" y="13"/>
                  </a:cubicBezTo>
                  <a:cubicBezTo>
                    <a:pt x="104" y="93"/>
                    <a:pt x="104" y="93"/>
                    <a:pt x="104" y="93"/>
                  </a:cubicBezTo>
                  <a:cubicBezTo>
                    <a:pt x="90" y="101"/>
                    <a:pt x="67" y="101"/>
                    <a:pt x="54" y="94"/>
                  </a:cubicBezTo>
                  <a:cubicBezTo>
                    <a:pt x="11" y="71"/>
                    <a:pt x="11" y="71"/>
                    <a:pt x="11" y="71"/>
                  </a:cubicBezTo>
                  <a:cubicBezTo>
                    <a:pt x="4" y="67"/>
                    <a:pt x="0" y="62"/>
                    <a:pt x="0" y="57"/>
                  </a:cubicBezTo>
                  <a:cubicBezTo>
                    <a:pt x="0" y="72"/>
                    <a:pt x="0" y="72"/>
                    <a:pt x="0" y="72"/>
                  </a:cubicBezTo>
                  <a:cubicBezTo>
                    <a:pt x="0" y="77"/>
                    <a:pt x="4" y="82"/>
                    <a:pt x="11" y="85"/>
                  </a:cubicBezTo>
                  <a:cubicBezTo>
                    <a:pt x="54" y="109"/>
                    <a:pt x="54" y="109"/>
                    <a:pt x="54" y="109"/>
                  </a:cubicBezTo>
                  <a:cubicBezTo>
                    <a:pt x="68" y="116"/>
                    <a:pt x="90" y="116"/>
                    <a:pt x="104" y="108"/>
                  </a:cubicBezTo>
                  <a:cubicBezTo>
                    <a:pt x="245" y="28"/>
                    <a:pt x="245" y="28"/>
                    <a:pt x="245" y="28"/>
                  </a:cubicBezTo>
                  <a:cubicBezTo>
                    <a:pt x="252" y="24"/>
                    <a:pt x="255" y="19"/>
                    <a:pt x="255" y="14"/>
                  </a:cubicBezTo>
                  <a:lnTo>
                    <a:pt x="255"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7" name="Freeform 559">
              <a:extLst>
                <a:ext uri="{FF2B5EF4-FFF2-40B4-BE49-F238E27FC236}">
                  <a16:creationId xmlns:a16="http://schemas.microsoft.com/office/drawing/2014/main" id="{3BAAB5D4-2699-8743-B013-5D8F2A30F02E}"/>
                </a:ext>
              </a:extLst>
            </p:cNvPr>
            <p:cNvSpPr>
              <a:spLocks/>
            </p:cNvSpPr>
            <p:nvPr userDrawn="1"/>
          </p:nvSpPr>
          <p:spPr bwMode="auto">
            <a:xfrm>
              <a:off x="6616701" y="3892551"/>
              <a:ext cx="123825" cy="68263"/>
            </a:xfrm>
            <a:custGeom>
              <a:avLst/>
              <a:gdLst>
                <a:gd name="T0" fmla="*/ 2147483646 w 78"/>
                <a:gd name="T1" fmla="*/ 2147483646 h 43"/>
                <a:gd name="T2" fmla="*/ 2147483646 w 78"/>
                <a:gd name="T3" fmla="*/ 2147483646 h 43"/>
                <a:gd name="T4" fmla="*/ 2147483646 w 78"/>
                <a:gd name="T5" fmla="*/ 2147483646 h 43"/>
                <a:gd name="T6" fmla="*/ 2147483646 w 78"/>
                <a:gd name="T7" fmla="*/ 2147483646 h 43"/>
                <a:gd name="T8" fmla="*/ 2147483646 w 78"/>
                <a:gd name="T9" fmla="*/ 2147483646 h 43"/>
                <a:gd name="T10" fmla="*/ 2147483646 w 78"/>
                <a:gd name="T11" fmla="*/ 2147483646 h 43"/>
                <a:gd name="T12" fmla="*/ 2147483646 w 78"/>
                <a:gd name="T13" fmla="*/ 2147483646 h 43"/>
                <a:gd name="T14" fmla="*/ 2147483646 w 78"/>
                <a:gd name="T15" fmla="*/ 2147483646 h 43"/>
                <a:gd name="T16" fmla="*/ 2147483646 w 78"/>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3">
                  <a:moveTo>
                    <a:pt x="51" y="3"/>
                  </a:moveTo>
                  <a:cubicBezTo>
                    <a:pt x="44" y="0"/>
                    <a:pt x="33" y="0"/>
                    <a:pt x="27" y="3"/>
                  </a:cubicBezTo>
                  <a:cubicBezTo>
                    <a:pt x="6" y="15"/>
                    <a:pt x="6" y="15"/>
                    <a:pt x="6" y="15"/>
                  </a:cubicBezTo>
                  <a:cubicBezTo>
                    <a:pt x="0" y="19"/>
                    <a:pt x="0" y="25"/>
                    <a:pt x="6" y="28"/>
                  </a:cubicBezTo>
                  <a:cubicBezTo>
                    <a:pt x="27" y="39"/>
                    <a:pt x="27" y="39"/>
                    <a:pt x="27" y="39"/>
                  </a:cubicBezTo>
                  <a:cubicBezTo>
                    <a:pt x="34" y="43"/>
                    <a:pt x="45" y="43"/>
                    <a:pt x="51" y="39"/>
                  </a:cubicBezTo>
                  <a:cubicBezTo>
                    <a:pt x="72" y="28"/>
                    <a:pt x="72" y="28"/>
                    <a:pt x="72" y="28"/>
                  </a:cubicBezTo>
                  <a:cubicBezTo>
                    <a:pt x="78" y="24"/>
                    <a:pt x="78" y="18"/>
                    <a:pt x="71"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8" name="Freeform 560">
              <a:extLst>
                <a:ext uri="{FF2B5EF4-FFF2-40B4-BE49-F238E27FC236}">
                  <a16:creationId xmlns:a16="http://schemas.microsoft.com/office/drawing/2014/main" id="{10410C52-4F50-9A46-13E6-8B0948A0F6C0}"/>
                </a:ext>
              </a:extLst>
            </p:cNvPr>
            <p:cNvSpPr>
              <a:spLocks/>
            </p:cNvSpPr>
            <p:nvPr userDrawn="1"/>
          </p:nvSpPr>
          <p:spPr bwMode="auto">
            <a:xfrm>
              <a:off x="6534151" y="3846513"/>
              <a:ext cx="123825" cy="69850"/>
            </a:xfrm>
            <a:custGeom>
              <a:avLst/>
              <a:gdLst>
                <a:gd name="T0" fmla="*/ 2147483646 w 78"/>
                <a:gd name="T1" fmla="*/ 2147483646 h 44"/>
                <a:gd name="T2" fmla="*/ 2147483646 w 78"/>
                <a:gd name="T3" fmla="*/ 2147483646 h 44"/>
                <a:gd name="T4" fmla="*/ 2147483646 w 78"/>
                <a:gd name="T5" fmla="*/ 2147483646 h 44"/>
                <a:gd name="T6" fmla="*/ 2147483646 w 78"/>
                <a:gd name="T7" fmla="*/ 2147483646 h 44"/>
                <a:gd name="T8" fmla="*/ 2147483646 w 78"/>
                <a:gd name="T9" fmla="*/ 2147483646 h 44"/>
                <a:gd name="T10" fmla="*/ 2147483646 w 78"/>
                <a:gd name="T11" fmla="*/ 2147483646 h 44"/>
                <a:gd name="T12" fmla="*/ 2147483646 w 78"/>
                <a:gd name="T13" fmla="*/ 2147483646 h 44"/>
                <a:gd name="T14" fmla="*/ 2147483646 w 78"/>
                <a:gd name="T15" fmla="*/ 2147483646 h 44"/>
                <a:gd name="T16" fmla="*/ 2147483646 w 78"/>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4">
                  <a:moveTo>
                    <a:pt x="51" y="4"/>
                  </a:moveTo>
                  <a:cubicBezTo>
                    <a:pt x="44" y="0"/>
                    <a:pt x="33" y="1"/>
                    <a:pt x="27" y="4"/>
                  </a:cubicBezTo>
                  <a:cubicBezTo>
                    <a:pt x="6" y="16"/>
                    <a:pt x="6" y="16"/>
                    <a:pt x="6" y="16"/>
                  </a:cubicBezTo>
                  <a:cubicBezTo>
                    <a:pt x="0" y="19"/>
                    <a:pt x="0" y="26"/>
                    <a:pt x="7" y="29"/>
                  </a:cubicBezTo>
                  <a:cubicBezTo>
                    <a:pt x="27" y="40"/>
                    <a:pt x="27" y="40"/>
                    <a:pt x="27" y="40"/>
                  </a:cubicBezTo>
                  <a:cubicBezTo>
                    <a:pt x="34" y="44"/>
                    <a:pt x="45" y="44"/>
                    <a:pt x="51" y="40"/>
                  </a:cubicBezTo>
                  <a:cubicBezTo>
                    <a:pt x="72" y="29"/>
                    <a:pt x="72" y="29"/>
                    <a:pt x="72" y="29"/>
                  </a:cubicBezTo>
                  <a:cubicBezTo>
                    <a:pt x="78" y="25"/>
                    <a:pt x="78" y="19"/>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9" name="Freeform 561">
              <a:extLst>
                <a:ext uri="{FF2B5EF4-FFF2-40B4-BE49-F238E27FC236}">
                  <a16:creationId xmlns:a16="http://schemas.microsoft.com/office/drawing/2014/main" id="{D47667C5-1B26-D4EC-F368-CFD52E2AD691}"/>
                </a:ext>
              </a:extLst>
            </p:cNvPr>
            <p:cNvSpPr>
              <a:spLocks/>
            </p:cNvSpPr>
            <p:nvPr userDrawn="1"/>
          </p:nvSpPr>
          <p:spPr bwMode="auto">
            <a:xfrm>
              <a:off x="6537326" y="388143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3" y="5"/>
                    <a:pt x="70" y="7"/>
                  </a:cubicBezTo>
                  <a:cubicBezTo>
                    <a:pt x="49" y="18"/>
                    <a:pt x="49" y="18"/>
                    <a:pt x="49" y="18"/>
                  </a:cubicBezTo>
                  <a:cubicBezTo>
                    <a:pt x="43" y="22"/>
                    <a:pt x="32" y="22"/>
                    <a:pt x="25" y="18"/>
                  </a:cubicBezTo>
                  <a:cubicBezTo>
                    <a:pt x="5" y="7"/>
                    <a:pt x="5" y="7"/>
                    <a:pt x="5" y="7"/>
                  </a:cubicBezTo>
                  <a:cubicBezTo>
                    <a:pt x="1" y="5"/>
                    <a:pt x="0" y="3"/>
                    <a:pt x="0" y="0"/>
                  </a:cubicBezTo>
                  <a:cubicBezTo>
                    <a:pt x="0" y="8"/>
                    <a:pt x="0" y="8"/>
                    <a:pt x="0" y="8"/>
                  </a:cubicBezTo>
                  <a:cubicBezTo>
                    <a:pt x="0" y="10"/>
                    <a:pt x="1" y="12"/>
                    <a:pt x="5" y="14"/>
                  </a:cubicBezTo>
                  <a:cubicBezTo>
                    <a:pt x="25" y="25"/>
                    <a:pt x="25" y="25"/>
                    <a:pt x="25" y="25"/>
                  </a:cubicBezTo>
                  <a:cubicBezTo>
                    <a:pt x="32" y="29"/>
                    <a:pt x="43" y="29"/>
                    <a:pt x="49" y="25"/>
                  </a:cubicBezTo>
                  <a:cubicBezTo>
                    <a:pt x="70" y="14"/>
                    <a:pt x="70" y="14"/>
                    <a:pt x="70" y="14"/>
                  </a:cubicBezTo>
                  <a:cubicBezTo>
                    <a:pt x="73"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0" name="Freeform 562">
              <a:extLst>
                <a:ext uri="{FF2B5EF4-FFF2-40B4-BE49-F238E27FC236}">
                  <a16:creationId xmlns:a16="http://schemas.microsoft.com/office/drawing/2014/main" id="{8F528CCA-EA88-5C3F-5208-6684E71C40F7}"/>
                </a:ext>
              </a:extLst>
            </p:cNvPr>
            <p:cNvSpPr>
              <a:spLocks/>
            </p:cNvSpPr>
            <p:nvPr userDrawn="1"/>
          </p:nvSpPr>
          <p:spPr bwMode="auto">
            <a:xfrm>
              <a:off x="6456363" y="3889376"/>
              <a:ext cx="123825" cy="69850"/>
            </a:xfrm>
            <a:custGeom>
              <a:avLst/>
              <a:gdLst>
                <a:gd name="T0" fmla="*/ 2147483646 w 78"/>
                <a:gd name="T1" fmla="*/ 2147483646 h 44"/>
                <a:gd name="T2" fmla="*/ 2147483646 w 78"/>
                <a:gd name="T3" fmla="*/ 2147483646 h 44"/>
                <a:gd name="T4" fmla="*/ 2147483646 w 78"/>
                <a:gd name="T5" fmla="*/ 2147483646 h 44"/>
                <a:gd name="T6" fmla="*/ 2147483646 w 78"/>
                <a:gd name="T7" fmla="*/ 2147483646 h 44"/>
                <a:gd name="T8" fmla="*/ 2147483646 w 78"/>
                <a:gd name="T9" fmla="*/ 2147483646 h 44"/>
                <a:gd name="T10" fmla="*/ 2147483646 w 78"/>
                <a:gd name="T11" fmla="*/ 2147483646 h 44"/>
                <a:gd name="T12" fmla="*/ 2147483646 w 78"/>
                <a:gd name="T13" fmla="*/ 2147483646 h 44"/>
                <a:gd name="T14" fmla="*/ 2147483646 w 78"/>
                <a:gd name="T15" fmla="*/ 2147483646 h 44"/>
                <a:gd name="T16" fmla="*/ 2147483646 w 78"/>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4">
                  <a:moveTo>
                    <a:pt x="51" y="4"/>
                  </a:moveTo>
                  <a:cubicBezTo>
                    <a:pt x="44" y="0"/>
                    <a:pt x="33" y="0"/>
                    <a:pt x="27" y="4"/>
                  </a:cubicBezTo>
                  <a:cubicBezTo>
                    <a:pt x="6" y="15"/>
                    <a:pt x="6" y="15"/>
                    <a:pt x="6" y="15"/>
                  </a:cubicBezTo>
                  <a:cubicBezTo>
                    <a:pt x="0" y="19"/>
                    <a:pt x="0" y="25"/>
                    <a:pt x="7" y="29"/>
                  </a:cubicBezTo>
                  <a:cubicBezTo>
                    <a:pt x="27" y="40"/>
                    <a:pt x="27" y="40"/>
                    <a:pt x="27" y="40"/>
                  </a:cubicBezTo>
                  <a:cubicBezTo>
                    <a:pt x="34" y="44"/>
                    <a:pt x="45" y="43"/>
                    <a:pt x="51" y="40"/>
                  </a:cubicBezTo>
                  <a:cubicBezTo>
                    <a:pt x="72" y="28"/>
                    <a:pt x="72" y="28"/>
                    <a:pt x="72" y="28"/>
                  </a:cubicBezTo>
                  <a:cubicBezTo>
                    <a:pt x="78" y="25"/>
                    <a:pt x="78" y="19"/>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1" name="Freeform 563">
              <a:extLst>
                <a:ext uri="{FF2B5EF4-FFF2-40B4-BE49-F238E27FC236}">
                  <a16:creationId xmlns:a16="http://schemas.microsoft.com/office/drawing/2014/main" id="{67542640-1F4E-97D8-8D53-741C23365EBE}"/>
                </a:ext>
              </a:extLst>
            </p:cNvPr>
            <p:cNvSpPr>
              <a:spLocks/>
            </p:cNvSpPr>
            <p:nvPr userDrawn="1"/>
          </p:nvSpPr>
          <p:spPr bwMode="auto">
            <a:xfrm>
              <a:off x="6459538" y="3924301"/>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3" y="4"/>
                    <a:pt x="70" y="6"/>
                  </a:cubicBezTo>
                  <a:cubicBezTo>
                    <a:pt x="49" y="18"/>
                    <a:pt x="49" y="18"/>
                    <a:pt x="49" y="18"/>
                  </a:cubicBezTo>
                  <a:cubicBezTo>
                    <a:pt x="43" y="21"/>
                    <a:pt x="32" y="22"/>
                    <a:pt x="25" y="18"/>
                  </a:cubicBezTo>
                  <a:cubicBezTo>
                    <a:pt x="5" y="7"/>
                    <a:pt x="5" y="7"/>
                    <a:pt x="5" y="7"/>
                  </a:cubicBezTo>
                  <a:cubicBezTo>
                    <a:pt x="1" y="5"/>
                    <a:pt x="0" y="3"/>
                    <a:pt x="0" y="0"/>
                  </a:cubicBezTo>
                  <a:cubicBezTo>
                    <a:pt x="0" y="7"/>
                    <a:pt x="0" y="7"/>
                    <a:pt x="0" y="7"/>
                  </a:cubicBezTo>
                  <a:cubicBezTo>
                    <a:pt x="0" y="10"/>
                    <a:pt x="1" y="12"/>
                    <a:pt x="5" y="14"/>
                  </a:cubicBezTo>
                  <a:cubicBezTo>
                    <a:pt x="25" y="25"/>
                    <a:pt x="25" y="25"/>
                    <a:pt x="25" y="25"/>
                  </a:cubicBezTo>
                  <a:cubicBezTo>
                    <a:pt x="32" y="29"/>
                    <a:pt x="43" y="29"/>
                    <a:pt x="49" y="25"/>
                  </a:cubicBezTo>
                  <a:cubicBezTo>
                    <a:pt x="70" y="13"/>
                    <a:pt x="70" y="13"/>
                    <a:pt x="70" y="13"/>
                  </a:cubicBezTo>
                  <a:cubicBezTo>
                    <a:pt x="73"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2" name="Freeform 564">
              <a:extLst>
                <a:ext uri="{FF2B5EF4-FFF2-40B4-BE49-F238E27FC236}">
                  <a16:creationId xmlns:a16="http://schemas.microsoft.com/office/drawing/2014/main" id="{77AFB18F-03B4-6C74-3AC8-77466C7DFA41}"/>
                </a:ext>
              </a:extLst>
            </p:cNvPr>
            <p:cNvSpPr>
              <a:spLocks/>
            </p:cNvSpPr>
            <p:nvPr userDrawn="1"/>
          </p:nvSpPr>
          <p:spPr bwMode="auto">
            <a:xfrm>
              <a:off x="6542088" y="3968751"/>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3"/>
                    <a:pt x="74" y="5"/>
                    <a:pt x="71" y="7"/>
                  </a:cubicBezTo>
                  <a:cubicBezTo>
                    <a:pt x="50" y="18"/>
                    <a:pt x="50" y="18"/>
                    <a:pt x="50" y="18"/>
                  </a:cubicBezTo>
                  <a:cubicBezTo>
                    <a:pt x="44" y="22"/>
                    <a:pt x="33" y="22"/>
                    <a:pt x="26" y="18"/>
                  </a:cubicBezTo>
                  <a:cubicBezTo>
                    <a:pt x="5" y="7"/>
                    <a:pt x="5" y="7"/>
                    <a:pt x="5" y="7"/>
                  </a:cubicBezTo>
                  <a:cubicBezTo>
                    <a:pt x="2" y="6"/>
                    <a:pt x="0" y="3"/>
                    <a:pt x="0" y="1"/>
                  </a:cubicBezTo>
                  <a:cubicBezTo>
                    <a:pt x="0" y="8"/>
                    <a:pt x="0" y="8"/>
                    <a:pt x="0" y="8"/>
                  </a:cubicBezTo>
                  <a:cubicBezTo>
                    <a:pt x="0" y="10"/>
                    <a:pt x="2" y="13"/>
                    <a:pt x="5" y="14"/>
                  </a:cubicBezTo>
                  <a:cubicBezTo>
                    <a:pt x="26" y="26"/>
                    <a:pt x="26" y="26"/>
                    <a:pt x="26" y="26"/>
                  </a:cubicBezTo>
                  <a:cubicBezTo>
                    <a:pt x="33" y="29"/>
                    <a:pt x="44" y="29"/>
                    <a:pt x="50" y="25"/>
                  </a:cubicBezTo>
                  <a:cubicBezTo>
                    <a:pt x="71" y="14"/>
                    <a:pt x="71" y="14"/>
                    <a:pt x="71" y="14"/>
                  </a:cubicBezTo>
                  <a:cubicBezTo>
                    <a:pt x="74" y="12"/>
                    <a:pt x="75" y="10"/>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3" name="Freeform 565">
              <a:extLst>
                <a:ext uri="{FF2B5EF4-FFF2-40B4-BE49-F238E27FC236}">
                  <a16:creationId xmlns:a16="http://schemas.microsoft.com/office/drawing/2014/main" id="{2347335F-23EF-DCC7-817C-3F1DDF01493D}"/>
                </a:ext>
              </a:extLst>
            </p:cNvPr>
            <p:cNvSpPr>
              <a:spLocks/>
            </p:cNvSpPr>
            <p:nvPr userDrawn="1"/>
          </p:nvSpPr>
          <p:spPr bwMode="auto">
            <a:xfrm>
              <a:off x="6780213" y="3986213"/>
              <a:ext cx="125413" cy="69850"/>
            </a:xfrm>
            <a:custGeom>
              <a:avLst/>
              <a:gdLst>
                <a:gd name="T0" fmla="*/ 2147483646 w 79"/>
                <a:gd name="T1" fmla="*/ 2147483646 h 44"/>
                <a:gd name="T2" fmla="*/ 2147483646 w 79"/>
                <a:gd name="T3" fmla="*/ 2147483646 h 44"/>
                <a:gd name="T4" fmla="*/ 2147483646 w 79"/>
                <a:gd name="T5" fmla="*/ 2147483646 h 44"/>
                <a:gd name="T6" fmla="*/ 2147483646 w 79"/>
                <a:gd name="T7" fmla="*/ 2147483646 h 44"/>
                <a:gd name="T8" fmla="*/ 2147483646 w 79"/>
                <a:gd name="T9" fmla="*/ 2147483646 h 44"/>
                <a:gd name="T10" fmla="*/ 2147483646 w 79"/>
                <a:gd name="T11" fmla="*/ 2147483646 h 44"/>
                <a:gd name="T12" fmla="*/ 2147483646 w 79"/>
                <a:gd name="T13" fmla="*/ 2147483646 h 44"/>
                <a:gd name="T14" fmla="*/ 2147483646 w 79"/>
                <a:gd name="T15" fmla="*/ 2147483646 h 44"/>
                <a:gd name="T16" fmla="*/ 2147483646 w 79"/>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4">
                  <a:moveTo>
                    <a:pt x="51" y="4"/>
                  </a:moveTo>
                  <a:cubicBezTo>
                    <a:pt x="45" y="0"/>
                    <a:pt x="34" y="1"/>
                    <a:pt x="27" y="4"/>
                  </a:cubicBezTo>
                  <a:cubicBezTo>
                    <a:pt x="7" y="16"/>
                    <a:pt x="7" y="16"/>
                    <a:pt x="7" y="16"/>
                  </a:cubicBezTo>
                  <a:cubicBezTo>
                    <a:pt x="0" y="19"/>
                    <a:pt x="0" y="25"/>
                    <a:pt x="7" y="29"/>
                  </a:cubicBezTo>
                  <a:cubicBezTo>
                    <a:pt x="28" y="40"/>
                    <a:pt x="28" y="40"/>
                    <a:pt x="28" y="40"/>
                  </a:cubicBezTo>
                  <a:cubicBezTo>
                    <a:pt x="34" y="44"/>
                    <a:pt x="45" y="44"/>
                    <a:pt x="52" y="40"/>
                  </a:cubicBezTo>
                  <a:cubicBezTo>
                    <a:pt x="72" y="28"/>
                    <a:pt x="72" y="28"/>
                    <a:pt x="72" y="28"/>
                  </a:cubicBezTo>
                  <a:cubicBezTo>
                    <a:pt x="79" y="25"/>
                    <a:pt x="79" y="19"/>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4" name="Freeform 566">
              <a:extLst>
                <a:ext uri="{FF2B5EF4-FFF2-40B4-BE49-F238E27FC236}">
                  <a16:creationId xmlns:a16="http://schemas.microsoft.com/office/drawing/2014/main" id="{475C0411-D2D3-45F2-C4F9-8B5294BF7A76}"/>
                </a:ext>
              </a:extLst>
            </p:cNvPr>
            <p:cNvSpPr>
              <a:spLocks/>
            </p:cNvSpPr>
            <p:nvPr userDrawn="1"/>
          </p:nvSpPr>
          <p:spPr bwMode="auto">
            <a:xfrm>
              <a:off x="6697663" y="3941763"/>
              <a:ext cx="125413" cy="69850"/>
            </a:xfrm>
            <a:custGeom>
              <a:avLst/>
              <a:gdLst>
                <a:gd name="T0" fmla="*/ 2147483646 w 79"/>
                <a:gd name="T1" fmla="*/ 2147483646 h 44"/>
                <a:gd name="T2" fmla="*/ 2147483646 w 79"/>
                <a:gd name="T3" fmla="*/ 2147483646 h 44"/>
                <a:gd name="T4" fmla="*/ 2147483646 w 79"/>
                <a:gd name="T5" fmla="*/ 2147483646 h 44"/>
                <a:gd name="T6" fmla="*/ 2147483646 w 79"/>
                <a:gd name="T7" fmla="*/ 2147483646 h 44"/>
                <a:gd name="T8" fmla="*/ 2147483646 w 79"/>
                <a:gd name="T9" fmla="*/ 2147483646 h 44"/>
                <a:gd name="T10" fmla="*/ 2147483646 w 79"/>
                <a:gd name="T11" fmla="*/ 2147483646 h 44"/>
                <a:gd name="T12" fmla="*/ 2147483646 w 79"/>
                <a:gd name="T13" fmla="*/ 2147483646 h 44"/>
                <a:gd name="T14" fmla="*/ 2147483646 w 79"/>
                <a:gd name="T15" fmla="*/ 2147483646 h 44"/>
                <a:gd name="T16" fmla="*/ 2147483646 w 79"/>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4">
                  <a:moveTo>
                    <a:pt x="51" y="4"/>
                  </a:moveTo>
                  <a:cubicBezTo>
                    <a:pt x="45" y="0"/>
                    <a:pt x="34" y="0"/>
                    <a:pt x="27" y="4"/>
                  </a:cubicBezTo>
                  <a:cubicBezTo>
                    <a:pt x="7" y="16"/>
                    <a:pt x="7" y="16"/>
                    <a:pt x="7" y="16"/>
                  </a:cubicBezTo>
                  <a:cubicBezTo>
                    <a:pt x="0" y="19"/>
                    <a:pt x="0" y="25"/>
                    <a:pt x="7" y="29"/>
                  </a:cubicBezTo>
                  <a:cubicBezTo>
                    <a:pt x="28" y="40"/>
                    <a:pt x="28" y="40"/>
                    <a:pt x="28" y="40"/>
                  </a:cubicBezTo>
                  <a:cubicBezTo>
                    <a:pt x="35" y="44"/>
                    <a:pt x="45" y="44"/>
                    <a:pt x="52" y="40"/>
                  </a:cubicBezTo>
                  <a:cubicBezTo>
                    <a:pt x="72" y="28"/>
                    <a:pt x="72" y="28"/>
                    <a:pt x="72" y="28"/>
                  </a:cubicBezTo>
                  <a:cubicBezTo>
                    <a:pt x="79" y="25"/>
                    <a:pt x="79" y="19"/>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5" name="Freeform 567">
              <a:extLst>
                <a:ext uri="{FF2B5EF4-FFF2-40B4-BE49-F238E27FC236}">
                  <a16:creationId xmlns:a16="http://schemas.microsoft.com/office/drawing/2014/main" id="{81CC9418-FD05-3FEC-00C4-344A789D3BC9}"/>
                </a:ext>
              </a:extLst>
            </p:cNvPr>
            <p:cNvSpPr>
              <a:spLocks/>
            </p:cNvSpPr>
            <p:nvPr userDrawn="1"/>
          </p:nvSpPr>
          <p:spPr bwMode="auto">
            <a:xfrm>
              <a:off x="6700838" y="397668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4" y="5"/>
                    <a:pt x="70" y="6"/>
                  </a:cubicBezTo>
                  <a:cubicBezTo>
                    <a:pt x="50" y="18"/>
                    <a:pt x="50" y="18"/>
                    <a:pt x="50" y="18"/>
                  </a:cubicBezTo>
                  <a:cubicBezTo>
                    <a:pt x="43" y="22"/>
                    <a:pt x="33" y="22"/>
                    <a:pt x="26" y="18"/>
                  </a:cubicBezTo>
                  <a:cubicBezTo>
                    <a:pt x="5" y="7"/>
                    <a:pt x="5" y="7"/>
                    <a:pt x="5" y="7"/>
                  </a:cubicBezTo>
                  <a:cubicBezTo>
                    <a:pt x="2" y="5"/>
                    <a:pt x="0" y="3"/>
                    <a:pt x="0" y="0"/>
                  </a:cubicBezTo>
                  <a:cubicBezTo>
                    <a:pt x="0" y="7"/>
                    <a:pt x="0" y="7"/>
                    <a:pt x="0" y="7"/>
                  </a:cubicBezTo>
                  <a:cubicBezTo>
                    <a:pt x="0" y="10"/>
                    <a:pt x="2" y="12"/>
                    <a:pt x="5" y="14"/>
                  </a:cubicBezTo>
                  <a:cubicBezTo>
                    <a:pt x="26" y="25"/>
                    <a:pt x="26" y="25"/>
                    <a:pt x="26" y="25"/>
                  </a:cubicBezTo>
                  <a:cubicBezTo>
                    <a:pt x="33" y="29"/>
                    <a:pt x="43" y="29"/>
                    <a:pt x="50" y="25"/>
                  </a:cubicBezTo>
                  <a:cubicBezTo>
                    <a:pt x="70" y="13"/>
                    <a:pt x="70" y="13"/>
                    <a:pt x="70" y="13"/>
                  </a:cubicBezTo>
                  <a:cubicBezTo>
                    <a:pt x="74"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6" name="Freeform 568">
              <a:extLst>
                <a:ext uri="{FF2B5EF4-FFF2-40B4-BE49-F238E27FC236}">
                  <a16:creationId xmlns:a16="http://schemas.microsoft.com/office/drawing/2014/main" id="{50B962B7-E0F0-911F-C40B-3484C4054B3C}"/>
                </a:ext>
              </a:extLst>
            </p:cNvPr>
            <p:cNvSpPr>
              <a:spLocks/>
            </p:cNvSpPr>
            <p:nvPr userDrawn="1"/>
          </p:nvSpPr>
          <p:spPr bwMode="auto">
            <a:xfrm>
              <a:off x="6619876" y="3984626"/>
              <a:ext cx="125413" cy="68263"/>
            </a:xfrm>
            <a:custGeom>
              <a:avLst/>
              <a:gdLst>
                <a:gd name="T0" fmla="*/ 2147483646 w 79"/>
                <a:gd name="T1" fmla="*/ 2147483646 h 43"/>
                <a:gd name="T2" fmla="*/ 2147483646 w 79"/>
                <a:gd name="T3" fmla="*/ 2147483646 h 43"/>
                <a:gd name="T4" fmla="*/ 2147483646 w 79"/>
                <a:gd name="T5" fmla="*/ 2147483646 h 43"/>
                <a:gd name="T6" fmla="*/ 2147483646 w 79"/>
                <a:gd name="T7" fmla="*/ 2147483646 h 43"/>
                <a:gd name="T8" fmla="*/ 2147483646 w 79"/>
                <a:gd name="T9" fmla="*/ 2147483646 h 43"/>
                <a:gd name="T10" fmla="*/ 2147483646 w 79"/>
                <a:gd name="T11" fmla="*/ 2147483646 h 43"/>
                <a:gd name="T12" fmla="*/ 2147483646 w 79"/>
                <a:gd name="T13" fmla="*/ 2147483646 h 43"/>
                <a:gd name="T14" fmla="*/ 2147483646 w 79"/>
                <a:gd name="T15" fmla="*/ 2147483646 h 43"/>
                <a:gd name="T16" fmla="*/ 2147483646 w 79"/>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3">
                  <a:moveTo>
                    <a:pt x="51" y="4"/>
                  </a:moveTo>
                  <a:cubicBezTo>
                    <a:pt x="45" y="0"/>
                    <a:pt x="34" y="0"/>
                    <a:pt x="27" y="4"/>
                  </a:cubicBezTo>
                  <a:cubicBezTo>
                    <a:pt x="7" y="15"/>
                    <a:pt x="7" y="15"/>
                    <a:pt x="7" y="15"/>
                  </a:cubicBezTo>
                  <a:cubicBezTo>
                    <a:pt x="0" y="19"/>
                    <a:pt x="0" y="25"/>
                    <a:pt x="7" y="29"/>
                  </a:cubicBezTo>
                  <a:cubicBezTo>
                    <a:pt x="28" y="40"/>
                    <a:pt x="28" y="40"/>
                    <a:pt x="28" y="40"/>
                  </a:cubicBezTo>
                  <a:cubicBezTo>
                    <a:pt x="35" y="43"/>
                    <a:pt x="45" y="43"/>
                    <a:pt x="52" y="40"/>
                  </a:cubicBezTo>
                  <a:cubicBezTo>
                    <a:pt x="72" y="28"/>
                    <a:pt x="72" y="28"/>
                    <a:pt x="72" y="28"/>
                  </a:cubicBezTo>
                  <a:cubicBezTo>
                    <a:pt x="79" y="24"/>
                    <a:pt x="79" y="18"/>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7" name="Freeform 569">
              <a:extLst>
                <a:ext uri="{FF2B5EF4-FFF2-40B4-BE49-F238E27FC236}">
                  <a16:creationId xmlns:a16="http://schemas.microsoft.com/office/drawing/2014/main" id="{2ADD92FF-A0E2-95F0-6C98-44C16FC4D541}"/>
                </a:ext>
              </a:extLst>
            </p:cNvPr>
            <p:cNvSpPr>
              <a:spLocks/>
            </p:cNvSpPr>
            <p:nvPr userDrawn="1"/>
          </p:nvSpPr>
          <p:spPr bwMode="auto">
            <a:xfrm>
              <a:off x="6623051" y="4017963"/>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3"/>
                    <a:pt x="74" y="5"/>
                    <a:pt x="70" y="7"/>
                  </a:cubicBezTo>
                  <a:cubicBezTo>
                    <a:pt x="50" y="19"/>
                    <a:pt x="50" y="19"/>
                    <a:pt x="50" y="19"/>
                  </a:cubicBezTo>
                  <a:cubicBezTo>
                    <a:pt x="43" y="22"/>
                    <a:pt x="33" y="22"/>
                    <a:pt x="26" y="19"/>
                  </a:cubicBezTo>
                  <a:cubicBezTo>
                    <a:pt x="5" y="8"/>
                    <a:pt x="5" y="8"/>
                    <a:pt x="5" y="8"/>
                  </a:cubicBezTo>
                  <a:cubicBezTo>
                    <a:pt x="2" y="6"/>
                    <a:pt x="0" y="3"/>
                    <a:pt x="0" y="1"/>
                  </a:cubicBezTo>
                  <a:cubicBezTo>
                    <a:pt x="0" y="8"/>
                    <a:pt x="0" y="8"/>
                    <a:pt x="0" y="8"/>
                  </a:cubicBezTo>
                  <a:cubicBezTo>
                    <a:pt x="0" y="11"/>
                    <a:pt x="2" y="13"/>
                    <a:pt x="5" y="15"/>
                  </a:cubicBezTo>
                  <a:cubicBezTo>
                    <a:pt x="26" y="26"/>
                    <a:pt x="26" y="26"/>
                    <a:pt x="26" y="26"/>
                  </a:cubicBezTo>
                  <a:cubicBezTo>
                    <a:pt x="33" y="29"/>
                    <a:pt x="43" y="29"/>
                    <a:pt x="50" y="26"/>
                  </a:cubicBezTo>
                  <a:cubicBezTo>
                    <a:pt x="70" y="14"/>
                    <a:pt x="70" y="14"/>
                    <a:pt x="70" y="14"/>
                  </a:cubicBezTo>
                  <a:cubicBezTo>
                    <a:pt x="74" y="12"/>
                    <a:pt x="75" y="10"/>
                    <a:pt x="75" y="8"/>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8" name="Freeform 570">
              <a:extLst>
                <a:ext uri="{FF2B5EF4-FFF2-40B4-BE49-F238E27FC236}">
                  <a16:creationId xmlns:a16="http://schemas.microsoft.com/office/drawing/2014/main" id="{0214C34E-1A44-D458-1FC2-67292CF36BEA}"/>
                </a:ext>
              </a:extLst>
            </p:cNvPr>
            <p:cNvSpPr>
              <a:spLocks/>
            </p:cNvSpPr>
            <p:nvPr userDrawn="1"/>
          </p:nvSpPr>
          <p:spPr bwMode="auto">
            <a:xfrm>
              <a:off x="6707188" y="4064001"/>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3" y="5"/>
                    <a:pt x="70" y="7"/>
                  </a:cubicBezTo>
                  <a:cubicBezTo>
                    <a:pt x="50" y="18"/>
                    <a:pt x="50" y="18"/>
                    <a:pt x="50" y="18"/>
                  </a:cubicBezTo>
                  <a:cubicBezTo>
                    <a:pt x="43" y="22"/>
                    <a:pt x="32" y="22"/>
                    <a:pt x="26" y="18"/>
                  </a:cubicBezTo>
                  <a:cubicBezTo>
                    <a:pt x="5" y="7"/>
                    <a:pt x="5" y="7"/>
                    <a:pt x="5" y="7"/>
                  </a:cubicBezTo>
                  <a:cubicBezTo>
                    <a:pt x="2" y="5"/>
                    <a:pt x="0" y="3"/>
                    <a:pt x="0" y="0"/>
                  </a:cubicBezTo>
                  <a:cubicBezTo>
                    <a:pt x="0" y="8"/>
                    <a:pt x="0" y="8"/>
                    <a:pt x="0" y="8"/>
                  </a:cubicBezTo>
                  <a:cubicBezTo>
                    <a:pt x="0" y="10"/>
                    <a:pt x="2" y="12"/>
                    <a:pt x="5" y="14"/>
                  </a:cubicBezTo>
                  <a:cubicBezTo>
                    <a:pt x="26" y="25"/>
                    <a:pt x="26" y="25"/>
                    <a:pt x="26" y="25"/>
                  </a:cubicBezTo>
                  <a:cubicBezTo>
                    <a:pt x="32" y="29"/>
                    <a:pt x="43" y="29"/>
                    <a:pt x="50" y="25"/>
                  </a:cubicBezTo>
                  <a:cubicBezTo>
                    <a:pt x="70" y="14"/>
                    <a:pt x="70" y="14"/>
                    <a:pt x="70" y="14"/>
                  </a:cubicBezTo>
                  <a:cubicBezTo>
                    <a:pt x="73"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9" name="Freeform 571">
              <a:extLst>
                <a:ext uri="{FF2B5EF4-FFF2-40B4-BE49-F238E27FC236}">
                  <a16:creationId xmlns:a16="http://schemas.microsoft.com/office/drawing/2014/main" id="{C3D42613-E4A5-B912-F1A1-F46871CEF39B}"/>
                </a:ext>
              </a:extLst>
            </p:cNvPr>
            <p:cNvSpPr>
              <a:spLocks/>
            </p:cNvSpPr>
            <p:nvPr userDrawn="1"/>
          </p:nvSpPr>
          <p:spPr bwMode="auto">
            <a:xfrm>
              <a:off x="6772276" y="3798888"/>
              <a:ext cx="123825" cy="68263"/>
            </a:xfrm>
            <a:custGeom>
              <a:avLst/>
              <a:gdLst>
                <a:gd name="T0" fmla="*/ 2147483646 w 78"/>
                <a:gd name="T1" fmla="*/ 2147483646 h 43"/>
                <a:gd name="T2" fmla="*/ 2147483646 w 78"/>
                <a:gd name="T3" fmla="*/ 2147483646 h 43"/>
                <a:gd name="T4" fmla="*/ 2147483646 w 78"/>
                <a:gd name="T5" fmla="*/ 2147483646 h 43"/>
                <a:gd name="T6" fmla="*/ 2147483646 w 78"/>
                <a:gd name="T7" fmla="*/ 2147483646 h 43"/>
                <a:gd name="T8" fmla="*/ 2147483646 w 78"/>
                <a:gd name="T9" fmla="*/ 2147483646 h 43"/>
                <a:gd name="T10" fmla="*/ 2147483646 w 78"/>
                <a:gd name="T11" fmla="*/ 2147483646 h 43"/>
                <a:gd name="T12" fmla="*/ 2147483646 w 78"/>
                <a:gd name="T13" fmla="*/ 2147483646 h 43"/>
                <a:gd name="T14" fmla="*/ 2147483646 w 78"/>
                <a:gd name="T15" fmla="*/ 2147483646 h 43"/>
                <a:gd name="T16" fmla="*/ 2147483646 w 78"/>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3">
                  <a:moveTo>
                    <a:pt x="51" y="3"/>
                  </a:moveTo>
                  <a:cubicBezTo>
                    <a:pt x="44" y="0"/>
                    <a:pt x="33" y="0"/>
                    <a:pt x="27" y="3"/>
                  </a:cubicBezTo>
                  <a:cubicBezTo>
                    <a:pt x="6" y="15"/>
                    <a:pt x="6" y="15"/>
                    <a:pt x="6" y="15"/>
                  </a:cubicBezTo>
                  <a:cubicBezTo>
                    <a:pt x="0" y="19"/>
                    <a:pt x="0" y="25"/>
                    <a:pt x="6" y="28"/>
                  </a:cubicBezTo>
                  <a:cubicBezTo>
                    <a:pt x="27" y="39"/>
                    <a:pt x="27" y="39"/>
                    <a:pt x="27" y="39"/>
                  </a:cubicBezTo>
                  <a:cubicBezTo>
                    <a:pt x="34" y="43"/>
                    <a:pt x="45" y="43"/>
                    <a:pt x="51" y="39"/>
                  </a:cubicBezTo>
                  <a:cubicBezTo>
                    <a:pt x="72" y="28"/>
                    <a:pt x="72" y="28"/>
                    <a:pt x="72" y="28"/>
                  </a:cubicBezTo>
                  <a:cubicBezTo>
                    <a:pt x="78" y="24"/>
                    <a:pt x="78" y="18"/>
                    <a:pt x="71"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0" name="Freeform 572">
              <a:extLst>
                <a:ext uri="{FF2B5EF4-FFF2-40B4-BE49-F238E27FC236}">
                  <a16:creationId xmlns:a16="http://schemas.microsoft.com/office/drawing/2014/main" id="{4F92CE56-9A86-9A07-9F7F-9CE13759604F}"/>
                </a:ext>
              </a:extLst>
            </p:cNvPr>
            <p:cNvSpPr>
              <a:spLocks/>
            </p:cNvSpPr>
            <p:nvPr userDrawn="1"/>
          </p:nvSpPr>
          <p:spPr bwMode="auto">
            <a:xfrm>
              <a:off x="6689726" y="3754438"/>
              <a:ext cx="123825" cy="68263"/>
            </a:xfrm>
            <a:custGeom>
              <a:avLst/>
              <a:gdLst>
                <a:gd name="T0" fmla="*/ 2147483646 w 78"/>
                <a:gd name="T1" fmla="*/ 2147483646 h 43"/>
                <a:gd name="T2" fmla="*/ 2147483646 w 78"/>
                <a:gd name="T3" fmla="*/ 2147483646 h 43"/>
                <a:gd name="T4" fmla="*/ 2147483646 w 78"/>
                <a:gd name="T5" fmla="*/ 2147483646 h 43"/>
                <a:gd name="T6" fmla="*/ 2147483646 w 78"/>
                <a:gd name="T7" fmla="*/ 2147483646 h 43"/>
                <a:gd name="T8" fmla="*/ 2147483646 w 78"/>
                <a:gd name="T9" fmla="*/ 2147483646 h 43"/>
                <a:gd name="T10" fmla="*/ 2147483646 w 78"/>
                <a:gd name="T11" fmla="*/ 2147483646 h 43"/>
                <a:gd name="T12" fmla="*/ 2147483646 w 78"/>
                <a:gd name="T13" fmla="*/ 2147483646 h 43"/>
                <a:gd name="T14" fmla="*/ 2147483646 w 78"/>
                <a:gd name="T15" fmla="*/ 2147483646 h 43"/>
                <a:gd name="T16" fmla="*/ 2147483646 w 78"/>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3">
                  <a:moveTo>
                    <a:pt x="51" y="3"/>
                  </a:moveTo>
                  <a:cubicBezTo>
                    <a:pt x="44" y="0"/>
                    <a:pt x="33" y="0"/>
                    <a:pt x="27" y="3"/>
                  </a:cubicBezTo>
                  <a:cubicBezTo>
                    <a:pt x="6" y="15"/>
                    <a:pt x="6" y="15"/>
                    <a:pt x="6" y="15"/>
                  </a:cubicBezTo>
                  <a:cubicBezTo>
                    <a:pt x="0" y="19"/>
                    <a:pt x="0" y="25"/>
                    <a:pt x="7" y="28"/>
                  </a:cubicBezTo>
                  <a:cubicBezTo>
                    <a:pt x="27" y="39"/>
                    <a:pt x="27" y="39"/>
                    <a:pt x="27" y="39"/>
                  </a:cubicBezTo>
                  <a:cubicBezTo>
                    <a:pt x="34" y="43"/>
                    <a:pt x="45" y="43"/>
                    <a:pt x="52" y="39"/>
                  </a:cubicBezTo>
                  <a:cubicBezTo>
                    <a:pt x="72" y="28"/>
                    <a:pt x="72" y="28"/>
                    <a:pt x="72" y="28"/>
                  </a:cubicBezTo>
                  <a:cubicBezTo>
                    <a:pt x="78" y="24"/>
                    <a:pt x="78" y="18"/>
                    <a:pt x="72"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1" name="Freeform 573">
              <a:extLst>
                <a:ext uri="{FF2B5EF4-FFF2-40B4-BE49-F238E27FC236}">
                  <a16:creationId xmlns:a16="http://schemas.microsoft.com/office/drawing/2014/main" id="{925A5808-0D93-EDB8-DEB7-F937E9DD9478}"/>
                </a:ext>
              </a:extLst>
            </p:cNvPr>
            <p:cNvSpPr>
              <a:spLocks/>
            </p:cNvSpPr>
            <p:nvPr userDrawn="1"/>
          </p:nvSpPr>
          <p:spPr bwMode="auto">
            <a:xfrm>
              <a:off x="6692901" y="3787776"/>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3" y="5"/>
                    <a:pt x="70" y="7"/>
                  </a:cubicBezTo>
                  <a:cubicBezTo>
                    <a:pt x="50" y="18"/>
                    <a:pt x="50" y="18"/>
                    <a:pt x="50" y="18"/>
                  </a:cubicBezTo>
                  <a:cubicBezTo>
                    <a:pt x="43" y="22"/>
                    <a:pt x="32" y="22"/>
                    <a:pt x="25" y="18"/>
                  </a:cubicBezTo>
                  <a:cubicBezTo>
                    <a:pt x="5" y="7"/>
                    <a:pt x="5" y="7"/>
                    <a:pt x="5" y="7"/>
                  </a:cubicBezTo>
                  <a:cubicBezTo>
                    <a:pt x="1" y="5"/>
                    <a:pt x="0" y="3"/>
                    <a:pt x="0" y="1"/>
                  </a:cubicBezTo>
                  <a:cubicBezTo>
                    <a:pt x="0" y="8"/>
                    <a:pt x="0" y="8"/>
                    <a:pt x="0" y="8"/>
                  </a:cubicBezTo>
                  <a:cubicBezTo>
                    <a:pt x="0" y="10"/>
                    <a:pt x="1" y="13"/>
                    <a:pt x="5" y="14"/>
                  </a:cubicBezTo>
                  <a:cubicBezTo>
                    <a:pt x="25" y="25"/>
                    <a:pt x="25" y="25"/>
                    <a:pt x="25" y="25"/>
                  </a:cubicBezTo>
                  <a:cubicBezTo>
                    <a:pt x="32" y="29"/>
                    <a:pt x="43" y="29"/>
                    <a:pt x="50" y="25"/>
                  </a:cubicBezTo>
                  <a:cubicBezTo>
                    <a:pt x="70" y="14"/>
                    <a:pt x="70" y="14"/>
                    <a:pt x="70" y="14"/>
                  </a:cubicBezTo>
                  <a:cubicBezTo>
                    <a:pt x="73"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 name="Freeform 574">
              <a:extLst>
                <a:ext uri="{FF2B5EF4-FFF2-40B4-BE49-F238E27FC236}">
                  <a16:creationId xmlns:a16="http://schemas.microsoft.com/office/drawing/2014/main" id="{85E38E1D-CE98-B92A-8F26-7D07A52F5FEE}"/>
                </a:ext>
              </a:extLst>
            </p:cNvPr>
            <p:cNvSpPr>
              <a:spLocks/>
            </p:cNvSpPr>
            <p:nvPr userDrawn="1"/>
          </p:nvSpPr>
          <p:spPr bwMode="auto">
            <a:xfrm>
              <a:off x="6611938" y="3795713"/>
              <a:ext cx="123825" cy="69850"/>
            </a:xfrm>
            <a:custGeom>
              <a:avLst/>
              <a:gdLst>
                <a:gd name="T0" fmla="*/ 2147483646 w 78"/>
                <a:gd name="T1" fmla="*/ 2147483646 h 44"/>
                <a:gd name="T2" fmla="*/ 2147483646 w 78"/>
                <a:gd name="T3" fmla="*/ 2147483646 h 44"/>
                <a:gd name="T4" fmla="*/ 2147483646 w 78"/>
                <a:gd name="T5" fmla="*/ 2147483646 h 44"/>
                <a:gd name="T6" fmla="*/ 2147483646 w 78"/>
                <a:gd name="T7" fmla="*/ 2147483646 h 44"/>
                <a:gd name="T8" fmla="*/ 2147483646 w 78"/>
                <a:gd name="T9" fmla="*/ 2147483646 h 44"/>
                <a:gd name="T10" fmla="*/ 2147483646 w 78"/>
                <a:gd name="T11" fmla="*/ 2147483646 h 44"/>
                <a:gd name="T12" fmla="*/ 2147483646 w 78"/>
                <a:gd name="T13" fmla="*/ 2147483646 h 44"/>
                <a:gd name="T14" fmla="*/ 2147483646 w 78"/>
                <a:gd name="T15" fmla="*/ 2147483646 h 44"/>
                <a:gd name="T16" fmla="*/ 2147483646 w 78"/>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4">
                  <a:moveTo>
                    <a:pt x="51" y="4"/>
                  </a:moveTo>
                  <a:cubicBezTo>
                    <a:pt x="44" y="0"/>
                    <a:pt x="33" y="0"/>
                    <a:pt x="27" y="4"/>
                  </a:cubicBezTo>
                  <a:cubicBezTo>
                    <a:pt x="6" y="16"/>
                    <a:pt x="6" y="16"/>
                    <a:pt x="6" y="16"/>
                  </a:cubicBezTo>
                  <a:cubicBezTo>
                    <a:pt x="0" y="19"/>
                    <a:pt x="0" y="25"/>
                    <a:pt x="7" y="29"/>
                  </a:cubicBezTo>
                  <a:cubicBezTo>
                    <a:pt x="27" y="40"/>
                    <a:pt x="27" y="40"/>
                    <a:pt x="27" y="40"/>
                  </a:cubicBezTo>
                  <a:cubicBezTo>
                    <a:pt x="34" y="44"/>
                    <a:pt x="45" y="44"/>
                    <a:pt x="52" y="40"/>
                  </a:cubicBezTo>
                  <a:cubicBezTo>
                    <a:pt x="72" y="28"/>
                    <a:pt x="72" y="28"/>
                    <a:pt x="72" y="28"/>
                  </a:cubicBezTo>
                  <a:cubicBezTo>
                    <a:pt x="78" y="25"/>
                    <a:pt x="78" y="19"/>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 name="Freeform 575">
              <a:extLst>
                <a:ext uri="{FF2B5EF4-FFF2-40B4-BE49-F238E27FC236}">
                  <a16:creationId xmlns:a16="http://schemas.microsoft.com/office/drawing/2014/main" id="{88408E32-CF78-77DD-4294-D88F88006054}"/>
                </a:ext>
              </a:extLst>
            </p:cNvPr>
            <p:cNvSpPr>
              <a:spLocks/>
            </p:cNvSpPr>
            <p:nvPr userDrawn="1"/>
          </p:nvSpPr>
          <p:spPr bwMode="auto">
            <a:xfrm>
              <a:off x="6615113" y="383063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3" y="4"/>
                    <a:pt x="70" y="6"/>
                  </a:cubicBezTo>
                  <a:cubicBezTo>
                    <a:pt x="50" y="18"/>
                    <a:pt x="50" y="18"/>
                    <a:pt x="50" y="18"/>
                  </a:cubicBezTo>
                  <a:cubicBezTo>
                    <a:pt x="43" y="22"/>
                    <a:pt x="32" y="22"/>
                    <a:pt x="25" y="18"/>
                  </a:cubicBezTo>
                  <a:cubicBezTo>
                    <a:pt x="5" y="7"/>
                    <a:pt x="5" y="7"/>
                    <a:pt x="5" y="7"/>
                  </a:cubicBezTo>
                  <a:cubicBezTo>
                    <a:pt x="1" y="5"/>
                    <a:pt x="0" y="3"/>
                    <a:pt x="0" y="0"/>
                  </a:cubicBezTo>
                  <a:cubicBezTo>
                    <a:pt x="0" y="7"/>
                    <a:pt x="0" y="7"/>
                    <a:pt x="0" y="7"/>
                  </a:cubicBezTo>
                  <a:cubicBezTo>
                    <a:pt x="0" y="10"/>
                    <a:pt x="1" y="12"/>
                    <a:pt x="5" y="14"/>
                  </a:cubicBezTo>
                  <a:cubicBezTo>
                    <a:pt x="25" y="25"/>
                    <a:pt x="25" y="25"/>
                    <a:pt x="25" y="25"/>
                  </a:cubicBezTo>
                  <a:cubicBezTo>
                    <a:pt x="32" y="29"/>
                    <a:pt x="43" y="29"/>
                    <a:pt x="50" y="25"/>
                  </a:cubicBezTo>
                  <a:cubicBezTo>
                    <a:pt x="70" y="13"/>
                    <a:pt x="70" y="13"/>
                    <a:pt x="70" y="13"/>
                  </a:cubicBezTo>
                  <a:cubicBezTo>
                    <a:pt x="73"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 name="Freeform 576">
              <a:extLst>
                <a:ext uri="{FF2B5EF4-FFF2-40B4-BE49-F238E27FC236}">
                  <a16:creationId xmlns:a16="http://schemas.microsoft.com/office/drawing/2014/main" id="{78AC4510-D00B-A682-E5E2-82216E519AFA}"/>
                </a:ext>
              </a:extLst>
            </p:cNvPr>
            <p:cNvSpPr>
              <a:spLocks/>
            </p:cNvSpPr>
            <p:nvPr userDrawn="1"/>
          </p:nvSpPr>
          <p:spPr bwMode="auto">
            <a:xfrm>
              <a:off x="6697663" y="3875088"/>
              <a:ext cx="120650" cy="46038"/>
            </a:xfrm>
            <a:custGeom>
              <a:avLst/>
              <a:gdLst>
                <a:gd name="T0" fmla="*/ 2147483646 w 76"/>
                <a:gd name="T1" fmla="*/ 0 h 29"/>
                <a:gd name="T2" fmla="*/ 2147483646 w 76"/>
                <a:gd name="T3" fmla="*/ 2147483646 h 29"/>
                <a:gd name="T4" fmla="*/ 2147483646 w 76"/>
                <a:gd name="T5" fmla="*/ 2147483646 h 29"/>
                <a:gd name="T6" fmla="*/ 2147483646 w 76"/>
                <a:gd name="T7" fmla="*/ 2147483646 h 29"/>
                <a:gd name="T8" fmla="*/ 2147483646 w 76"/>
                <a:gd name="T9" fmla="*/ 2147483646 h 29"/>
                <a:gd name="T10" fmla="*/ 0 w 76"/>
                <a:gd name="T11" fmla="*/ 2147483646 h 29"/>
                <a:gd name="T12" fmla="*/ 0 w 76"/>
                <a:gd name="T13" fmla="*/ 2147483646 h 29"/>
                <a:gd name="T14" fmla="*/ 2147483646 w 76"/>
                <a:gd name="T15" fmla="*/ 2147483646 h 29"/>
                <a:gd name="T16" fmla="*/ 2147483646 w 76"/>
                <a:gd name="T17" fmla="*/ 2147483646 h 29"/>
                <a:gd name="T18" fmla="*/ 2147483646 w 76"/>
                <a:gd name="T19" fmla="*/ 2147483646 h 29"/>
                <a:gd name="T20" fmla="*/ 2147483646 w 76"/>
                <a:gd name="T21" fmla="*/ 2147483646 h 29"/>
                <a:gd name="T22" fmla="*/ 2147483646 w 76"/>
                <a:gd name="T23" fmla="*/ 2147483646 h 29"/>
                <a:gd name="T24" fmla="*/ 2147483646 w 76"/>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6" h="29">
                  <a:moveTo>
                    <a:pt x="75" y="0"/>
                  </a:moveTo>
                  <a:cubicBezTo>
                    <a:pt x="75" y="3"/>
                    <a:pt x="74" y="5"/>
                    <a:pt x="71" y="7"/>
                  </a:cubicBezTo>
                  <a:cubicBezTo>
                    <a:pt x="50" y="18"/>
                    <a:pt x="50" y="18"/>
                    <a:pt x="50" y="18"/>
                  </a:cubicBezTo>
                  <a:cubicBezTo>
                    <a:pt x="44" y="22"/>
                    <a:pt x="33" y="22"/>
                    <a:pt x="26" y="19"/>
                  </a:cubicBezTo>
                  <a:cubicBezTo>
                    <a:pt x="5" y="7"/>
                    <a:pt x="5" y="7"/>
                    <a:pt x="5" y="7"/>
                  </a:cubicBezTo>
                  <a:cubicBezTo>
                    <a:pt x="2" y="6"/>
                    <a:pt x="0" y="3"/>
                    <a:pt x="0" y="1"/>
                  </a:cubicBezTo>
                  <a:cubicBezTo>
                    <a:pt x="0" y="8"/>
                    <a:pt x="0" y="8"/>
                    <a:pt x="0" y="8"/>
                  </a:cubicBezTo>
                  <a:cubicBezTo>
                    <a:pt x="0" y="10"/>
                    <a:pt x="2" y="13"/>
                    <a:pt x="5" y="15"/>
                  </a:cubicBezTo>
                  <a:cubicBezTo>
                    <a:pt x="26" y="26"/>
                    <a:pt x="26" y="26"/>
                    <a:pt x="26" y="26"/>
                  </a:cubicBezTo>
                  <a:cubicBezTo>
                    <a:pt x="33" y="29"/>
                    <a:pt x="44" y="29"/>
                    <a:pt x="50" y="25"/>
                  </a:cubicBezTo>
                  <a:cubicBezTo>
                    <a:pt x="71" y="14"/>
                    <a:pt x="71" y="14"/>
                    <a:pt x="71" y="14"/>
                  </a:cubicBezTo>
                  <a:cubicBezTo>
                    <a:pt x="74" y="12"/>
                    <a:pt x="76" y="10"/>
                    <a:pt x="76"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 name="Freeform 577">
              <a:extLst>
                <a:ext uri="{FF2B5EF4-FFF2-40B4-BE49-F238E27FC236}">
                  <a16:creationId xmlns:a16="http://schemas.microsoft.com/office/drawing/2014/main" id="{EB32EE4B-98DE-14A1-1E98-41D149B7A4AC}"/>
                </a:ext>
              </a:extLst>
            </p:cNvPr>
            <p:cNvSpPr>
              <a:spLocks/>
            </p:cNvSpPr>
            <p:nvPr userDrawn="1"/>
          </p:nvSpPr>
          <p:spPr bwMode="auto">
            <a:xfrm>
              <a:off x="6935788" y="3892551"/>
              <a:ext cx="125413" cy="69850"/>
            </a:xfrm>
            <a:custGeom>
              <a:avLst/>
              <a:gdLst>
                <a:gd name="T0" fmla="*/ 2147483646 w 79"/>
                <a:gd name="T1" fmla="*/ 2147483646 h 44"/>
                <a:gd name="T2" fmla="*/ 2147483646 w 79"/>
                <a:gd name="T3" fmla="*/ 2147483646 h 44"/>
                <a:gd name="T4" fmla="*/ 2147483646 w 79"/>
                <a:gd name="T5" fmla="*/ 2147483646 h 44"/>
                <a:gd name="T6" fmla="*/ 2147483646 w 79"/>
                <a:gd name="T7" fmla="*/ 2147483646 h 44"/>
                <a:gd name="T8" fmla="*/ 2147483646 w 79"/>
                <a:gd name="T9" fmla="*/ 2147483646 h 44"/>
                <a:gd name="T10" fmla="*/ 2147483646 w 79"/>
                <a:gd name="T11" fmla="*/ 2147483646 h 44"/>
                <a:gd name="T12" fmla="*/ 2147483646 w 79"/>
                <a:gd name="T13" fmla="*/ 2147483646 h 44"/>
                <a:gd name="T14" fmla="*/ 2147483646 w 79"/>
                <a:gd name="T15" fmla="*/ 2147483646 h 44"/>
                <a:gd name="T16" fmla="*/ 2147483646 w 79"/>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4">
                  <a:moveTo>
                    <a:pt x="51" y="4"/>
                  </a:moveTo>
                  <a:cubicBezTo>
                    <a:pt x="45" y="0"/>
                    <a:pt x="34" y="1"/>
                    <a:pt x="27" y="4"/>
                  </a:cubicBezTo>
                  <a:cubicBezTo>
                    <a:pt x="7" y="16"/>
                    <a:pt x="7" y="16"/>
                    <a:pt x="7" y="16"/>
                  </a:cubicBezTo>
                  <a:cubicBezTo>
                    <a:pt x="0" y="20"/>
                    <a:pt x="0" y="26"/>
                    <a:pt x="7" y="29"/>
                  </a:cubicBezTo>
                  <a:cubicBezTo>
                    <a:pt x="28" y="40"/>
                    <a:pt x="28" y="40"/>
                    <a:pt x="28" y="40"/>
                  </a:cubicBezTo>
                  <a:cubicBezTo>
                    <a:pt x="34" y="44"/>
                    <a:pt x="45" y="44"/>
                    <a:pt x="52" y="40"/>
                  </a:cubicBezTo>
                  <a:cubicBezTo>
                    <a:pt x="72" y="29"/>
                    <a:pt x="72" y="29"/>
                    <a:pt x="72" y="29"/>
                  </a:cubicBezTo>
                  <a:cubicBezTo>
                    <a:pt x="79" y="25"/>
                    <a:pt x="79" y="19"/>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 name="Freeform 578">
              <a:extLst>
                <a:ext uri="{FF2B5EF4-FFF2-40B4-BE49-F238E27FC236}">
                  <a16:creationId xmlns:a16="http://schemas.microsoft.com/office/drawing/2014/main" id="{F5D1A972-EB54-C9B6-1F3B-7DE660E229E8}"/>
                </a:ext>
              </a:extLst>
            </p:cNvPr>
            <p:cNvSpPr>
              <a:spLocks/>
            </p:cNvSpPr>
            <p:nvPr userDrawn="1"/>
          </p:nvSpPr>
          <p:spPr bwMode="auto">
            <a:xfrm>
              <a:off x="6853238" y="3848101"/>
              <a:ext cx="125413" cy="69850"/>
            </a:xfrm>
            <a:custGeom>
              <a:avLst/>
              <a:gdLst>
                <a:gd name="T0" fmla="*/ 2147483646 w 79"/>
                <a:gd name="T1" fmla="*/ 2147483646 h 44"/>
                <a:gd name="T2" fmla="*/ 2147483646 w 79"/>
                <a:gd name="T3" fmla="*/ 2147483646 h 44"/>
                <a:gd name="T4" fmla="*/ 2147483646 w 79"/>
                <a:gd name="T5" fmla="*/ 2147483646 h 44"/>
                <a:gd name="T6" fmla="*/ 2147483646 w 79"/>
                <a:gd name="T7" fmla="*/ 2147483646 h 44"/>
                <a:gd name="T8" fmla="*/ 2147483646 w 79"/>
                <a:gd name="T9" fmla="*/ 2147483646 h 44"/>
                <a:gd name="T10" fmla="*/ 2147483646 w 79"/>
                <a:gd name="T11" fmla="*/ 2147483646 h 44"/>
                <a:gd name="T12" fmla="*/ 2147483646 w 79"/>
                <a:gd name="T13" fmla="*/ 2147483646 h 44"/>
                <a:gd name="T14" fmla="*/ 2147483646 w 79"/>
                <a:gd name="T15" fmla="*/ 2147483646 h 44"/>
                <a:gd name="T16" fmla="*/ 2147483646 w 79"/>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4">
                  <a:moveTo>
                    <a:pt x="52" y="4"/>
                  </a:moveTo>
                  <a:cubicBezTo>
                    <a:pt x="45" y="0"/>
                    <a:pt x="34" y="0"/>
                    <a:pt x="27" y="4"/>
                  </a:cubicBezTo>
                  <a:cubicBezTo>
                    <a:pt x="7" y="16"/>
                    <a:pt x="7" y="16"/>
                    <a:pt x="7" y="16"/>
                  </a:cubicBezTo>
                  <a:cubicBezTo>
                    <a:pt x="0" y="19"/>
                    <a:pt x="1" y="25"/>
                    <a:pt x="7" y="29"/>
                  </a:cubicBezTo>
                  <a:cubicBezTo>
                    <a:pt x="28" y="40"/>
                    <a:pt x="28" y="40"/>
                    <a:pt x="28" y="40"/>
                  </a:cubicBezTo>
                  <a:cubicBezTo>
                    <a:pt x="35" y="44"/>
                    <a:pt x="46" y="44"/>
                    <a:pt x="52" y="40"/>
                  </a:cubicBezTo>
                  <a:cubicBezTo>
                    <a:pt x="72" y="28"/>
                    <a:pt x="72" y="28"/>
                    <a:pt x="72" y="28"/>
                  </a:cubicBezTo>
                  <a:cubicBezTo>
                    <a:pt x="79" y="25"/>
                    <a:pt x="79" y="19"/>
                    <a:pt x="72" y="15"/>
                  </a:cubicBezTo>
                  <a:lnTo>
                    <a:pt x="5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 name="Freeform 579">
              <a:extLst>
                <a:ext uri="{FF2B5EF4-FFF2-40B4-BE49-F238E27FC236}">
                  <a16:creationId xmlns:a16="http://schemas.microsoft.com/office/drawing/2014/main" id="{23C0AA2C-1095-3E0E-618F-BBB61242D6ED}"/>
                </a:ext>
              </a:extLst>
            </p:cNvPr>
            <p:cNvSpPr>
              <a:spLocks/>
            </p:cNvSpPr>
            <p:nvPr userDrawn="1"/>
          </p:nvSpPr>
          <p:spPr bwMode="auto">
            <a:xfrm>
              <a:off x="6856413" y="3883026"/>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4" y="5"/>
                    <a:pt x="70" y="6"/>
                  </a:cubicBezTo>
                  <a:cubicBezTo>
                    <a:pt x="50" y="18"/>
                    <a:pt x="50" y="18"/>
                    <a:pt x="50" y="18"/>
                  </a:cubicBezTo>
                  <a:cubicBezTo>
                    <a:pt x="44" y="22"/>
                    <a:pt x="33" y="22"/>
                    <a:pt x="26" y="18"/>
                  </a:cubicBezTo>
                  <a:cubicBezTo>
                    <a:pt x="5" y="7"/>
                    <a:pt x="5" y="7"/>
                    <a:pt x="5" y="7"/>
                  </a:cubicBezTo>
                  <a:cubicBezTo>
                    <a:pt x="2" y="5"/>
                    <a:pt x="0" y="3"/>
                    <a:pt x="0" y="0"/>
                  </a:cubicBezTo>
                  <a:cubicBezTo>
                    <a:pt x="0" y="7"/>
                    <a:pt x="0" y="7"/>
                    <a:pt x="0" y="7"/>
                  </a:cubicBezTo>
                  <a:cubicBezTo>
                    <a:pt x="0" y="10"/>
                    <a:pt x="2" y="12"/>
                    <a:pt x="5" y="14"/>
                  </a:cubicBezTo>
                  <a:cubicBezTo>
                    <a:pt x="26" y="25"/>
                    <a:pt x="26" y="25"/>
                    <a:pt x="26" y="25"/>
                  </a:cubicBezTo>
                  <a:cubicBezTo>
                    <a:pt x="33" y="29"/>
                    <a:pt x="44" y="29"/>
                    <a:pt x="50" y="25"/>
                  </a:cubicBezTo>
                  <a:cubicBezTo>
                    <a:pt x="70" y="14"/>
                    <a:pt x="70" y="14"/>
                    <a:pt x="70" y="14"/>
                  </a:cubicBezTo>
                  <a:cubicBezTo>
                    <a:pt x="74"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 name="Freeform 580">
              <a:extLst>
                <a:ext uri="{FF2B5EF4-FFF2-40B4-BE49-F238E27FC236}">
                  <a16:creationId xmlns:a16="http://schemas.microsoft.com/office/drawing/2014/main" id="{0C50DD75-EDEC-E011-F58D-A5ECF3BECE36}"/>
                </a:ext>
              </a:extLst>
            </p:cNvPr>
            <p:cNvSpPr>
              <a:spLocks/>
            </p:cNvSpPr>
            <p:nvPr userDrawn="1"/>
          </p:nvSpPr>
          <p:spPr bwMode="auto">
            <a:xfrm>
              <a:off x="6775451" y="3890963"/>
              <a:ext cx="125413" cy="68263"/>
            </a:xfrm>
            <a:custGeom>
              <a:avLst/>
              <a:gdLst>
                <a:gd name="T0" fmla="*/ 2147483646 w 79"/>
                <a:gd name="T1" fmla="*/ 2147483646 h 43"/>
                <a:gd name="T2" fmla="*/ 2147483646 w 79"/>
                <a:gd name="T3" fmla="*/ 2147483646 h 43"/>
                <a:gd name="T4" fmla="*/ 2147483646 w 79"/>
                <a:gd name="T5" fmla="*/ 2147483646 h 43"/>
                <a:gd name="T6" fmla="*/ 2147483646 w 79"/>
                <a:gd name="T7" fmla="*/ 2147483646 h 43"/>
                <a:gd name="T8" fmla="*/ 2147483646 w 79"/>
                <a:gd name="T9" fmla="*/ 2147483646 h 43"/>
                <a:gd name="T10" fmla="*/ 2147483646 w 79"/>
                <a:gd name="T11" fmla="*/ 2147483646 h 43"/>
                <a:gd name="T12" fmla="*/ 2147483646 w 79"/>
                <a:gd name="T13" fmla="*/ 2147483646 h 43"/>
                <a:gd name="T14" fmla="*/ 2147483646 w 79"/>
                <a:gd name="T15" fmla="*/ 2147483646 h 43"/>
                <a:gd name="T16" fmla="*/ 2147483646 w 79"/>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3">
                  <a:moveTo>
                    <a:pt x="52" y="4"/>
                  </a:moveTo>
                  <a:cubicBezTo>
                    <a:pt x="45" y="0"/>
                    <a:pt x="34" y="0"/>
                    <a:pt x="27" y="4"/>
                  </a:cubicBezTo>
                  <a:cubicBezTo>
                    <a:pt x="7" y="15"/>
                    <a:pt x="7" y="15"/>
                    <a:pt x="7" y="15"/>
                  </a:cubicBezTo>
                  <a:cubicBezTo>
                    <a:pt x="0" y="19"/>
                    <a:pt x="1" y="25"/>
                    <a:pt x="7" y="29"/>
                  </a:cubicBezTo>
                  <a:cubicBezTo>
                    <a:pt x="28" y="40"/>
                    <a:pt x="28" y="40"/>
                    <a:pt x="28" y="40"/>
                  </a:cubicBezTo>
                  <a:cubicBezTo>
                    <a:pt x="35" y="43"/>
                    <a:pt x="45" y="43"/>
                    <a:pt x="52" y="40"/>
                  </a:cubicBezTo>
                  <a:cubicBezTo>
                    <a:pt x="72" y="28"/>
                    <a:pt x="72" y="28"/>
                    <a:pt x="72" y="28"/>
                  </a:cubicBezTo>
                  <a:cubicBezTo>
                    <a:pt x="79" y="24"/>
                    <a:pt x="79" y="18"/>
                    <a:pt x="72" y="15"/>
                  </a:cubicBezTo>
                  <a:lnTo>
                    <a:pt x="5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 name="Freeform 581">
              <a:extLst>
                <a:ext uri="{FF2B5EF4-FFF2-40B4-BE49-F238E27FC236}">
                  <a16:creationId xmlns:a16="http://schemas.microsoft.com/office/drawing/2014/main" id="{701B22EA-1778-2152-A4C3-F28F01A711E7}"/>
                </a:ext>
              </a:extLst>
            </p:cNvPr>
            <p:cNvSpPr>
              <a:spLocks/>
            </p:cNvSpPr>
            <p:nvPr userDrawn="1"/>
          </p:nvSpPr>
          <p:spPr bwMode="auto">
            <a:xfrm>
              <a:off x="6778626" y="3924301"/>
              <a:ext cx="119063" cy="47625"/>
            </a:xfrm>
            <a:custGeom>
              <a:avLst/>
              <a:gdLst>
                <a:gd name="T0" fmla="*/ 2147483646 w 75"/>
                <a:gd name="T1" fmla="*/ 0 h 30"/>
                <a:gd name="T2" fmla="*/ 2147483646 w 75"/>
                <a:gd name="T3" fmla="*/ 2147483646 h 30"/>
                <a:gd name="T4" fmla="*/ 2147483646 w 75"/>
                <a:gd name="T5" fmla="*/ 2147483646 h 30"/>
                <a:gd name="T6" fmla="*/ 2147483646 w 75"/>
                <a:gd name="T7" fmla="*/ 2147483646 h 30"/>
                <a:gd name="T8" fmla="*/ 2147483646 w 75"/>
                <a:gd name="T9" fmla="*/ 2147483646 h 30"/>
                <a:gd name="T10" fmla="*/ 0 w 75"/>
                <a:gd name="T11" fmla="*/ 2147483646 h 30"/>
                <a:gd name="T12" fmla="*/ 0 w 75"/>
                <a:gd name="T13" fmla="*/ 2147483646 h 30"/>
                <a:gd name="T14" fmla="*/ 2147483646 w 75"/>
                <a:gd name="T15" fmla="*/ 2147483646 h 30"/>
                <a:gd name="T16" fmla="*/ 2147483646 w 75"/>
                <a:gd name="T17" fmla="*/ 2147483646 h 30"/>
                <a:gd name="T18" fmla="*/ 2147483646 w 75"/>
                <a:gd name="T19" fmla="*/ 2147483646 h 30"/>
                <a:gd name="T20" fmla="*/ 2147483646 w 75"/>
                <a:gd name="T21" fmla="*/ 2147483646 h 30"/>
                <a:gd name="T22" fmla="*/ 2147483646 w 75"/>
                <a:gd name="T23" fmla="*/ 2147483646 h 30"/>
                <a:gd name="T24" fmla="*/ 2147483646 w 7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30">
                  <a:moveTo>
                    <a:pt x="75" y="0"/>
                  </a:moveTo>
                  <a:cubicBezTo>
                    <a:pt x="75" y="3"/>
                    <a:pt x="74" y="5"/>
                    <a:pt x="70" y="7"/>
                  </a:cubicBezTo>
                  <a:cubicBezTo>
                    <a:pt x="50" y="19"/>
                    <a:pt x="50" y="19"/>
                    <a:pt x="50" y="19"/>
                  </a:cubicBezTo>
                  <a:cubicBezTo>
                    <a:pt x="43" y="22"/>
                    <a:pt x="33" y="22"/>
                    <a:pt x="26" y="19"/>
                  </a:cubicBezTo>
                  <a:cubicBezTo>
                    <a:pt x="5" y="8"/>
                    <a:pt x="5" y="8"/>
                    <a:pt x="5" y="8"/>
                  </a:cubicBezTo>
                  <a:cubicBezTo>
                    <a:pt x="2" y="6"/>
                    <a:pt x="0" y="3"/>
                    <a:pt x="0" y="1"/>
                  </a:cubicBezTo>
                  <a:cubicBezTo>
                    <a:pt x="0" y="8"/>
                    <a:pt x="0" y="8"/>
                    <a:pt x="0" y="8"/>
                  </a:cubicBezTo>
                  <a:cubicBezTo>
                    <a:pt x="0" y="11"/>
                    <a:pt x="2" y="13"/>
                    <a:pt x="5" y="15"/>
                  </a:cubicBezTo>
                  <a:cubicBezTo>
                    <a:pt x="26" y="26"/>
                    <a:pt x="26" y="26"/>
                    <a:pt x="26" y="26"/>
                  </a:cubicBezTo>
                  <a:cubicBezTo>
                    <a:pt x="33" y="30"/>
                    <a:pt x="44" y="29"/>
                    <a:pt x="50" y="26"/>
                  </a:cubicBezTo>
                  <a:cubicBezTo>
                    <a:pt x="70" y="14"/>
                    <a:pt x="70" y="14"/>
                    <a:pt x="70" y="14"/>
                  </a:cubicBezTo>
                  <a:cubicBezTo>
                    <a:pt x="74" y="12"/>
                    <a:pt x="75" y="10"/>
                    <a:pt x="75" y="8"/>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 name="Freeform 582">
              <a:extLst>
                <a:ext uri="{FF2B5EF4-FFF2-40B4-BE49-F238E27FC236}">
                  <a16:creationId xmlns:a16="http://schemas.microsoft.com/office/drawing/2014/main" id="{EF337F78-C538-345A-0D51-A594918D5BAC}"/>
                </a:ext>
              </a:extLst>
            </p:cNvPr>
            <p:cNvSpPr>
              <a:spLocks/>
            </p:cNvSpPr>
            <p:nvPr userDrawn="1"/>
          </p:nvSpPr>
          <p:spPr bwMode="auto">
            <a:xfrm>
              <a:off x="6862763" y="397033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3" y="5"/>
                    <a:pt x="70" y="7"/>
                  </a:cubicBezTo>
                  <a:cubicBezTo>
                    <a:pt x="50" y="18"/>
                    <a:pt x="50" y="18"/>
                    <a:pt x="50" y="18"/>
                  </a:cubicBezTo>
                  <a:cubicBezTo>
                    <a:pt x="43" y="22"/>
                    <a:pt x="32" y="22"/>
                    <a:pt x="26" y="18"/>
                  </a:cubicBezTo>
                  <a:cubicBezTo>
                    <a:pt x="5" y="7"/>
                    <a:pt x="5" y="7"/>
                    <a:pt x="5" y="7"/>
                  </a:cubicBezTo>
                  <a:cubicBezTo>
                    <a:pt x="2" y="5"/>
                    <a:pt x="0" y="3"/>
                    <a:pt x="0" y="1"/>
                  </a:cubicBezTo>
                  <a:cubicBezTo>
                    <a:pt x="0" y="8"/>
                    <a:pt x="0" y="8"/>
                    <a:pt x="0" y="8"/>
                  </a:cubicBezTo>
                  <a:cubicBezTo>
                    <a:pt x="0" y="10"/>
                    <a:pt x="2" y="13"/>
                    <a:pt x="5" y="14"/>
                  </a:cubicBezTo>
                  <a:cubicBezTo>
                    <a:pt x="26" y="25"/>
                    <a:pt x="26" y="25"/>
                    <a:pt x="26" y="25"/>
                  </a:cubicBezTo>
                  <a:cubicBezTo>
                    <a:pt x="32" y="29"/>
                    <a:pt x="43" y="29"/>
                    <a:pt x="50" y="25"/>
                  </a:cubicBezTo>
                  <a:cubicBezTo>
                    <a:pt x="70" y="14"/>
                    <a:pt x="70" y="14"/>
                    <a:pt x="70" y="14"/>
                  </a:cubicBezTo>
                  <a:cubicBezTo>
                    <a:pt x="73" y="12"/>
                    <a:pt x="75" y="10"/>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 name="Freeform 583">
              <a:extLst>
                <a:ext uri="{FF2B5EF4-FFF2-40B4-BE49-F238E27FC236}">
                  <a16:creationId xmlns:a16="http://schemas.microsoft.com/office/drawing/2014/main" id="{CDD0F5BC-F2A5-7F52-C10A-2EE93E87B404}"/>
                </a:ext>
              </a:extLst>
            </p:cNvPr>
            <p:cNvSpPr>
              <a:spLocks/>
            </p:cNvSpPr>
            <p:nvPr userDrawn="1"/>
          </p:nvSpPr>
          <p:spPr bwMode="auto">
            <a:xfrm>
              <a:off x="6775451" y="383063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3"/>
                    <a:pt x="73" y="5"/>
                    <a:pt x="70" y="7"/>
                  </a:cubicBezTo>
                  <a:cubicBezTo>
                    <a:pt x="50" y="19"/>
                    <a:pt x="50" y="19"/>
                    <a:pt x="50" y="19"/>
                  </a:cubicBezTo>
                  <a:cubicBezTo>
                    <a:pt x="43" y="22"/>
                    <a:pt x="32" y="22"/>
                    <a:pt x="25" y="19"/>
                  </a:cubicBezTo>
                  <a:cubicBezTo>
                    <a:pt x="5" y="8"/>
                    <a:pt x="5" y="8"/>
                    <a:pt x="5" y="8"/>
                  </a:cubicBezTo>
                  <a:cubicBezTo>
                    <a:pt x="1" y="6"/>
                    <a:pt x="0" y="3"/>
                    <a:pt x="0" y="1"/>
                  </a:cubicBezTo>
                  <a:cubicBezTo>
                    <a:pt x="0" y="8"/>
                    <a:pt x="0" y="8"/>
                    <a:pt x="0" y="8"/>
                  </a:cubicBezTo>
                  <a:cubicBezTo>
                    <a:pt x="0" y="10"/>
                    <a:pt x="1" y="13"/>
                    <a:pt x="5" y="15"/>
                  </a:cubicBezTo>
                  <a:cubicBezTo>
                    <a:pt x="25" y="26"/>
                    <a:pt x="25" y="26"/>
                    <a:pt x="25" y="26"/>
                  </a:cubicBezTo>
                  <a:cubicBezTo>
                    <a:pt x="32" y="29"/>
                    <a:pt x="43" y="29"/>
                    <a:pt x="50" y="26"/>
                  </a:cubicBezTo>
                  <a:cubicBezTo>
                    <a:pt x="70" y="14"/>
                    <a:pt x="70" y="14"/>
                    <a:pt x="70" y="14"/>
                  </a:cubicBezTo>
                  <a:cubicBezTo>
                    <a:pt x="73" y="12"/>
                    <a:pt x="75" y="10"/>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 name="Freeform 584">
              <a:extLst>
                <a:ext uri="{FF2B5EF4-FFF2-40B4-BE49-F238E27FC236}">
                  <a16:creationId xmlns:a16="http://schemas.microsoft.com/office/drawing/2014/main" id="{CF391ADD-1D8E-6E6B-4EEA-5653C5E677BC}"/>
                </a:ext>
              </a:extLst>
            </p:cNvPr>
            <p:cNvSpPr>
              <a:spLocks/>
            </p:cNvSpPr>
            <p:nvPr userDrawn="1"/>
          </p:nvSpPr>
          <p:spPr bwMode="auto">
            <a:xfrm>
              <a:off x="6696076" y="3841751"/>
              <a:ext cx="123825" cy="68263"/>
            </a:xfrm>
            <a:custGeom>
              <a:avLst/>
              <a:gdLst>
                <a:gd name="T0" fmla="*/ 2147483646 w 78"/>
                <a:gd name="T1" fmla="*/ 2147483646 h 43"/>
                <a:gd name="T2" fmla="*/ 2147483646 w 78"/>
                <a:gd name="T3" fmla="*/ 2147483646 h 43"/>
                <a:gd name="T4" fmla="*/ 2147483646 w 78"/>
                <a:gd name="T5" fmla="*/ 2147483646 h 43"/>
                <a:gd name="T6" fmla="*/ 2147483646 w 78"/>
                <a:gd name="T7" fmla="*/ 2147483646 h 43"/>
                <a:gd name="T8" fmla="*/ 2147483646 w 78"/>
                <a:gd name="T9" fmla="*/ 2147483646 h 43"/>
                <a:gd name="T10" fmla="*/ 2147483646 w 78"/>
                <a:gd name="T11" fmla="*/ 2147483646 h 43"/>
                <a:gd name="T12" fmla="*/ 2147483646 w 78"/>
                <a:gd name="T13" fmla="*/ 2147483646 h 43"/>
                <a:gd name="T14" fmla="*/ 2147483646 w 78"/>
                <a:gd name="T15" fmla="*/ 2147483646 h 43"/>
                <a:gd name="T16" fmla="*/ 2147483646 w 78"/>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3">
                  <a:moveTo>
                    <a:pt x="51" y="3"/>
                  </a:moveTo>
                  <a:cubicBezTo>
                    <a:pt x="44" y="0"/>
                    <a:pt x="33" y="0"/>
                    <a:pt x="27" y="4"/>
                  </a:cubicBezTo>
                  <a:cubicBezTo>
                    <a:pt x="6" y="15"/>
                    <a:pt x="6" y="15"/>
                    <a:pt x="6" y="15"/>
                  </a:cubicBezTo>
                  <a:cubicBezTo>
                    <a:pt x="0" y="19"/>
                    <a:pt x="0" y="25"/>
                    <a:pt x="6" y="28"/>
                  </a:cubicBezTo>
                  <a:cubicBezTo>
                    <a:pt x="27" y="40"/>
                    <a:pt x="27" y="40"/>
                    <a:pt x="27" y="40"/>
                  </a:cubicBezTo>
                  <a:cubicBezTo>
                    <a:pt x="34" y="43"/>
                    <a:pt x="45" y="43"/>
                    <a:pt x="51" y="39"/>
                  </a:cubicBezTo>
                  <a:cubicBezTo>
                    <a:pt x="72" y="28"/>
                    <a:pt x="72" y="28"/>
                    <a:pt x="72" y="28"/>
                  </a:cubicBezTo>
                  <a:cubicBezTo>
                    <a:pt x="78" y="24"/>
                    <a:pt x="78" y="18"/>
                    <a:pt x="71" y="15"/>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 name="Freeform 585">
              <a:extLst>
                <a:ext uri="{FF2B5EF4-FFF2-40B4-BE49-F238E27FC236}">
                  <a16:creationId xmlns:a16="http://schemas.microsoft.com/office/drawing/2014/main" id="{149AF1BF-463B-C274-56F8-140DCA9F010A}"/>
                </a:ext>
              </a:extLst>
            </p:cNvPr>
            <p:cNvSpPr>
              <a:spLocks/>
            </p:cNvSpPr>
            <p:nvPr userDrawn="1"/>
          </p:nvSpPr>
          <p:spPr bwMode="auto">
            <a:xfrm>
              <a:off x="6938963" y="392588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3"/>
                    <a:pt x="73" y="5"/>
                    <a:pt x="70" y="7"/>
                  </a:cubicBezTo>
                  <a:cubicBezTo>
                    <a:pt x="50" y="19"/>
                    <a:pt x="50" y="19"/>
                    <a:pt x="50" y="19"/>
                  </a:cubicBezTo>
                  <a:cubicBezTo>
                    <a:pt x="43" y="22"/>
                    <a:pt x="32" y="22"/>
                    <a:pt x="25" y="19"/>
                  </a:cubicBezTo>
                  <a:cubicBezTo>
                    <a:pt x="5" y="8"/>
                    <a:pt x="5" y="8"/>
                    <a:pt x="5" y="8"/>
                  </a:cubicBezTo>
                  <a:cubicBezTo>
                    <a:pt x="1" y="6"/>
                    <a:pt x="0" y="3"/>
                    <a:pt x="0" y="1"/>
                  </a:cubicBezTo>
                  <a:cubicBezTo>
                    <a:pt x="0" y="8"/>
                    <a:pt x="0" y="8"/>
                    <a:pt x="0" y="8"/>
                  </a:cubicBezTo>
                  <a:cubicBezTo>
                    <a:pt x="0" y="10"/>
                    <a:pt x="1" y="13"/>
                    <a:pt x="5" y="15"/>
                  </a:cubicBezTo>
                  <a:cubicBezTo>
                    <a:pt x="25" y="26"/>
                    <a:pt x="25" y="26"/>
                    <a:pt x="25" y="26"/>
                  </a:cubicBezTo>
                  <a:cubicBezTo>
                    <a:pt x="32" y="29"/>
                    <a:pt x="43" y="29"/>
                    <a:pt x="50" y="26"/>
                  </a:cubicBezTo>
                  <a:cubicBezTo>
                    <a:pt x="70" y="14"/>
                    <a:pt x="70" y="14"/>
                    <a:pt x="70" y="14"/>
                  </a:cubicBezTo>
                  <a:cubicBezTo>
                    <a:pt x="73" y="12"/>
                    <a:pt x="75" y="10"/>
                    <a:pt x="75" y="8"/>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 name="Freeform 586">
              <a:extLst>
                <a:ext uri="{FF2B5EF4-FFF2-40B4-BE49-F238E27FC236}">
                  <a16:creationId xmlns:a16="http://schemas.microsoft.com/office/drawing/2014/main" id="{341033F1-A5D7-00D5-5D36-EC7875139BDB}"/>
                </a:ext>
              </a:extLst>
            </p:cNvPr>
            <p:cNvSpPr>
              <a:spLocks/>
            </p:cNvSpPr>
            <p:nvPr userDrawn="1"/>
          </p:nvSpPr>
          <p:spPr bwMode="auto">
            <a:xfrm>
              <a:off x="6859588" y="3937001"/>
              <a:ext cx="125413" cy="68263"/>
            </a:xfrm>
            <a:custGeom>
              <a:avLst/>
              <a:gdLst>
                <a:gd name="T0" fmla="*/ 2147483646 w 79"/>
                <a:gd name="T1" fmla="*/ 2147483646 h 43"/>
                <a:gd name="T2" fmla="*/ 2147483646 w 79"/>
                <a:gd name="T3" fmla="*/ 2147483646 h 43"/>
                <a:gd name="T4" fmla="*/ 2147483646 w 79"/>
                <a:gd name="T5" fmla="*/ 2147483646 h 43"/>
                <a:gd name="T6" fmla="*/ 2147483646 w 79"/>
                <a:gd name="T7" fmla="*/ 2147483646 h 43"/>
                <a:gd name="T8" fmla="*/ 2147483646 w 79"/>
                <a:gd name="T9" fmla="*/ 2147483646 h 43"/>
                <a:gd name="T10" fmla="*/ 2147483646 w 79"/>
                <a:gd name="T11" fmla="*/ 2147483646 h 43"/>
                <a:gd name="T12" fmla="*/ 2147483646 w 79"/>
                <a:gd name="T13" fmla="*/ 2147483646 h 43"/>
                <a:gd name="T14" fmla="*/ 2147483646 w 79"/>
                <a:gd name="T15" fmla="*/ 2147483646 h 43"/>
                <a:gd name="T16" fmla="*/ 2147483646 w 79"/>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3">
                  <a:moveTo>
                    <a:pt x="51" y="3"/>
                  </a:moveTo>
                  <a:cubicBezTo>
                    <a:pt x="45" y="0"/>
                    <a:pt x="34" y="0"/>
                    <a:pt x="27" y="3"/>
                  </a:cubicBezTo>
                  <a:cubicBezTo>
                    <a:pt x="7" y="15"/>
                    <a:pt x="7" y="15"/>
                    <a:pt x="7" y="15"/>
                  </a:cubicBezTo>
                  <a:cubicBezTo>
                    <a:pt x="0" y="19"/>
                    <a:pt x="0" y="25"/>
                    <a:pt x="7" y="28"/>
                  </a:cubicBezTo>
                  <a:cubicBezTo>
                    <a:pt x="28" y="39"/>
                    <a:pt x="28" y="39"/>
                    <a:pt x="28" y="39"/>
                  </a:cubicBezTo>
                  <a:cubicBezTo>
                    <a:pt x="34" y="43"/>
                    <a:pt x="45" y="43"/>
                    <a:pt x="52" y="39"/>
                  </a:cubicBezTo>
                  <a:cubicBezTo>
                    <a:pt x="72" y="28"/>
                    <a:pt x="72" y="28"/>
                    <a:pt x="72" y="28"/>
                  </a:cubicBezTo>
                  <a:cubicBezTo>
                    <a:pt x="79" y="24"/>
                    <a:pt x="79" y="18"/>
                    <a:pt x="72"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 name="Freeform 587">
              <a:extLst>
                <a:ext uri="{FF2B5EF4-FFF2-40B4-BE49-F238E27FC236}">
                  <a16:creationId xmlns:a16="http://schemas.microsoft.com/office/drawing/2014/main" id="{ECAA9C0F-DB83-ED5D-0599-E2B355AC0BCB}"/>
                </a:ext>
              </a:extLst>
            </p:cNvPr>
            <p:cNvSpPr>
              <a:spLocks/>
            </p:cNvSpPr>
            <p:nvPr userDrawn="1"/>
          </p:nvSpPr>
          <p:spPr bwMode="auto">
            <a:xfrm>
              <a:off x="6783388" y="402113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3" y="4"/>
                    <a:pt x="70" y="6"/>
                  </a:cubicBezTo>
                  <a:cubicBezTo>
                    <a:pt x="50" y="18"/>
                    <a:pt x="50" y="18"/>
                    <a:pt x="50" y="18"/>
                  </a:cubicBezTo>
                  <a:cubicBezTo>
                    <a:pt x="43" y="21"/>
                    <a:pt x="32" y="21"/>
                    <a:pt x="25" y="18"/>
                  </a:cubicBezTo>
                  <a:cubicBezTo>
                    <a:pt x="5" y="7"/>
                    <a:pt x="5" y="7"/>
                    <a:pt x="5" y="7"/>
                  </a:cubicBezTo>
                  <a:cubicBezTo>
                    <a:pt x="1" y="5"/>
                    <a:pt x="0" y="3"/>
                    <a:pt x="0" y="0"/>
                  </a:cubicBezTo>
                  <a:cubicBezTo>
                    <a:pt x="0" y="7"/>
                    <a:pt x="0" y="7"/>
                    <a:pt x="0" y="7"/>
                  </a:cubicBezTo>
                  <a:cubicBezTo>
                    <a:pt x="0" y="10"/>
                    <a:pt x="1" y="12"/>
                    <a:pt x="5" y="14"/>
                  </a:cubicBezTo>
                  <a:cubicBezTo>
                    <a:pt x="26" y="25"/>
                    <a:pt x="26" y="25"/>
                    <a:pt x="26" y="25"/>
                  </a:cubicBezTo>
                  <a:cubicBezTo>
                    <a:pt x="32" y="29"/>
                    <a:pt x="43" y="29"/>
                    <a:pt x="50" y="25"/>
                  </a:cubicBezTo>
                  <a:cubicBezTo>
                    <a:pt x="70" y="13"/>
                    <a:pt x="70" y="13"/>
                    <a:pt x="70" y="13"/>
                  </a:cubicBezTo>
                  <a:cubicBezTo>
                    <a:pt x="73" y="11"/>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 name="Freeform 588">
              <a:extLst>
                <a:ext uri="{FF2B5EF4-FFF2-40B4-BE49-F238E27FC236}">
                  <a16:creationId xmlns:a16="http://schemas.microsoft.com/office/drawing/2014/main" id="{7AB4E9A7-3A5D-5C3A-8450-126CE3EEDC61}"/>
                </a:ext>
              </a:extLst>
            </p:cNvPr>
            <p:cNvSpPr>
              <a:spLocks/>
            </p:cNvSpPr>
            <p:nvPr userDrawn="1"/>
          </p:nvSpPr>
          <p:spPr bwMode="auto">
            <a:xfrm>
              <a:off x="6704013" y="4030663"/>
              <a:ext cx="125413" cy="68263"/>
            </a:xfrm>
            <a:custGeom>
              <a:avLst/>
              <a:gdLst>
                <a:gd name="T0" fmla="*/ 2147483646 w 79"/>
                <a:gd name="T1" fmla="*/ 2147483646 h 43"/>
                <a:gd name="T2" fmla="*/ 2147483646 w 79"/>
                <a:gd name="T3" fmla="*/ 2147483646 h 43"/>
                <a:gd name="T4" fmla="*/ 2147483646 w 79"/>
                <a:gd name="T5" fmla="*/ 2147483646 h 43"/>
                <a:gd name="T6" fmla="*/ 2147483646 w 79"/>
                <a:gd name="T7" fmla="*/ 2147483646 h 43"/>
                <a:gd name="T8" fmla="*/ 2147483646 w 79"/>
                <a:gd name="T9" fmla="*/ 2147483646 h 43"/>
                <a:gd name="T10" fmla="*/ 2147483646 w 79"/>
                <a:gd name="T11" fmla="*/ 2147483646 h 43"/>
                <a:gd name="T12" fmla="*/ 2147483646 w 79"/>
                <a:gd name="T13" fmla="*/ 2147483646 h 43"/>
                <a:gd name="T14" fmla="*/ 2147483646 w 79"/>
                <a:gd name="T15" fmla="*/ 2147483646 h 43"/>
                <a:gd name="T16" fmla="*/ 2147483646 w 79"/>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3">
                  <a:moveTo>
                    <a:pt x="51" y="3"/>
                  </a:moveTo>
                  <a:cubicBezTo>
                    <a:pt x="44" y="0"/>
                    <a:pt x="34" y="0"/>
                    <a:pt x="27" y="3"/>
                  </a:cubicBezTo>
                  <a:cubicBezTo>
                    <a:pt x="7" y="15"/>
                    <a:pt x="7" y="15"/>
                    <a:pt x="7" y="15"/>
                  </a:cubicBezTo>
                  <a:cubicBezTo>
                    <a:pt x="0" y="19"/>
                    <a:pt x="0" y="25"/>
                    <a:pt x="7" y="28"/>
                  </a:cubicBezTo>
                  <a:cubicBezTo>
                    <a:pt x="28" y="39"/>
                    <a:pt x="28" y="39"/>
                    <a:pt x="28" y="39"/>
                  </a:cubicBezTo>
                  <a:cubicBezTo>
                    <a:pt x="34" y="43"/>
                    <a:pt x="45" y="43"/>
                    <a:pt x="52" y="39"/>
                  </a:cubicBezTo>
                  <a:cubicBezTo>
                    <a:pt x="72" y="28"/>
                    <a:pt x="72" y="28"/>
                    <a:pt x="72" y="28"/>
                  </a:cubicBezTo>
                  <a:cubicBezTo>
                    <a:pt x="79" y="24"/>
                    <a:pt x="79" y="18"/>
                    <a:pt x="72"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 name="Freeform 589">
              <a:extLst>
                <a:ext uri="{FF2B5EF4-FFF2-40B4-BE49-F238E27FC236}">
                  <a16:creationId xmlns:a16="http://schemas.microsoft.com/office/drawing/2014/main" id="{FEB31725-DA0F-7FFD-F18C-85AD5437236D}"/>
                </a:ext>
              </a:extLst>
            </p:cNvPr>
            <p:cNvSpPr>
              <a:spLocks/>
            </p:cNvSpPr>
            <p:nvPr userDrawn="1"/>
          </p:nvSpPr>
          <p:spPr bwMode="auto">
            <a:xfrm>
              <a:off x="6618288" y="392588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4" y="5"/>
                    <a:pt x="70" y="7"/>
                  </a:cubicBezTo>
                  <a:cubicBezTo>
                    <a:pt x="50" y="18"/>
                    <a:pt x="50" y="18"/>
                    <a:pt x="50" y="18"/>
                  </a:cubicBezTo>
                  <a:cubicBezTo>
                    <a:pt x="44" y="22"/>
                    <a:pt x="33" y="22"/>
                    <a:pt x="26" y="18"/>
                  </a:cubicBezTo>
                  <a:cubicBezTo>
                    <a:pt x="5" y="7"/>
                    <a:pt x="5" y="7"/>
                    <a:pt x="5" y="7"/>
                  </a:cubicBezTo>
                  <a:cubicBezTo>
                    <a:pt x="2" y="5"/>
                    <a:pt x="0" y="3"/>
                    <a:pt x="0" y="0"/>
                  </a:cubicBezTo>
                  <a:cubicBezTo>
                    <a:pt x="0" y="8"/>
                    <a:pt x="0" y="8"/>
                    <a:pt x="0" y="8"/>
                  </a:cubicBezTo>
                  <a:cubicBezTo>
                    <a:pt x="0" y="10"/>
                    <a:pt x="2" y="12"/>
                    <a:pt x="5" y="14"/>
                  </a:cubicBezTo>
                  <a:cubicBezTo>
                    <a:pt x="26" y="25"/>
                    <a:pt x="26" y="25"/>
                    <a:pt x="26" y="25"/>
                  </a:cubicBezTo>
                  <a:cubicBezTo>
                    <a:pt x="33" y="29"/>
                    <a:pt x="44" y="29"/>
                    <a:pt x="50" y="25"/>
                  </a:cubicBezTo>
                  <a:cubicBezTo>
                    <a:pt x="71" y="14"/>
                    <a:pt x="71" y="14"/>
                    <a:pt x="71" y="14"/>
                  </a:cubicBezTo>
                  <a:cubicBezTo>
                    <a:pt x="74"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 name="Freeform 590">
              <a:extLst>
                <a:ext uri="{FF2B5EF4-FFF2-40B4-BE49-F238E27FC236}">
                  <a16:creationId xmlns:a16="http://schemas.microsoft.com/office/drawing/2014/main" id="{F254043D-1B72-198E-FECA-991A129E631A}"/>
                </a:ext>
              </a:extLst>
            </p:cNvPr>
            <p:cNvSpPr>
              <a:spLocks/>
            </p:cNvSpPr>
            <p:nvPr userDrawn="1"/>
          </p:nvSpPr>
          <p:spPr bwMode="auto">
            <a:xfrm>
              <a:off x="6540501" y="3935413"/>
              <a:ext cx="123825" cy="68263"/>
            </a:xfrm>
            <a:custGeom>
              <a:avLst/>
              <a:gdLst>
                <a:gd name="T0" fmla="*/ 2147483646 w 78"/>
                <a:gd name="T1" fmla="*/ 2147483646 h 43"/>
                <a:gd name="T2" fmla="*/ 2147483646 w 78"/>
                <a:gd name="T3" fmla="*/ 2147483646 h 43"/>
                <a:gd name="T4" fmla="*/ 2147483646 w 78"/>
                <a:gd name="T5" fmla="*/ 2147483646 h 43"/>
                <a:gd name="T6" fmla="*/ 2147483646 w 78"/>
                <a:gd name="T7" fmla="*/ 2147483646 h 43"/>
                <a:gd name="T8" fmla="*/ 2147483646 w 78"/>
                <a:gd name="T9" fmla="*/ 2147483646 h 43"/>
                <a:gd name="T10" fmla="*/ 2147483646 w 78"/>
                <a:gd name="T11" fmla="*/ 2147483646 h 43"/>
                <a:gd name="T12" fmla="*/ 2147483646 w 78"/>
                <a:gd name="T13" fmla="*/ 2147483646 h 43"/>
                <a:gd name="T14" fmla="*/ 2147483646 w 78"/>
                <a:gd name="T15" fmla="*/ 2147483646 h 43"/>
                <a:gd name="T16" fmla="*/ 2147483646 w 78"/>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3">
                  <a:moveTo>
                    <a:pt x="51" y="3"/>
                  </a:moveTo>
                  <a:cubicBezTo>
                    <a:pt x="44" y="0"/>
                    <a:pt x="33" y="0"/>
                    <a:pt x="26" y="4"/>
                  </a:cubicBezTo>
                  <a:cubicBezTo>
                    <a:pt x="6" y="15"/>
                    <a:pt x="6" y="15"/>
                    <a:pt x="6" y="15"/>
                  </a:cubicBezTo>
                  <a:cubicBezTo>
                    <a:pt x="0" y="19"/>
                    <a:pt x="0" y="25"/>
                    <a:pt x="6" y="28"/>
                  </a:cubicBezTo>
                  <a:cubicBezTo>
                    <a:pt x="27" y="39"/>
                    <a:pt x="27" y="39"/>
                    <a:pt x="27" y="39"/>
                  </a:cubicBezTo>
                  <a:cubicBezTo>
                    <a:pt x="34" y="43"/>
                    <a:pt x="45" y="43"/>
                    <a:pt x="51" y="39"/>
                  </a:cubicBezTo>
                  <a:cubicBezTo>
                    <a:pt x="72" y="28"/>
                    <a:pt x="72" y="28"/>
                    <a:pt x="72" y="28"/>
                  </a:cubicBezTo>
                  <a:cubicBezTo>
                    <a:pt x="78" y="24"/>
                    <a:pt x="78" y="18"/>
                    <a:pt x="71"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 name="Freeform 591">
              <a:extLst>
                <a:ext uri="{FF2B5EF4-FFF2-40B4-BE49-F238E27FC236}">
                  <a16:creationId xmlns:a16="http://schemas.microsoft.com/office/drawing/2014/main" id="{44D27513-4127-4D15-6F24-818E86B5DAE9}"/>
                </a:ext>
              </a:extLst>
            </p:cNvPr>
            <p:cNvSpPr>
              <a:spLocks/>
            </p:cNvSpPr>
            <p:nvPr userDrawn="1"/>
          </p:nvSpPr>
          <p:spPr bwMode="auto">
            <a:xfrm>
              <a:off x="8494713" y="1114426"/>
              <a:ext cx="304800" cy="374650"/>
            </a:xfrm>
            <a:custGeom>
              <a:avLst/>
              <a:gdLst>
                <a:gd name="T0" fmla="*/ 0 w 192"/>
                <a:gd name="T1" fmla="*/ 2147483646 h 236"/>
                <a:gd name="T2" fmla="*/ 2147483646 w 192"/>
                <a:gd name="T3" fmla="*/ 2147483646 h 236"/>
                <a:gd name="T4" fmla="*/ 2147483646 w 192"/>
                <a:gd name="T5" fmla="*/ 2147483646 h 236"/>
                <a:gd name="T6" fmla="*/ 2147483646 w 192"/>
                <a:gd name="T7" fmla="*/ 2147483646 h 236"/>
                <a:gd name="T8" fmla="*/ 0 w 192"/>
                <a:gd name="T9" fmla="*/ 0 h 236"/>
                <a:gd name="T10" fmla="*/ 0 w 192"/>
                <a:gd name="T11" fmla="*/ 2147483646 h 2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2" h="236">
                  <a:moveTo>
                    <a:pt x="0" y="161"/>
                  </a:moveTo>
                  <a:lnTo>
                    <a:pt x="178" y="236"/>
                  </a:lnTo>
                  <a:lnTo>
                    <a:pt x="190" y="229"/>
                  </a:lnTo>
                  <a:lnTo>
                    <a:pt x="192" y="63"/>
                  </a:lnTo>
                  <a:lnTo>
                    <a:pt x="0" y="0"/>
                  </a:lnTo>
                  <a:lnTo>
                    <a:pt x="0" y="161"/>
                  </a:lnTo>
                  <a:close/>
                </a:path>
              </a:pathLst>
            </a:custGeom>
            <a:solidFill>
              <a:srgbClr val="EB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 name="Freeform 592">
              <a:extLst>
                <a:ext uri="{FF2B5EF4-FFF2-40B4-BE49-F238E27FC236}">
                  <a16:creationId xmlns:a16="http://schemas.microsoft.com/office/drawing/2014/main" id="{94FE5688-BCBB-6503-D19E-2D027724723B}"/>
                </a:ext>
              </a:extLst>
            </p:cNvPr>
            <p:cNvSpPr>
              <a:spLocks/>
            </p:cNvSpPr>
            <p:nvPr userDrawn="1"/>
          </p:nvSpPr>
          <p:spPr bwMode="auto">
            <a:xfrm>
              <a:off x="8474076" y="1052513"/>
              <a:ext cx="325438" cy="179388"/>
            </a:xfrm>
            <a:custGeom>
              <a:avLst/>
              <a:gdLst>
                <a:gd name="T0" fmla="*/ 2147483646 w 205"/>
                <a:gd name="T1" fmla="*/ 0 h 113"/>
                <a:gd name="T2" fmla="*/ 2147483646 w 205"/>
                <a:gd name="T3" fmla="*/ 2147483646 h 113"/>
                <a:gd name="T4" fmla="*/ 2147483646 w 205"/>
                <a:gd name="T5" fmla="*/ 2147483646 h 113"/>
                <a:gd name="T6" fmla="*/ 2147483646 w 205"/>
                <a:gd name="T7" fmla="*/ 2147483646 h 113"/>
                <a:gd name="T8" fmla="*/ 2147483646 w 205"/>
                <a:gd name="T9" fmla="*/ 2147483646 h 113"/>
                <a:gd name="T10" fmla="*/ 0 w 205"/>
                <a:gd name="T11" fmla="*/ 2147483646 h 113"/>
                <a:gd name="T12" fmla="*/ 2147483646 w 205"/>
                <a:gd name="T13" fmla="*/ 0 h 1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5" h="113">
                  <a:moveTo>
                    <a:pt x="13" y="0"/>
                  </a:moveTo>
                  <a:lnTo>
                    <a:pt x="205" y="62"/>
                  </a:lnTo>
                  <a:lnTo>
                    <a:pt x="205" y="108"/>
                  </a:lnTo>
                  <a:lnTo>
                    <a:pt x="192" y="113"/>
                  </a:lnTo>
                  <a:lnTo>
                    <a:pt x="13" y="45"/>
                  </a:lnTo>
                  <a:lnTo>
                    <a:pt x="0" y="5"/>
                  </a:lnTo>
                  <a:lnTo>
                    <a:pt x="13"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 name="Freeform 593">
              <a:extLst>
                <a:ext uri="{FF2B5EF4-FFF2-40B4-BE49-F238E27FC236}">
                  <a16:creationId xmlns:a16="http://schemas.microsoft.com/office/drawing/2014/main" id="{4E449F12-687A-1977-DAC6-E2EF727993A9}"/>
                </a:ext>
              </a:extLst>
            </p:cNvPr>
            <p:cNvSpPr>
              <a:spLocks/>
            </p:cNvSpPr>
            <p:nvPr userDrawn="1"/>
          </p:nvSpPr>
          <p:spPr bwMode="auto">
            <a:xfrm>
              <a:off x="8474076" y="1122363"/>
              <a:ext cx="304800" cy="366713"/>
            </a:xfrm>
            <a:custGeom>
              <a:avLst/>
              <a:gdLst>
                <a:gd name="T0" fmla="*/ 0 w 192"/>
                <a:gd name="T1" fmla="*/ 2147483646 h 231"/>
                <a:gd name="T2" fmla="*/ 2147483646 w 192"/>
                <a:gd name="T3" fmla="*/ 2147483646 h 231"/>
                <a:gd name="T4" fmla="*/ 2147483646 w 192"/>
                <a:gd name="T5" fmla="*/ 2147483646 h 231"/>
                <a:gd name="T6" fmla="*/ 0 w 192"/>
                <a:gd name="T7" fmla="*/ 0 h 231"/>
                <a:gd name="T8" fmla="*/ 0 w 192"/>
                <a:gd name="T9" fmla="*/ 2147483646 h 2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2" h="231">
                  <a:moveTo>
                    <a:pt x="0" y="158"/>
                  </a:moveTo>
                  <a:lnTo>
                    <a:pt x="189" y="231"/>
                  </a:lnTo>
                  <a:lnTo>
                    <a:pt x="192" y="63"/>
                  </a:lnTo>
                  <a:lnTo>
                    <a:pt x="0" y="0"/>
                  </a:lnTo>
                  <a:lnTo>
                    <a:pt x="0"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2" name="Freeform 594">
              <a:extLst>
                <a:ext uri="{FF2B5EF4-FFF2-40B4-BE49-F238E27FC236}">
                  <a16:creationId xmlns:a16="http://schemas.microsoft.com/office/drawing/2014/main" id="{5B505188-B6EE-F04E-005B-2BF32D0527BF}"/>
                </a:ext>
              </a:extLst>
            </p:cNvPr>
            <p:cNvSpPr>
              <a:spLocks/>
            </p:cNvSpPr>
            <p:nvPr userDrawn="1"/>
          </p:nvSpPr>
          <p:spPr bwMode="auto">
            <a:xfrm>
              <a:off x="8474076" y="1060451"/>
              <a:ext cx="304800" cy="171450"/>
            </a:xfrm>
            <a:custGeom>
              <a:avLst/>
              <a:gdLst>
                <a:gd name="T0" fmla="*/ 0 w 192"/>
                <a:gd name="T1" fmla="*/ 0 h 108"/>
                <a:gd name="T2" fmla="*/ 2147483646 w 192"/>
                <a:gd name="T3" fmla="*/ 2147483646 h 108"/>
                <a:gd name="T4" fmla="*/ 2147483646 w 192"/>
                <a:gd name="T5" fmla="*/ 2147483646 h 108"/>
                <a:gd name="T6" fmla="*/ 0 w 192"/>
                <a:gd name="T7" fmla="*/ 2147483646 h 108"/>
                <a:gd name="T8" fmla="*/ 0 w 192"/>
                <a:gd name="T9" fmla="*/ 0 h 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2" h="108">
                  <a:moveTo>
                    <a:pt x="0" y="0"/>
                  </a:moveTo>
                  <a:lnTo>
                    <a:pt x="192" y="62"/>
                  </a:lnTo>
                  <a:lnTo>
                    <a:pt x="192" y="108"/>
                  </a:lnTo>
                  <a:lnTo>
                    <a:pt x="0" y="45"/>
                  </a:lnTo>
                  <a:lnTo>
                    <a:pt x="0" y="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 name="Freeform 595">
              <a:extLst>
                <a:ext uri="{FF2B5EF4-FFF2-40B4-BE49-F238E27FC236}">
                  <a16:creationId xmlns:a16="http://schemas.microsoft.com/office/drawing/2014/main" id="{323EF448-5A2E-6B3F-697E-D9B51C071C24}"/>
                </a:ext>
              </a:extLst>
            </p:cNvPr>
            <p:cNvSpPr>
              <a:spLocks/>
            </p:cNvSpPr>
            <p:nvPr userDrawn="1"/>
          </p:nvSpPr>
          <p:spPr bwMode="auto">
            <a:xfrm>
              <a:off x="8721726" y="1166813"/>
              <a:ext cx="23813" cy="28575"/>
            </a:xfrm>
            <a:custGeom>
              <a:avLst/>
              <a:gdLst>
                <a:gd name="T0" fmla="*/ 0 w 15"/>
                <a:gd name="T1" fmla="*/ 2147483646 h 18"/>
                <a:gd name="T2" fmla="*/ 2147483646 w 15"/>
                <a:gd name="T3" fmla="*/ 2147483646 h 18"/>
                <a:gd name="T4" fmla="*/ 2147483646 w 15"/>
                <a:gd name="T5" fmla="*/ 2147483646 h 18"/>
                <a:gd name="T6" fmla="*/ 2147483646 w 15"/>
                <a:gd name="T7" fmla="*/ 2147483646 h 18"/>
                <a:gd name="T8" fmla="*/ 0 w 15"/>
                <a:gd name="T9" fmla="*/ 2147483646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8">
                  <a:moveTo>
                    <a:pt x="0" y="7"/>
                  </a:moveTo>
                  <a:cubicBezTo>
                    <a:pt x="0" y="11"/>
                    <a:pt x="4" y="15"/>
                    <a:pt x="8" y="16"/>
                  </a:cubicBezTo>
                  <a:cubicBezTo>
                    <a:pt x="12" y="18"/>
                    <a:pt x="15" y="15"/>
                    <a:pt x="15" y="11"/>
                  </a:cubicBezTo>
                  <a:cubicBezTo>
                    <a:pt x="15" y="7"/>
                    <a:pt x="12" y="3"/>
                    <a:pt x="8" y="1"/>
                  </a:cubicBezTo>
                  <a:cubicBezTo>
                    <a:pt x="4" y="0"/>
                    <a:pt x="0" y="2"/>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 name="Freeform 596">
              <a:extLst>
                <a:ext uri="{FF2B5EF4-FFF2-40B4-BE49-F238E27FC236}">
                  <a16:creationId xmlns:a16="http://schemas.microsoft.com/office/drawing/2014/main" id="{DE2DD55D-C504-48E1-9033-F2D753E08850}"/>
                </a:ext>
              </a:extLst>
            </p:cNvPr>
            <p:cNvSpPr>
              <a:spLocks/>
            </p:cNvSpPr>
            <p:nvPr userDrawn="1"/>
          </p:nvSpPr>
          <p:spPr bwMode="auto">
            <a:xfrm>
              <a:off x="8507413" y="1096963"/>
              <a:ext cx="22225" cy="26988"/>
            </a:xfrm>
            <a:custGeom>
              <a:avLst/>
              <a:gdLst>
                <a:gd name="T0" fmla="*/ 0 w 14"/>
                <a:gd name="T1" fmla="*/ 2147483646 h 17"/>
                <a:gd name="T2" fmla="*/ 2147483646 w 14"/>
                <a:gd name="T3" fmla="*/ 2147483646 h 17"/>
                <a:gd name="T4" fmla="*/ 2147483646 w 14"/>
                <a:gd name="T5" fmla="*/ 2147483646 h 17"/>
                <a:gd name="T6" fmla="*/ 2147483646 w 14"/>
                <a:gd name="T7" fmla="*/ 2147483646 h 17"/>
                <a:gd name="T8" fmla="*/ 0 w 14"/>
                <a:gd name="T9" fmla="*/ 2147483646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7">
                  <a:moveTo>
                    <a:pt x="0" y="6"/>
                  </a:moveTo>
                  <a:cubicBezTo>
                    <a:pt x="0" y="10"/>
                    <a:pt x="3" y="15"/>
                    <a:pt x="7" y="16"/>
                  </a:cubicBezTo>
                  <a:cubicBezTo>
                    <a:pt x="11" y="17"/>
                    <a:pt x="14" y="15"/>
                    <a:pt x="14" y="11"/>
                  </a:cubicBezTo>
                  <a:cubicBezTo>
                    <a:pt x="14" y="7"/>
                    <a:pt x="11" y="2"/>
                    <a:pt x="7" y="1"/>
                  </a:cubicBezTo>
                  <a:cubicBezTo>
                    <a:pt x="3" y="0"/>
                    <a:pt x="0" y="2"/>
                    <a:pt x="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 name="Freeform 597">
              <a:extLst>
                <a:ext uri="{FF2B5EF4-FFF2-40B4-BE49-F238E27FC236}">
                  <a16:creationId xmlns:a16="http://schemas.microsoft.com/office/drawing/2014/main" id="{8D2F51B0-B3E3-D2A0-A62A-D24EA2645F1A}"/>
                </a:ext>
              </a:extLst>
            </p:cNvPr>
            <p:cNvSpPr>
              <a:spLocks/>
            </p:cNvSpPr>
            <p:nvPr userDrawn="1"/>
          </p:nvSpPr>
          <p:spPr bwMode="auto">
            <a:xfrm>
              <a:off x="8578851" y="1120776"/>
              <a:ext cx="23813" cy="26988"/>
            </a:xfrm>
            <a:custGeom>
              <a:avLst/>
              <a:gdLst>
                <a:gd name="T0" fmla="*/ 0 w 15"/>
                <a:gd name="T1" fmla="*/ 2147483646 h 17"/>
                <a:gd name="T2" fmla="*/ 2147483646 w 15"/>
                <a:gd name="T3" fmla="*/ 2147483646 h 17"/>
                <a:gd name="T4" fmla="*/ 2147483646 w 15"/>
                <a:gd name="T5" fmla="*/ 2147483646 h 17"/>
                <a:gd name="T6" fmla="*/ 2147483646 w 15"/>
                <a:gd name="T7" fmla="*/ 2147483646 h 17"/>
                <a:gd name="T8" fmla="*/ 0 w 15"/>
                <a:gd name="T9" fmla="*/ 2147483646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7">
                  <a:moveTo>
                    <a:pt x="0" y="6"/>
                  </a:moveTo>
                  <a:cubicBezTo>
                    <a:pt x="0" y="10"/>
                    <a:pt x="3" y="15"/>
                    <a:pt x="7" y="16"/>
                  </a:cubicBezTo>
                  <a:cubicBezTo>
                    <a:pt x="11" y="17"/>
                    <a:pt x="15" y="15"/>
                    <a:pt x="15" y="11"/>
                  </a:cubicBezTo>
                  <a:cubicBezTo>
                    <a:pt x="15" y="7"/>
                    <a:pt x="11" y="2"/>
                    <a:pt x="7" y="1"/>
                  </a:cubicBezTo>
                  <a:cubicBezTo>
                    <a:pt x="3" y="0"/>
                    <a:pt x="0" y="2"/>
                    <a:pt x="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 name="Freeform 598">
              <a:extLst>
                <a:ext uri="{FF2B5EF4-FFF2-40B4-BE49-F238E27FC236}">
                  <a16:creationId xmlns:a16="http://schemas.microsoft.com/office/drawing/2014/main" id="{1F3B0020-7957-4864-F11C-F573735AA194}"/>
                </a:ext>
              </a:extLst>
            </p:cNvPr>
            <p:cNvSpPr>
              <a:spLocks/>
            </p:cNvSpPr>
            <p:nvPr userDrawn="1"/>
          </p:nvSpPr>
          <p:spPr bwMode="auto">
            <a:xfrm>
              <a:off x="8643938" y="1141413"/>
              <a:ext cx="23813" cy="28575"/>
            </a:xfrm>
            <a:custGeom>
              <a:avLst/>
              <a:gdLst>
                <a:gd name="T0" fmla="*/ 0 w 15"/>
                <a:gd name="T1" fmla="*/ 2147483646 h 18"/>
                <a:gd name="T2" fmla="*/ 2147483646 w 15"/>
                <a:gd name="T3" fmla="*/ 2147483646 h 18"/>
                <a:gd name="T4" fmla="*/ 2147483646 w 15"/>
                <a:gd name="T5" fmla="*/ 2147483646 h 18"/>
                <a:gd name="T6" fmla="*/ 2147483646 w 15"/>
                <a:gd name="T7" fmla="*/ 2147483646 h 18"/>
                <a:gd name="T8" fmla="*/ 0 w 15"/>
                <a:gd name="T9" fmla="*/ 2147483646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8">
                  <a:moveTo>
                    <a:pt x="0" y="7"/>
                  </a:moveTo>
                  <a:cubicBezTo>
                    <a:pt x="0" y="11"/>
                    <a:pt x="3" y="16"/>
                    <a:pt x="7" y="17"/>
                  </a:cubicBezTo>
                  <a:cubicBezTo>
                    <a:pt x="11" y="18"/>
                    <a:pt x="15" y="16"/>
                    <a:pt x="15" y="12"/>
                  </a:cubicBezTo>
                  <a:cubicBezTo>
                    <a:pt x="15" y="8"/>
                    <a:pt x="11" y="3"/>
                    <a:pt x="7" y="2"/>
                  </a:cubicBezTo>
                  <a:cubicBezTo>
                    <a:pt x="3" y="0"/>
                    <a:pt x="0" y="3"/>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 name="Freeform 599">
              <a:extLst>
                <a:ext uri="{FF2B5EF4-FFF2-40B4-BE49-F238E27FC236}">
                  <a16:creationId xmlns:a16="http://schemas.microsoft.com/office/drawing/2014/main" id="{E4E1BA6B-9954-E353-B11F-3AC10D620FB7}"/>
                </a:ext>
              </a:extLst>
            </p:cNvPr>
            <p:cNvSpPr>
              <a:spLocks/>
            </p:cNvSpPr>
            <p:nvPr userDrawn="1"/>
          </p:nvSpPr>
          <p:spPr bwMode="auto">
            <a:xfrm>
              <a:off x="6742113" y="3092451"/>
              <a:ext cx="398463" cy="209550"/>
            </a:xfrm>
            <a:custGeom>
              <a:avLst/>
              <a:gdLst>
                <a:gd name="T0" fmla="*/ 2147483646 w 251"/>
                <a:gd name="T1" fmla="*/ 2147483646 h 132"/>
                <a:gd name="T2" fmla="*/ 2147483646 w 251"/>
                <a:gd name="T3" fmla="*/ 2147483646 h 132"/>
                <a:gd name="T4" fmla="*/ 2147483646 w 251"/>
                <a:gd name="T5" fmla="*/ 2147483646 h 132"/>
                <a:gd name="T6" fmla="*/ 2147483646 w 251"/>
                <a:gd name="T7" fmla="*/ 2147483646 h 132"/>
                <a:gd name="T8" fmla="*/ 2147483646 w 251"/>
                <a:gd name="T9" fmla="*/ 2147483646 h 132"/>
                <a:gd name="T10" fmla="*/ 2147483646 w 251"/>
                <a:gd name="T11" fmla="*/ 2147483646 h 132"/>
                <a:gd name="T12" fmla="*/ 2147483646 w 251"/>
                <a:gd name="T13" fmla="*/ 2147483646 h 132"/>
                <a:gd name="T14" fmla="*/ 2147483646 w 251"/>
                <a:gd name="T15" fmla="*/ 2147483646 h 132"/>
                <a:gd name="T16" fmla="*/ 2147483646 w 251"/>
                <a:gd name="T17" fmla="*/ 2147483646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1" h="132">
                  <a:moveTo>
                    <a:pt x="36" y="27"/>
                  </a:moveTo>
                  <a:cubicBezTo>
                    <a:pt x="21" y="35"/>
                    <a:pt x="9" y="30"/>
                    <a:pt x="4" y="39"/>
                  </a:cubicBezTo>
                  <a:cubicBezTo>
                    <a:pt x="2" y="43"/>
                    <a:pt x="2" y="60"/>
                    <a:pt x="2" y="64"/>
                  </a:cubicBezTo>
                  <a:cubicBezTo>
                    <a:pt x="0" y="81"/>
                    <a:pt x="11" y="98"/>
                    <a:pt x="39" y="110"/>
                  </a:cubicBezTo>
                  <a:cubicBezTo>
                    <a:pt x="88" y="132"/>
                    <a:pt x="166" y="130"/>
                    <a:pt x="214" y="105"/>
                  </a:cubicBezTo>
                  <a:cubicBezTo>
                    <a:pt x="234" y="95"/>
                    <a:pt x="246" y="82"/>
                    <a:pt x="248" y="69"/>
                  </a:cubicBezTo>
                  <a:cubicBezTo>
                    <a:pt x="249" y="66"/>
                    <a:pt x="251" y="47"/>
                    <a:pt x="250" y="44"/>
                  </a:cubicBezTo>
                  <a:cubicBezTo>
                    <a:pt x="248" y="30"/>
                    <a:pt x="234" y="32"/>
                    <a:pt x="211" y="22"/>
                  </a:cubicBezTo>
                  <a:cubicBezTo>
                    <a:pt x="162" y="0"/>
                    <a:pt x="84" y="3"/>
                    <a:pt x="36" y="27"/>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 name="Freeform 600">
              <a:extLst>
                <a:ext uri="{FF2B5EF4-FFF2-40B4-BE49-F238E27FC236}">
                  <a16:creationId xmlns:a16="http://schemas.microsoft.com/office/drawing/2014/main" id="{418B9380-A538-6072-712D-190ABE978B74}"/>
                </a:ext>
              </a:extLst>
            </p:cNvPr>
            <p:cNvSpPr>
              <a:spLocks/>
            </p:cNvSpPr>
            <p:nvPr userDrawn="1"/>
          </p:nvSpPr>
          <p:spPr bwMode="auto">
            <a:xfrm>
              <a:off x="6745288" y="3241676"/>
              <a:ext cx="77788" cy="55563"/>
            </a:xfrm>
            <a:custGeom>
              <a:avLst/>
              <a:gdLst>
                <a:gd name="T0" fmla="*/ 2147483646 w 49"/>
                <a:gd name="T1" fmla="*/ 2147483646 h 35"/>
                <a:gd name="T2" fmla="*/ 2147483646 w 49"/>
                <a:gd name="T3" fmla="*/ 2147483646 h 35"/>
                <a:gd name="T4" fmla="*/ 2147483646 w 49"/>
                <a:gd name="T5" fmla="*/ 0 h 35"/>
                <a:gd name="T6" fmla="*/ 0 w 49"/>
                <a:gd name="T7" fmla="*/ 2147483646 h 35"/>
                <a:gd name="T8" fmla="*/ 2147483646 w 49"/>
                <a:gd name="T9" fmla="*/ 2147483646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35">
                  <a:moveTo>
                    <a:pt x="21" y="35"/>
                  </a:moveTo>
                  <a:lnTo>
                    <a:pt x="48" y="21"/>
                  </a:lnTo>
                  <a:lnTo>
                    <a:pt x="49" y="0"/>
                  </a:lnTo>
                  <a:lnTo>
                    <a:pt x="0" y="26"/>
                  </a:lnTo>
                  <a:lnTo>
                    <a:pt x="21" y="35"/>
                  </a:lnTo>
                  <a:close/>
                </a:path>
              </a:pathLst>
            </a:custGeom>
            <a:solidFill>
              <a:srgbClr val="DF870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 name="Freeform 601">
              <a:extLst>
                <a:ext uri="{FF2B5EF4-FFF2-40B4-BE49-F238E27FC236}">
                  <a16:creationId xmlns:a16="http://schemas.microsoft.com/office/drawing/2014/main" id="{0E731C02-321C-5409-8842-205B0714375A}"/>
                </a:ext>
              </a:extLst>
            </p:cNvPr>
            <p:cNvSpPr>
              <a:spLocks/>
            </p:cNvSpPr>
            <p:nvPr userDrawn="1"/>
          </p:nvSpPr>
          <p:spPr bwMode="auto">
            <a:xfrm>
              <a:off x="6543676" y="3243263"/>
              <a:ext cx="250825" cy="165100"/>
            </a:xfrm>
            <a:custGeom>
              <a:avLst/>
              <a:gdLst>
                <a:gd name="T0" fmla="*/ 2147483646 w 158"/>
                <a:gd name="T1" fmla="*/ 2147483646 h 104"/>
                <a:gd name="T2" fmla="*/ 2147483646 w 158"/>
                <a:gd name="T3" fmla="*/ 2147483646 h 104"/>
                <a:gd name="T4" fmla="*/ 0 w 158"/>
                <a:gd name="T5" fmla="*/ 2147483646 h 104"/>
                <a:gd name="T6" fmla="*/ 0 w 158"/>
                <a:gd name="T7" fmla="*/ 2147483646 h 104"/>
                <a:gd name="T8" fmla="*/ 0 w 158"/>
                <a:gd name="T9" fmla="*/ 2147483646 h 104"/>
                <a:gd name="T10" fmla="*/ 0 w 158"/>
                <a:gd name="T11" fmla="*/ 2147483646 h 104"/>
                <a:gd name="T12" fmla="*/ 0 w 158"/>
                <a:gd name="T13" fmla="*/ 2147483646 h 104"/>
                <a:gd name="T14" fmla="*/ 0 w 158"/>
                <a:gd name="T15" fmla="*/ 2147483646 h 104"/>
                <a:gd name="T16" fmla="*/ 0 w 158"/>
                <a:gd name="T17" fmla="*/ 2147483646 h 104"/>
                <a:gd name="T18" fmla="*/ 0 w 158"/>
                <a:gd name="T19" fmla="*/ 2147483646 h 104"/>
                <a:gd name="T20" fmla="*/ 0 w 158"/>
                <a:gd name="T21" fmla="*/ 2147483646 h 104"/>
                <a:gd name="T22" fmla="*/ 0 w 158"/>
                <a:gd name="T23" fmla="*/ 2147483646 h 104"/>
                <a:gd name="T24" fmla="*/ 0 w 158"/>
                <a:gd name="T25" fmla="*/ 2147483646 h 104"/>
                <a:gd name="T26" fmla="*/ 0 w 158"/>
                <a:gd name="T27" fmla="*/ 2147483646 h 104"/>
                <a:gd name="T28" fmla="*/ 0 w 158"/>
                <a:gd name="T29" fmla="*/ 2147483646 h 104"/>
                <a:gd name="T30" fmla="*/ 0 w 158"/>
                <a:gd name="T31" fmla="*/ 2147483646 h 104"/>
                <a:gd name="T32" fmla="*/ 0 w 158"/>
                <a:gd name="T33" fmla="*/ 2147483646 h 104"/>
                <a:gd name="T34" fmla="*/ 0 w 158"/>
                <a:gd name="T35" fmla="*/ 2147483646 h 104"/>
                <a:gd name="T36" fmla="*/ 0 w 158"/>
                <a:gd name="T37" fmla="*/ 2147483646 h 104"/>
                <a:gd name="T38" fmla="*/ 0 w 158"/>
                <a:gd name="T39" fmla="*/ 2147483646 h 104"/>
                <a:gd name="T40" fmla="*/ 0 w 158"/>
                <a:gd name="T41" fmla="*/ 2147483646 h 104"/>
                <a:gd name="T42" fmla="*/ 0 w 158"/>
                <a:gd name="T43" fmla="*/ 2147483646 h 104"/>
                <a:gd name="T44" fmla="*/ 0 w 158"/>
                <a:gd name="T45" fmla="*/ 2147483646 h 104"/>
                <a:gd name="T46" fmla="*/ 0 w 158"/>
                <a:gd name="T47" fmla="*/ 2147483646 h 104"/>
                <a:gd name="T48" fmla="*/ 0 w 158"/>
                <a:gd name="T49" fmla="*/ 2147483646 h 104"/>
                <a:gd name="T50" fmla="*/ 0 w 158"/>
                <a:gd name="T51" fmla="*/ 2147483646 h 104"/>
                <a:gd name="T52" fmla="*/ 0 w 158"/>
                <a:gd name="T53" fmla="*/ 2147483646 h 104"/>
                <a:gd name="T54" fmla="*/ 0 w 158"/>
                <a:gd name="T55" fmla="*/ 2147483646 h 104"/>
                <a:gd name="T56" fmla="*/ 0 w 158"/>
                <a:gd name="T57" fmla="*/ 2147483646 h 104"/>
                <a:gd name="T58" fmla="*/ 0 w 158"/>
                <a:gd name="T59" fmla="*/ 2147483646 h 104"/>
                <a:gd name="T60" fmla="*/ 0 w 158"/>
                <a:gd name="T61" fmla="*/ 2147483646 h 104"/>
                <a:gd name="T62" fmla="*/ 0 w 158"/>
                <a:gd name="T63" fmla="*/ 2147483646 h 104"/>
                <a:gd name="T64" fmla="*/ 0 w 158"/>
                <a:gd name="T65" fmla="*/ 2147483646 h 104"/>
                <a:gd name="T66" fmla="*/ 0 w 158"/>
                <a:gd name="T67" fmla="*/ 2147483646 h 104"/>
                <a:gd name="T68" fmla="*/ 0 w 158"/>
                <a:gd name="T69" fmla="*/ 2147483646 h 104"/>
                <a:gd name="T70" fmla="*/ 0 w 158"/>
                <a:gd name="T71" fmla="*/ 2147483646 h 104"/>
                <a:gd name="T72" fmla="*/ 0 w 158"/>
                <a:gd name="T73" fmla="*/ 2147483646 h 104"/>
                <a:gd name="T74" fmla="*/ 0 w 158"/>
                <a:gd name="T75" fmla="*/ 2147483646 h 104"/>
                <a:gd name="T76" fmla="*/ 0 w 158"/>
                <a:gd name="T77" fmla="*/ 2147483646 h 104"/>
                <a:gd name="T78" fmla="*/ 0 w 158"/>
                <a:gd name="T79" fmla="*/ 2147483646 h 104"/>
                <a:gd name="T80" fmla="*/ 2147483646 w 158"/>
                <a:gd name="T81" fmla="*/ 2147483646 h 104"/>
                <a:gd name="T82" fmla="*/ 2147483646 w 158"/>
                <a:gd name="T83" fmla="*/ 2147483646 h 104"/>
                <a:gd name="T84" fmla="*/ 2147483646 w 158"/>
                <a:gd name="T85" fmla="*/ 2147483646 h 104"/>
                <a:gd name="T86" fmla="*/ 2147483646 w 158"/>
                <a:gd name="T87" fmla="*/ 2147483646 h 104"/>
                <a:gd name="T88" fmla="*/ 2147483646 w 158"/>
                <a:gd name="T89" fmla="*/ 2147483646 h 104"/>
                <a:gd name="T90" fmla="*/ 2147483646 w 158"/>
                <a:gd name="T91" fmla="*/ 2147483646 h 104"/>
                <a:gd name="T92" fmla="*/ 2147483646 w 158"/>
                <a:gd name="T93" fmla="*/ 2147483646 h 104"/>
                <a:gd name="T94" fmla="*/ 2147483646 w 158"/>
                <a:gd name="T95" fmla="*/ 2147483646 h 104"/>
                <a:gd name="T96" fmla="*/ 2147483646 w 158"/>
                <a:gd name="T97" fmla="*/ 2147483646 h 104"/>
                <a:gd name="T98" fmla="*/ 2147483646 w 158"/>
                <a:gd name="T99" fmla="*/ 2147483646 h 104"/>
                <a:gd name="T100" fmla="*/ 2147483646 w 158"/>
                <a:gd name="T101" fmla="*/ 2147483646 h 104"/>
                <a:gd name="T102" fmla="*/ 2147483646 w 158"/>
                <a:gd name="T103" fmla="*/ 2147483646 h 104"/>
                <a:gd name="T104" fmla="*/ 2147483646 w 158"/>
                <a:gd name="T105" fmla="*/ 2147483646 h 104"/>
                <a:gd name="T106" fmla="*/ 2147483646 w 158"/>
                <a:gd name="T107" fmla="*/ 2147483646 h 104"/>
                <a:gd name="T108" fmla="*/ 2147483646 w 158"/>
                <a:gd name="T109" fmla="*/ 0 h 104"/>
                <a:gd name="T110" fmla="*/ 2147483646 w 158"/>
                <a:gd name="T111" fmla="*/ 2147483646 h 104"/>
                <a:gd name="T112" fmla="*/ 2147483646 w 158"/>
                <a:gd name="T113" fmla="*/ 2147483646 h 1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8" h="104">
                  <a:moveTo>
                    <a:pt x="157" y="38"/>
                  </a:moveTo>
                  <a:cubicBezTo>
                    <a:pt x="43" y="97"/>
                    <a:pt x="43" y="97"/>
                    <a:pt x="43" y="97"/>
                  </a:cubicBezTo>
                  <a:cubicBezTo>
                    <a:pt x="29" y="104"/>
                    <a:pt x="0" y="93"/>
                    <a:pt x="0" y="84"/>
                  </a:cubicBezTo>
                  <a:cubicBezTo>
                    <a:pt x="0" y="84"/>
                    <a:pt x="0" y="84"/>
                    <a:pt x="0" y="84"/>
                  </a:cubicBezTo>
                  <a:cubicBezTo>
                    <a:pt x="0" y="84"/>
                    <a:pt x="0" y="84"/>
                    <a:pt x="0" y="84"/>
                  </a:cubicBezTo>
                  <a:cubicBezTo>
                    <a:pt x="0" y="83"/>
                    <a:pt x="0" y="83"/>
                    <a:pt x="0" y="83"/>
                  </a:cubicBezTo>
                  <a:cubicBezTo>
                    <a:pt x="0" y="83"/>
                    <a:pt x="0" y="83"/>
                    <a:pt x="0" y="83"/>
                  </a:cubicBezTo>
                  <a:cubicBezTo>
                    <a:pt x="0" y="83"/>
                    <a:pt x="0" y="83"/>
                    <a:pt x="0" y="82"/>
                  </a:cubicBezTo>
                  <a:cubicBezTo>
                    <a:pt x="0" y="82"/>
                    <a:pt x="0" y="82"/>
                    <a:pt x="0" y="82"/>
                  </a:cubicBezTo>
                  <a:cubicBezTo>
                    <a:pt x="0" y="82"/>
                    <a:pt x="0" y="82"/>
                    <a:pt x="0" y="82"/>
                  </a:cubicBezTo>
                  <a:cubicBezTo>
                    <a:pt x="0" y="81"/>
                    <a:pt x="0" y="81"/>
                    <a:pt x="0" y="81"/>
                  </a:cubicBezTo>
                  <a:cubicBezTo>
                    <a:pt x="0" y="81"/>
                    <a:pt x="0" y="81"/>
                    <a:pt x="0" y="81"/>
                  </a:cubicBezTo>
                  <a:cubicBezTo>
                    <a:pt x="0" y="81"/>
                    <a:pt x="0" y="80"/>
                    <a:pt x="0" y="80"/>
                  </a:cubicBezTo>
                  <a:cubicBezTo>
                    <a:pt x="0" y="80"/>
                    <a:pt x="0" y="80"/>
                    <a:pt x="0" y="80"/>
                  </a:cubicBezTo>
                  <a:cubicBezTo>
                    <a:pt x="0" y="80"/>
                    <a:pt x="0" y="80"/>
                    <a:pt x="0" y="80"/>
                  </a:cubicBezTo>
                  <a:cubicBezTo>
                    <a:pt x="0" y="79"/>
                    <a:pt x="0" y="79"/>
                    <a:pt x="0" y="79"/>
                  </a:cubicBezTo>
                  <a:cubicBezTo>
                    <a:pt x="0" y="79"/>
                    <a:pt x="0" y="79"/>
                    <a:pt x="0" y="79"/>
                  </a:cubicBezTo>
                  <a:cubicBezTo>
                    <a:pt x="0" y="79"/>
                    <a:pt x="0" y="78"/>
                    <a:pt x="0" y="78"/>
                  </a:cubicBezTo>
                  <a:cubicBezTo>
                    <a:pt x="0" y="78"/>
                    <a:pt x="0" y="78"/>
                    <a:pt x="0" y="78"/>
                  </a:cubicBezTo>
                  <a:cubicBezTo>
                    <a:pt x="0" y="78"/>
                    <a:pt x="0" y="78"/>
                    <a:pt x="0" y="78"/>
                  </a:cubicBezTo>
                  <a:cubicBezTo>
                    <a:pt x="0" y="77"/>
                    <a:pt x="0" y="77"/>
                    <a:pt x="0" y="77"/>
                  </a:cubicBezTo>
                  <a:cubicBezTo>
                    <a:pt x="0" y="77"/>
                    <a:pt x="0" y="77"/>
                    <a:pt x="0" y="77"/>
                  </a:cubicBezTo>
                  <a:cubicBezTo>
                    <a:pt x="0" y="77"/>
                    <a:pt x="0" y="76"/>
                    <a:pt x="0" y="76"/>
                  </a:cubicBezTo>
                  <a:cubicBezTo>
                    <a:pt x="0" y="76"/>
                    <a:pt x="0" y="76"/>
                    <a:pt x="0" y="76"/>
                  </a:cubicBezTo>
                  <a:cubicBezTo>
                    <a:pt x="0" y="76"/>
                    <a:pt x="0" y="76"/>
                    <a:pt x="0" y="75"/>
                  </a:cubicBezTo>
                  <a:cubicBezTo>
                    <a:pt x="0" y="75"/>
                    <a:pt x="0" y="75"/>
                    <a:pt x="0" y="75"/>
                  </a:cubicBezTo>
                  <a:cubicBezTo>
                    <a:pt x="0" y="75"/>
                    <a:pt x="0" y="75"/>
                    <a:pt x="0" y="75"/>
                  </a:cubicBezTo>
                  <a:cubicBezTo>
                    <a:pt x="0" y="75"/>
                    <a:pt x="0" y="74"/>
                    <a:pt x="0" y="74"/>
                  </a:cubicBezTo>
                  <a:cubicBezTo>
                    <a:pt x="0" y="74"/>
                    <a:pt x="0" y="74"/>
                    <a:pt x="0" y="74"/>
                  </a:cubicBezTo>
                  <a:cubicBezTo>
                    <a:pt x="0" y="74"/>
                    <a:pt x="0" y="74"/>
                    <a:pt x="0" y="73"/>
                  </a:cubicBezTo>
                  <a:cubicBezTo>
                    <a:pt x="0" y="73"/>
                    <a:pt x="0" y="73"/>
                    <a:pt x="0" y="73"/>
                  </a:cubicBezTo>
                  <a:cubicBezTo>
                    <a:pt x="0" y="73"/>
                    <a:pt x="0" y="73"/>
                    <a:pt x="0" y="73"/>
                  </a:cubicBezTo>
                  <a:cubicBezTo>
                    <a:pt x="0" y="72"/>
                    <a:pt x="0" y="72"/>
                    <a:pt x="0" y="72"/>
                  </a:cubicBezTo>
                  <a:cubicBezTo>
                    <a:pt x="0" y="72"/>
                    <a:pt x="0" y="72"/>
                    <a:pt x="0" y="72"/>
                  </a:cubicBezTo>
                  <a:cubicBezTo>
                    <a:pt x="0" y="72"/>
                    <a:pt x="0" y="72"/>
                    <a:pt x="0" y="71"/>
                  </a:cubicBezTo>
                  <a:cubicBezTo>
                    <a:pt x="0" y="71"/>
                    <a:pt x="0" y="71"/>
                    <a:pt x="0" y="71"/>
                  </a:cubicBezTo>
                  <a:cubicBezTo>
                    <a:pt x="0" y="71"/>
                    <a:pt x="0" y="71"/>
                    <a:pt x="0" y="71"/>
                  </a:cubicBezTo>
                  <a:cubicBezTo>
                    <a:pt x="0" y="70"/>
                    <a:pt x="0" y="70"/>
                    <a:pt x="0" y="70"/>
                  </a:cubicBezTo>
                  <a:cubicBezTo>
                    <a:pt x="0" y="70"/>
                    <a:pt x="0" y="70"/>
                    <a:pt x="0" y="70"/>
                  </a:cubicBezTo>
                  <a:cubicBezTo>
                    <a:pt x="0" y="70"/>
                    <a:pt x="1" y="70"/>
                    <a:pt x="0" y="69"/>
                  </a:cubicBezTo>
                  <a:cubicBezTo>
                    <a:pt x="0" y="69"/>
                    <a:pt x="1" y="69"/>
                    <a:pt x="1" y="69"/>
                  </a:cubicBezTo>
                  <a:cubicBezTo>
                    <a:pt x="1" y="69"/>
                    <a:pt x="1" y="69"/>
                    <a:pt x="1" y="69"/>
                  </a:cubicBezTo>
                  <a:cubicBezTo>
                    <a:pt x="1" y="68"/>
                    <a:pt x="1" y="68"/>
                    <a:pt x="1" y="68"/>
                  </a:cubicBezTo>
                  <a:cubicBezTo>
                    <a:pt x="1" y="68"/>
                    <a:pt x="1" y="68"/>
                    <a:pt x="1" y="68"/>
                  </a:cubicBezTo>
                  <a:cubicBezTo>
                    <a:pt x="1" y="68"/>
                    <a:pt x="1" y="67"/>
                    <a:pt x="1" y="67"/>
                  </a:cubicBezTo>
                  <a:cubicBezTo>
                    <a:pt x="1" y="67"/>
                    <a:pt x="1" y="67"/>
                    <a:pt x="1" y="67"/>
                  </a:cubicBezTo>
                  <a:cubicBezTo>
                    <a:pt x="1" y="67"/>
                    <a:pt x="1" y="67"/>
                    <a:pt x="1" y="67"/>
                  </a:cubicBezTo>
                  <a:cubicBezTo>
                    <a:pt x="1" y="66"/>
                    <a:pt x="1" y="66"/>
                    <a:pt x="1" y="66"/>
                  </a:cubicBezTo>
                  <a:cubicBezTo>
                    <a:pt x="1" y="66"/>
                    <a:pt x="1" y="66"/>
                    <a:pt x="1" y="66"/>
                  </a:cubicBezTo>
                  <a:cubicBezTo>
                    <a:pt x="1" y="66"/>
                    <a:pt x="1" y="65"/>
                    <a:pt x="1" y="65"/>
                  </a:cubicBezTo>
                  <a:cubicBezTo>
                    <a:pt x="1" y="65"/>
                    <a:pt x="1" y="65"/>
                    <a:pt x="1" y="65"/>
                  </a:cubicBezTo>
                  <a:cubicBezTo>
                    <a:pt x="1" y="65"/>
                    <a:pt x="1" y="65"/>
                    <a:pt x="1" y="65"/>
                  </a:cubicBezTo>
                  <a:cubicBezTo>
                    <a:pt x="1" y="64"/>
                    <a:pt x="1" y="64"/>
                    <a:pt x="1" y="64"/>
                  </a:cubicBezTo>
                  <a:cubicBezTo>
                    <a:pt x="0" y="62"/>
                    <a:pt x="2" y="60"/>
                    <a:pt x="5" y="59"/>
                  </a:cubicBezTo>
                  <a:cubicBezTo>
                    <a:pt x="118" y="0"/>
                    <a:pt x="118" y="0"/>
                    <a:pt x="118" y="0"/>
                  </a:cubicBezTo>
                  <a:cubicBezTo>
                    <a:pt x="158" y="17"/>
                    <a:pt x="158" y="17"/>
                    <a:pt x="158" y="17"/>
                  </a:cubicBezTo>
                  <a:lnTo>
                    <a:pt x="157" y="38"/>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 name="Freeform 602">
              <a:extLst>
                <a:ext uri="{FF2B5EF4-FFF2-40B4-BE49-F238E27FC236}">
                  <a16:creationId xmlns:a16="http://schemas.microsoft.com/office/drawing/2014/main" id="{0116D1D1-1268-4003-4C35-FAC65A68B75A}"/>
                </a:ext>
              </a:extLst>
            </p:cNvPr>
            <p:cNvSpPr>
              <a:spLocks/>
            </p:cNvSpPr>
            <p:nvPr userDrawn="1"/>
          </p:nvSpPr>
          <p:spPr bwMode="auto">
            <a:xfrm>
              <a:off x="6526213" y="3241676"/>
              <a:ext cx="268288" cy="138113"/>
            </a:xfrm>
            <a:custGeom>
              <a:avLst/>
              <a:gdLst>
                <a:gd name="T0" fmla="*/ 2147483646 w 169"/>
                <a:gd name="T1" fmla="*/ 0 h 87"/>
                <a:gd name="T2" fmla="*/ 2147483646 w 169"/>
                <a:gd name="T3" fmla="*/ 2147483646 h 87"/>
                <a:gd name="T4" fmla="*/ 2147483646 w 169"/>
                <a:gd name="T5" fmla="*/ 2147483646 h 87"/>
                <a:gd name="T6" fmla="*/ 2147483646 w 169"/>
                <a:gd name="T7" fmla="*/ 2147483646 h 87"/>
                <a:gd name="T8" fmla="*/ 2147483646 w 169"/>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 h="87">
                  <a:moveTo>
                    <a:pt x="129" y="0"/>
                  </a:moveTo>
                  <a:cubicBezTo>
                    <a:pt x="16" y="61"/>
                    <a:pt x="16" y="61"/>
                    <a:pt x="16" y="61"/>
                  </a:cubicBezTo>
                  <a:cubicBezTo>
                    <a:pt x="0" y="69"/>
                    <a:pt x="38" y="87"/>
                    <a:pt x="56" y="77"/>
                  </a:cubicBezTo>
                  <a:cubicBezTo>
                    <a:pt x="169" y="17"/>
                    <a:pt x="169" y="17"/>
                    <a:pt x="169" y="17"/>
                  </a:cubicBezTo>
                  <a:lnTo>
                    <a:pt x="129" y="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 name="Freeform 603">
              <a:extLst>
                <a:ext uri="{FF2B5EF4-FFF2-40B4-BE49-F238E27FC236}">
                  <a16:creationId xmlns:a16="http://schemas.microsoft.com/office/drawing/2014/main" id="{471F2BB2-727F-DD5E-40C4-BCD0B5FFDC20}"/>
                </a:ext>
              </a:extLst>
            </p:cNvPr>
            <p:cNvSpPr>
              <a:spLocks/>
            </p:cNvSpPr>
            <p:nvPr userDrawn="1"/>
          </p:nvSpPr>
          <p:spPr bwMode="auto">
            <a:xfrm>
              <a:off x="6746876" y="3201988"/>
              <a:ext cx="123825" cy="61913"/>
            </a:xfrm>
            <a:custGeom>
              <a:avLst/>
              <a:gdLst>
                <a:gd name="T0" fmla="*/ 2147483646 w 78"/>
                <a:gd name="T1" fmla="*/ 2147483646 h 39"/>
                <a:gd name="T2" fmla="*/ 2147483646 w 78"/>
                <a:gd name="T3" fmla="*/ 2147483646 h 39"/>
                <a:gd name="T4" fmla="*/ 2147483646 w 78"/>
                <a:gd name="T5" fmla="*/ 2147483646 h 39"/>
                <a:gd name="T6" fmla="*/ 2147483646 w 78"/>
                <a:gd name="T7" fmla="*/ 2147483646 h 39"/>
                <a:gd name="T8" fmla="*/ 2147483646 w 78"/>
                <a:gd name="T9" fmla="*/ 2147483646 h 39"/>
                <a:gd name="T10" fmla="*/ 2147483646 w 78"/>
                <a:gd name="T11" fmla="*/ 2147483646 h 39"/>
                <a:gd name="T12" fmla="*/ 2147483646 w 78"/>
                <a:gd name="T13" fmla="*/ 2147483646 h 39"/>
                <a:gd name="T14" fmla="*/ 0 w 78"/>
                <a:gd name="T15" fmla="*/ 2147483646 h 39"/>
                <a:gd name="T16" fmla="*/ 2147483646 w 78"/>
                <a:gd name="T17" fmla="*/ 214748364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39">
                  <a:moveTo>
                    <a:pt x="21" y="39"/>
                  </a:moveTo>
                  <a:cubicBezTo>
                    <a:pt x="45" y="27"/>
                    <a:pt x="45" y="27"/>
                    <a:pt x="45" y="27"/>
                  </a:cubicBezTo>
                  <a:cubicBezTo>
                    <a:pt x="48" y="25"/>
                    <a:pt x="48" y="25"/>
                    <a:pt x="48" y="25"/>
                  </a:cubicBezTo>
                  <a:cubicBezTo>
                    <a:pt x="67" y="15"/>
                    <a:pt x="67" y="15"/>
                    <a:pt x="67" y="15"/>
                  </a:cubicBezTo>
                  <a:cubicBezTo>
                    <a:pt x="75" y="11"/>
                    <a:pt x="78" y="6"/>
                    <a:pt x="72" y="3"/>
                  </a:cubicBezTo>
                  <a:cubicBezTo>
                    <a:pt x="72" y="3"/>
                    <a:pt x="72" y="3"/>
                    <a:pt x="72" y="3"/>
                  </a:cubicBezTo>
                  <a:cubicBezTo>
                    <a:pt x="66" y="0"/>
                    <a:pt x="54" y="2"/>
                    <a:pt x="46" y="6"/>
                  </a:cubicBezTo>
                  <a:cubicBezTo>
                    <a:pt x="0" y="30"/>
                    <a:pt x="0" y="30"/>
                    <a:pt x="0" y="30"/>
                  </a:cubicBezTo>
                  <a:lnTo>
                    <a:pt x="21" y="39"/>
                  </a:lnTo>
                  <a:close/>
                </a:path>
              </a:pathLst>
            </a:custGeom>
            <a:solidFill>
              <a:srgbClr val="FF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 name="Freeform 604">
              <a:extLst>
                <a:ext uri="{FF2B5EF4-FFF2-40B4-BE49-F238E27FC236}">
                  <a16:creationId xmlns:a16="http://schemas.microsoft.com/office/drawing/2014/main" id="{844F836C-E3F4-A99A-0C05-DC6B691A77A5}"/>
                </a:ext>
              </a:extLst>
            </p:cNvPr>
            <p:cNvSpPr>
              <a:spLocks/>
            </p:cNvSpPr>
            <p:nvPr userDrawn="1"/>
          </p:nvSpPr>
          <p:spPr bwMode="auto">
            <a:xfrm>
              <a:off x="6726238" y="3060701"/>
              <a:ext cx="433388" cy="207963"/>
            </a:xfrm>
            <a:custGeom>
              <a:avLst/>
              <a:gdLst>
                <a:gd name="T0" fmla="*/ 2147483646 w 273"/>
                <a:gd name="T1" fmla="*/ 2147483646 h 131"/>
                <a:gd name="T2" fmla="*/ 2147483646 w 273"/>
                <a:gd name="T3" fmla="*/ 2147483646 h 131"/>
                <a:gd name="T4" fmla="*/ 2147483646 w 273"/>
                <a:gd name="T5" fmla="*/ 2147483646 h 131"/>
                <a:gd name="T6" fmla="*/ 2147483646 w 273"/>
                <a:gd name="T7" fmla="*/ 2147483646 h 131"/>
                <a:gd name="T8" fmla="*/ 2147483646 w 273"/>
                <a:gd name="T9" fmla="*/ 2147483646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3" h="131">
                  <a:moveTo>
                    <a:pt x="47" y="26"/>
                  </a:moveTo>
                  <a:cubicBezTo>
                    <a:pt x="0" y="51"/>
                    <a:pt x="1" y="88"/>
                    <a:pt x="50" y="110"/>
                  </a:cubicBezTo>
                  <a:cubicBezTo>
                    <a:pt x="99" y="131"/>
                    <a:pt x="177" y="129"/>
                    <a:pt x="225" y="105"/>
                  </a:cubicBezTo>
                  <a:cubicBezTo>
                    <a:pt x="273" y="80"/>
                    <a:pt x="271" y="43"/>
                    <a:pt x="222" y="21"/>
                  </a:cubicBezTo>
                  <a:cubicBezTo>
                    <a:pt x="173" y="0"/>
                    <a:pt x="95" y="2"/>
                    <a:pt x="47" y="26"/>
                  </a:cubicBez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 name="Freeform 605">
              <a:extLst>
                <a:ext uri="{FF2B5EF4-FFF2-40B4-BE49-F238E27FC236}">
                  <a16:creationId xmlns:a16="http://schemas.microsoft.com/office/drawing/2014/main" id="{841420CC-1849-2901-7CA9-0422AE9A55E0}"/>
                </a:ext>
              </a:extLst>
            </p:cNvPr>
            <p:cNvSpPr>
              <a:spLocks/>
            </p:cNvSpPr>
            <p:nvPr userDrawn="1"/>
          </p:nvSpPr>
          <p:spPr bwMode="auto">
            <a:xfrm>
              <a:off x="6762751" y="3078163"/>
              <a:ext cx="358775" cy="173038"/>
            </a:xfrm>
            <a:custGeom>
              <a:avLst/>
              <a:gdLst>
                <a:gd name="T0" fmla="*/ 2147483646 w 226"/>
                <a:gd name="T1" fmla="*/ 2147483646 h 109"/>
                <a:gd name="T2" fmla="*/ 2147483646 w 226"/>
                <a:gd name="T3" fmla="*/ 2147483646 h 109"/>
                <a:gd name="T4" fmla="*/ 2147483646 w 226"/>
                <a:gd name="T5" fmla="*/ 2147483646 h 109"/>
                <a:gd name="T6" fmla="*/ 2147483646 w 226"/>
                <a:gd name="T7" fmla="*/ 2147483646 h 109"/>
                <a:gd name="T8" fmla="*/ 2147483646 w 226"/>
                <a:gd name="T9" fmla="*/ 2147483646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6" h="109">
                  <a:moveTo>
                    <a:pt x="40" y="22"/>
                  </a:moveTo>
                  <a:cubicBezTo>
                    <a:pt x="0" y="42"/>
                    <a:pt x="1" y="73"/>
                    <a:pt x="42" y="91"/>
                  </a:cubicBezTo>
                  <a:cubicBezTo>
                    <a:pt x="82" y="109"/>
                    <a:pt x="147" y="107"/>
                    <a:pt x="187" y="87"/>
                  </a:cubicBezTo>
                  <a:cubicBezTo>
                    <a:pt x="226" y="67"/>
                    <a:pt x="225" y="36"/>
                    <a:pt x="184" y="18"/>
                  </a:cubicBezTo>
                  <a:cubicBezTo>
                    <a:pt x="144" y="0"/>
                    <a:pt x="79" y="2"/>
                    <a:pt x="40"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 name="Freeform 606">
              <a:extLst>
                <a:ext uri="{FF2B5EF4-FFF2-40B4-BE49-F238E27FC236}">
                  <a16:creationId xmlns:a16="http://schemas.microsoft.com/office/drawing/2014/main" id="{FE8FF0FE-69DE-9EEF-AAF6-43C374E1584A}"/>
                </a:ext>
              </a:extLst>
            </p:cNvPr>
            <p:cNvSpPr>
              <a:spLocks/>
            </p:cNvSpPr>
            <p:nvPr userDrawn="1"/>
          </p:nvSpPr>
          <p:spPr bwMode="auto">
            <a:xfrm>
              <a:off x="6813551" y="3101976"/>
              <a:ext cx="257175" cy="125413"/>
            </a:xfrm>
            <a:custGeom>
              <a:avLst/>
              <a:gdLst>
                <a:gd name="T0" fmla="*/ 2147483646 w 162"/>
                <a:gd name="T1" fmla="*/ 2147483646 h 79"/>
                <a:gd name="T2" fmla="*/ 2147483646 w 162"/>
                <a:gd name="T3" fmla="*/ 2147483646 h 79"/>
                <a:gd name="T4" fmla="*/ 2147483646 w 162"/>
                <a:gd name="T5" fmla="*/ 2147483646 h 79"/>
                <a:gd name="T6" fmla="*/ 2147483646 w 162"/>
                <a:gd name="T7" fmla="*/ 2147483646 h 79"/>
                <a:gd name="T8" fmla="*/ 2147483646 w 162"/>
                <a:gd name="T9" fmla="*/ 2147483646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2" h="79">
                  <a:moveTo>
                    <a:pt x="80" y="1"/>
                  </a:moveTo>
                  <a:cubicBezTo>
                    <a:pt x="35" y="3"/>
                    <a:pt x="0" y="21"/>
                    <a:pt x="1" y="42"/>
                  </a:cubicBezTo>
                  <a:cubicBezTo>
                    <a:pt x="2" y="63"/>
                    <a:pt x="38" y="79"/>
                    <a:pt x="83" y="78"/>
                  </a:cubicBezTo>
                  <a:cubicBezTo>
                    <a:pt x="127" y="77"/>
                    <a:pt x="162" y="58"/>
                    <a:pt x="161" y="37"/>
                  </a:cubicBezTo>
                  <a:cubicBezTo>
                    <a:pt x="161" y="16"/>
                    <a:pt x="124" y="0"/>
                    <a:pt x="80" y="1"/>
                  </a:cubicBezTo>
                  <a:close/>
                </a:path>
              </a:pathLst>
            </a:custGeom>
            <a:solidFill>
              <a:srgbClr val="FF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335" name="AutoShape 3">
            <a:extLst>
              <a:ext uri="{FF2B5EF4-FFF2-40B4-BE49-F238E27FC236}">
                <a16:creationId xmlns:a16="http://schemas.microsoft.com/office/drawing/2014/main" id="{D9E7AB79-730F-9A4D-FAD5-C1C576FF43A8}"/>
              </a:ext>
            </a:extLst>
          </p:cNvPr>
          <p:cNvSpPr>
            <a:spLocks noChangeAspect="1" noChangeArrowheads="1" noTextEdit="1"/>
          </p:cNvSpPr>
          <p:nvPr userDrawn="1"/>
        </p:nvSpPr>
        <p:spPr bwMode="auto">
          <a:xfrm>
            <a:off x="1588" y="0"/>
            <a:ext cx="121888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336" name="Freeform 608">
            <a:extLst>
              <a:ext uri="{FF2B5EF4-FFF2-40B4-BE49-F238E27FC236}">
                <a16:creationId xmlns:a16="http://schemas.microsoft.com/office/drawing/2014/main" id="{7665436B-C654-C647-1446-8D3A24DF8CC9}"/>
              </a:ext>
            </a:extLst>
          </p:cNvPr>
          <p:cNvSpPr>
            <a:spLocks/>
          </p:cNvSpPr>
          <p:nvPr userDrawn="1"/>
        </p:nvSpPr>
        <p:spPr bwMode="auto">
          <a:xfrm>
            <a:off x="9639300" y="4594225"/>
            <a:ext cx="150813" cy="114300"/>
          </a:xfrm>
          <a:custGeom>
            <a:avLst/>
            <a:gdLst>
              <a:gd name="T0" fmla="*/ 0 w 95"/>
              <a:gd name="T1" fmla="*/ 2147483646 h 72"/>
              <a:gd name="T2" fmla="*/ 2147483646 w 95"/>
              <a:gd name="T3" fmla="*/ 2147483646 h 72"/>
              <a:gd name="T4" fmla="*/ 2147483646 w 95"/>
              <a:gd name="T5" fmla="*/ 2147483646 h 72"/>
              <a:gd name="T6" fmla="*/ 2147483646 w 95"/>
              <a:gd name="T7" fmla="*/ 0 h 72"/>
              <a:gd name="T8" fmla="*/ 0 w 95"/>
              <a:gd name="T9" fmla="*/ 214748364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72">
                <a:moveTo>
                  <a:pt x="0" y="17"/>
                </a:moveTo>
                <a:lnTo>
                  <a:pt x="87" y="72"/>
                </a:lnTo>
                <a:lnTo>
                  <a:pt x="95" y="56"/>
                </a:lnTo>
                <a:lnTo>
                  <a:pt x="10" y="0"/>
                </a:lnTo>
                <a:lnTo>
                  <a:pt x="0" y="17"/>
                </a:lnTo>
                <a:close/>
              </a:path>
            </a:pathLst>
          </a:custGeom>
          <a:solidFill>
            <a:srgbClr val="909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 name="Freeform 609">
            <a:extLst>
              <a:ext uri="{FF2B5EF4-FFF2-40B4-BE49-F238E27FC236}">
                <a16:creationId xmlns:a16="http://schemas.microsoft.com/office/drawing/2014/main" id="{19681314-AD9B-19C0-0DF5-EEA6CBA55792}"/>
              </a:ext>
            </a:extLst>
          </p:cNvPr>
          <p:cNvSpPr>
            <a:spLocks/>
          </p:cNvSpPr>
          <p:nvPr userDrawn="1"/>
        </p:nvSpPr>
        <p:spPr bwMode="auto">
          <a:xfrm>
            <a:off x="9645650" y="4616450"/>
            <a:ext cx="134938" cy="84138"/>
          </a:xfrm>
          <a:custGeom>
            <a:avLst/>
            <a:gdLst>
              <a:gd name="T0" fmla="*/ 2147483646 w 85"/>
              <a:gd name="T1" fmla="*/ 2147483646 h 53"/>
              <a:gd name="T2" fmla="*/ 2147483646 w 85"/>
              <a:gd name="T3" fmla="*/ 2147483646 h 53"/>
              <a:gd name="T4" fmla="*/ 2147483646 w 85"/>
              <a:gd name="T5" fmla="*/ 2147483646 h 53"/>
              <a:gd name="T6" fmla="*/ 2147483646 w 85"/>
              <a:gd name="T7" fmla="*/ 2147483646 h 53"/>
              <a:gd name="T8" fmla="*/ 2147483646 w 85"/>
              <a:gd name="T9" fmla="*/ 2147483646 h 53"/>
              <a:gd name="T10" fmla="*/ 2147483646 w 85"/>
              <a:gd name="T11" fmla="*/ 2147483646 h 53"/>
              <a:gd name="T12" fmla="*/ 2147483646 w 85"/>
              <a:gd name="T13" fmla="*/ 2147483646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53">
                <a:moveTo>
                  <a:pt x="84" y="50"/>
                </a:moveTo>
                <a:cubicBezTo>
                  <a:pt x="82" y="53"/>
                  <a:pt x="80" y="53"/>
                  <a:pt x="77" y="52"/>
                </a:cubicBezTo>
                <a:cubicBezTo>
                  <a:pt x="3" y="9"/>
                  <a:pt x="3" y="9"/>
                  <a:pt x="3" y="9"/>
                </a:cubicBezTo>
                <a:cubicBezTo>
                  <a:pt x="1" y="8"/>
                  <a:pt x="0" y="5"/>
                  <a:pt x="2" y="3"/>
                </a:cubicBezTo>
                <a:cubicBezTo>
                  <a:pt x="3" y="0"/>
                  <a:pt x="6" y="0"/>
                  <a:pt x="8" y="1"/>
                </a:cubicBezTo>
                <a:cubicBezTo>
                  <a:pt x="82" y="44"/>
                  <a:pt x="82" y="44"/>
                  <a:pt x="82" y="44"/>
                </a:cubicBezTo>
                <a:cubicBezTo>
                  <a:pt x="84" y="45"/>
                  <a:pt x="85" y="48"/>
                  <a:pt x="84" y="50"/>
                </a:cubicBezTo>
                <a:close/>
              </a:path>
            </a:pathLst>
          </a:custGeom>
          <a:solidFill>
            <a:srgbClr val="6768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 name="Freeform 610">
            <a:extLst>
              <a:ext uri="{FF2B5EF4-FFF2-40B4-BE49-F238E27FC236}">
                <a16:creationId xmlns:a16="http://schemas.microsoft.com/office/drawing/2014/main" id="{117C37A6-93B6-6C8D-59A1-4BE9033DB681}"/>
              </a:ext>
            </a:extLst>
          </p:cNvPr>
          <p:cNvSpPr>
            <a:spLocks/>
          </p:cNvSpPr>
          <p:nvPr userDrawn="1"/>
        </p:nvSpPr>
        <p:spPr bwMode="auto">
          <a:xfrm>
            <a:off x="8972550" y="4584700"/>
            <a:ext cx="869950" cy="368300"/>
          </a:xfrm>
          <a:custGeom>
            <a:avLst/>
            <a:gdLst>
              <a:gd name="T0" fmla="*/ 2147483646 w 548"/>
              <a:gd name="T1" fmla="*/ 0 h 232"/>
              <a:gd name="T2" fmla="*/ 0 w 548"/>
              <a:gd name="T3" fmla="*/ 2147483646 h 232"/>
              <a:gd name="T4" fmla="*/ 0 w 548"/>
              <a:gd name="T5" fmla="*/ 2147483646 h 232"/>
              <a:gd name="T6" fmla="*/ 2147483646 w 548"/>
              <a:gd name="T7" fmla="*/ 2147483646 h 232"/>
              <a:gd name="T8" fmla="*/ 2147483646 w 548"/>
              <a:gd name="T9" fmla="*/ 2147483646 h 232"/>
              <a:gd name="T10" fmla="*/ 2147483646 w 548"/>
              <a:gd name="T11" fmla="*/ 2147483646 h 232"/>
              <a:gd name="T12" fmla="*/ 2147483646 w 548"/>
              <a:gd name="T13" fmla="*/ 0 h 2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8" h="232">
                <a:moveTo>
                  <a:pt x="333" y="0"/>
                </a:moveTo>
                <a:lnTo>
                  <a:pt x="0" y="194"/>
                </a:lnTo>
                <a:lnTo>
                  <a:pt x="0" y="232"/>
                </a:lnTo>
                <a:lnTo>
                  <a:pt x="333" y="38"/>
                </a:lnTo>
                <a:lnTo>
                  <a:pt x="548" y="163"/>
                </a:lnTo>
                <a:lnTo>
                  <a:pt x="548" y="125"/>
                </a:lnTo>
                <a:lnTo>
                  <a:pt x="333" y="0"/>
                </a:lnTo>
                <a:close/>
              </a:path>
            </a:pathLst>
          </a:custGeom>
          <a:solidFill>
            <a:srgbClr val="6C69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 name="Freeform 611">
            <a:extLst>
              <a:ext uri="{FF2B5EF4-FFF2-40B4-BE49-F238E27FC236}">
                <a16:creationId xmlns:a16="http://schemas.microsoft.com/office/drawing/2014/main" id="{865460DF-F7A3-B55F-C937-9302C1B912C9}"/>
              </a:ext>
            </a:extLst>
          </p:cNvPr>
          <p:cNvSpPr>
            <a:spLocks/>
          </p:cNvSpPr>
          <p:nvPr userDrawn="1"/>
        </p:nvSpPr>
        <p:spPr bwMode="auto">
          <a:xfrm>
            <a:off x="9002713" y="4878388"/>
            <a:ext cx="342900" cy="258762"/>
          </a:xfrm>
          <a:custGeom>
            <a:avLst/>
            <a:gdLst>
              <a:gd name="T0" fmla="*/ 2147483646 w 216"/>
              <a:gd name="T1" fmla="*/ 2147483646 h 163"/>
              <a:gd name="T2" fmla="*/ 2147483646 w 216"/>
              <a:gd name="T3" fmla="*/ 2147483646 h 163"/>
              <a:gd name="T4" fmla="*/ 0 w 216"/>
              <a:gd name="T5" fmla="*/ 2147483646 h 163"/>
              <a:gd name="T6" fmla="*/ 0 w 216"/>
              <a:gd name="T7" fmla="*/ 0 h 163"/>
              <a:gd name="T8" fmla="*/ 2147483646 w 216"/>
              <a:gd name="T9" fmla="*/ 2147483646 h 1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 h="163">
                <a:moveTo>
                  <a:pt x="216" y="125"/>
                </a:moveTo>
                <a:lnTo>
                  <a:pt x="216" y="163"/>
                </a:lnTo>
                <a:lnTo>
                  <a:pt x="0" y="38"/>
                </a:lnTo>
                <a:lnTo>
                  <a:pt x="0" y="0"/>
                </a:lnTo>
                <a:lnTo>
                  <a:pt x="216" y="125"/>
                </a:lnTo>
                <a:close/>
              </a:path>
            </a:pathLst>
          </a:custGeom>
          <a:solidFill>
            <a:srgbClr val="CBC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 name="Freeform 612">
            <a:extLst>
              <a:ext uri="{FF2B5EF4-FFF2-40B4-BE49-F238E27FC236}">
                <a16:creationId xmlns:a16="http://schemas.microsoft.com/office/drawing/2014/main" id="{93DB338A-777A-6468-00AF-F23389ECC59C}"/>
              </a:ext>
            </a:extLst>
          </p:cNvPr>
          <p:cNvSpPr>
            <a:spLocks/>
          </p:cNvSpPr>
          <p:nvPr userDrawn="1"/>
        </p:nvSpPr>
        <p:spPr bwMode="auto">
          <a:xfrm>
            <a:off x="9315450" y="4783138"/>
            <a:ext cx="527050" cy="368300"/>
          </a:xfrm>
          <a:custGeom>
            <a:avLst/>
            <a:gdLst>
              <a:gd name="T0" fmla="*/ 2147483646 w 332"/>
              <a:gd name="T1" fmla="*/ 0 h 232"/>
              <a:gd name="T2" fmla="*/ 2147483646 w 332"/>
              <a:gd name="T3" fmla="*/ 2147483646 h 232"/>
              <a:gd name="T4" fmla="*/ 0 w 332"/>
              <a:gd name="T5" fmla="*/ 2147483646 h 232"/>
              <a:gd name="T6" fmla="*/ 0 w 332"/>
              <a:gd name="T7" fmla="*/ 2147483646 h 232"/>
              <a:gd name="T8" fmla="*/ 2147483646 w 332"/>
              <a:gd name="T9" fmla="*/ 0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2" h="232">
                <a:moveTo>
                  <a:pt x="332" y="0"/>
                </a:moveTo>
                <a:lnTo>
                  <a:pt x="332" y="38"/>
                </a:lnTo>
                <a:lnTo>
                  <a:pt x="0" y="232"/>
                </a:lnTo>
                <a:lnTo>
                  <a:pt x="0" y="193"/>
                </a:lnTo>
                <a:lnTo>
                  <a:pt x="332" y="0"/>
                </a:lnTo>
                <a:close/>
              </a:path>
            </a:pathLst>
          </a:custGeom>
          <a:solidFill>
            <a:srgbClr val="8784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 name="Freeform 613">
            <a:extLst>
              <a:ext uri="{FF2B5EF4-FFF2-40B4-BE49-F238E27FC236}">
                <a16:creationId xmlns:a16="http://schemas.microsoft.com/office/drawing/2014/main" id="{7B543BAA-2C63-9262-D8C4-6EE341B62CB1}"/>
              </a:ext>
            </a:extLst>
          </p:cNvPr>
          <p:cNvSpPr>
            <a:spLocks/>
          </p:cNvSpPr>
          <p:nvPr userDrawn="1"/>
        </p:nvSpPr>
        <p:spPr bwMode="auto">
          <a:xfrm>
            <a:off x="8972550" y="4597400"/>
            <a:ext cx="869950" cy="504825"/>
          </a:xfrm>
          <a:custGeom>
            <a:avLst/>
            <a:gdLst>
              <a:gd name="T0" fmla="*/ 2147483646 w 548"/>
              <a:gd name="T1" fmla="*/ 2147483646 h 318"/>
              <a:gd name="T2" fmla="*/ 2147483646 w 548"/>
              <a:gd name="T3" fmla="*/ 2147483646 h 318"/>
              <a:gd name="T4" fmla="*/ 0 w 548"/>
              <a:gd name="T5" fmla="*/ 2147483646 h 318"/>
              <a:gd name="T6" fmla="*/ 2147483646 w 548"/>
              <a:gd name="T7" fmla="*/ 0 h 318"/>
              <a:gd name="T8" fmla="*/ 2147483646 w 548"/>
              <a:gd name="T9" fmla="*/ 2147483646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8" h="318">
                <a:moveTo>
                  <a:pt x="548" y="124"/>
                </a:moveTo>
                <a:lnTo>
                  <a:pt x="216" y="318"/>
                </a:lnTo>
                <a:lnTo>
                  <a:pt x="0" y="193"/>
                </a:lnTo>
                <a:lnTo>
                  <a:pt x="333" y="0"/>
                </a:lnTo>
                <a:lnTo>
                  <a:pt x="548" y="124"/>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2" name="Freeform 614">
            <a:extLst>
              <a:ext uri="{FF2B5EF4-FFF2-40B4-BE49-F238E27FC236}">
                <a16:creationId xmlns:a16="http://schemas.microsoft.com/office/drawing/2014/main" id="{022DF74A-A8EB-DD3D-4CCB-AAC1B7884F07}"/>
              </a:ext>
            </a:extLst>
          </p:cNvPr>
          <p:cNvSpPr>
            <a:spLocks/>
          </p:cNvSpPr>
          <p:nvPr userDrawn="1"/>
        </p:nvSpPr>
        <p:spPr bwMode="auto">
          <a:xfrm>
            <a:off x="8845550" y="4751388"/>
            <a:ext cx="1096963" cy="457200"/>
          </a:xfrm>
          <a:custGeom>
            <a:avLst/>
            <a:gdLst>
              <a:gd name="T0" fmla="*/ 2147483646 w 692"/>
              <a:gd name="T1" fmla="*/ 2147483646 h 288"/>
              <a:gd name="T2" fmla="*/ 2147483646 w 692"/>
              <a:gd name="T3" fmla="*/ 2147483646 h 288"/>
              <a:gd name="T4" fmla="*/ 2147483646 w 692"/>
              <a:gd name="T5" fmla="*/ 2147483646 h 288"/>
              <a:gd name="T6" fmla="*/ 2147483646 w 692"/>
              <a:gd name="T7" fmla="*/ 2147483646 h 288"/>
              <a:gd name="T8" fmla="*/ 0 w 692"/>
              <a:gd name="T9" fmla="*/ 2147483646 h 288"/>
              <a:gd name="T10" fmla="*/ 0 w 692"/>
              <a:gd name="T11" fmla="*/ 2147483646 h 288"/>
              <a:gd name="T12" fmla="*/ 2147483646 w 692"/>
              <a:gd name="T13" fmla="*/ 2147483646 h 288"/>
              <a:gd name="T14" fmla="*/ 2147483646 w 692"/>
              <a:gd name="T15" fmla="*/ 2147483646 h 288"/>
              <a:gd name="T16" fmla="*/ 2147483646 w 692"/>
              <a:gd name="T17" fmla="*/ 2147483646 h 288"/>
              <a:gd name="T18" fmla="*/ 2147483646 w 692"/>
              <a:gd name="T19" fmla="*/ 2147483646 h 288"/>
              <a:gd name="T20" fmla="*/ 2147483646 w 692"/>
              <a:gd name="T21" fmla="*/ 2147483646 h 288"/>
              <a:gd name="T22" fmla="*/ 2147483646 w 692"/>
              <a:gd name="T23" fmla="*/ 0 h 288"/>
              <a:gd name="T24" fmla="*/ 2147483646 w 692"/>
              <a:gd name="T25" fmla="*/ 2147483646 h 2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92" h="288">
                <a:moveTo>
                  <a:pt x="681" y="16"/>
                </a:moveTo>
                <a:cubicBezTo>
                  <a:pt x="274" y="253"/>
                  <a:pt x="274" y="253"/>
                  <a:pt x="274" y="253"/>
                </a:cubicBezTo>
                <a:cubicBezTo>
                  <a:pt x="259" y="262"/>
                  <a:pt x="234" y="262"/>
                  <a:pt x="219" y="253"/>
                </a:cubicBezTo>
                <a:cubicBezTo>
                  <a:pt x="12" y="133"/>
                  <a:pt x="12" y="133"/>
                  <a:pt x="12" y="133"/>
                </a:cubicBezTo>
                <a:cubicBezTo>
                  <a:pt x="4" y="129"/>
                  <a:pt x="0" y="123"/>
                  <a:pt x="0" y="117"/>
                </a:cubicBezTo>
                <a:cubicBezTo>
                  <a:pt x="0" y="130"/>
                  <a:pt x="0" y="130"/>
                  <a:pt x="0" y="143"/>
                </a:cubicBezTo>
                <a:cubicBezTo>
                  <a:pt x="0" y="149"/>
                  <a:pt x="4" y="155"/>
                  <a:pt x="12" y="159"/>
                </a:cubicBezTo>
                <a:cubicBezTo>
                  <a:pt x="219" y="279"/>
                  <a:pt x="219" y="279"/>
                  <a:pt x="219" y="279"/>
                </a:cubicBezTo>
                <a:cubicBezTo>
                  <a:pt x="234" y="288"/>
                  <a:pt x="259" y="288"/>
                  <a:pt x="274" y="279"/>
                </a:cubicBezTo>
                <a:cubicBezTo>
                  <a:pt x="681" y="42"/>
                  <a:pt x="681" y="42"/>
                  <a:pt x="681" y="42"/>
                </a:cubicBezTo>
                <a:cubicBezTo>
                  <a:pt x="688" y="38"/>
                  <a:pt x="692" y="32"/>
                  <a:pt x="692" y="26"/>
                </a:cubicBezTo>
                <a:cubicBezTo>
                  <a:pt x="692" y="14"/>
                  <a:pt x="692" y="13"/>
                  <a:pt x="692" y="0"/>
                </a:cubicBezTo>
                <a:cubicBezTo>
                  <a:pt x="692" y="6"/>
                  <a:pt x="689" y="12"/>
                  <a:pt x="681" y="16"/>
                </a:cubicBezTo>
                <a:close/>
              </a:path>
            </a:pathLst>
          </a:custGeom>
          <a:solidFill>
            <a:srgbClr val="BE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3" name="Freeform 615">
            <a:extLst>
              <a:ext uri="{FF2B5EF4-FFF2-40B4-BE49-F238E27FC236}">
                <a16:creationId xmlns:a16="http://schemas.microsoft.com/office/drawing/2014/main" id="{BE783828-6B3B-09C9-ADB3-50B43D06AADB}"/>
              </a:ext>
            </a:extLst>
          </p:cNvPr>
          <p:cNvSpPr>
            <a:spLocks/>
          </p:cNvSpPr>
          <p:nvPr userDrawn="1"/>
        </p:nvSpPr>
        <p:spPr bwMode="auto">
          <a:xfrm>
            <a:off x="8967788" y="5033963"/>
            <a:ext cx="103187" cy="80962"/>
          </a:xfrm>
          <a:custGeom>
            <a:avLst/>
            <a:gdLst>
              <a:gd name="T0" fmla="*/ 0 w 65"/>
              <a:gd name="T1" fmla="*/ 2147483646 h 51"/>
              <a:gd name="T2" fmla="*/ 2147483646 w 65"/>
              <a:gd name="T3" fmla="*/ 0 h 51"/>
              <a:gd name="T4" fmla="*/ 2147483646 w 65"/>
              <a:gd name="T5" fmla="*/ 2147483646 h 51"/>
              <a:gd name="T6" fmla="*/ 2147483646 w 65"/>
              <a:gd name="T7" fmla="*/ 2147483646 h 51"/>
              <a:gd name="T8" fmla="*/ 0 w 65"/>
              <a:gd name="T9" fmla="*/ 2147483646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51">
                <a:moveTo>
                  <a:pt x="0" y="14"/>
                </a:moveTo>
                <a:lnTo>
                  <a:pt x="1" y="0"/>
                </a:lnTo>
                <a:lnTo>
                  <a:pt x="65" y="37"/>
                </a:lnTo>
                <a:lnTo>
                  <a:pt x="65" y="51"/>
                </a:lnTo>
                <a:lnTo>
                  <a:pt x="0" y="14"/>
                </a:lnTo>
                <a:close/>
              </a:path>
            </a:pathLst>
          </a:custGeom>
          <a:solidFill>
            <a:srgbClr val="5653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 name="Freeform 616">
            <a:extLst>
              <a:ext uri="{FF2B5EF4-FFF2-40B4-BE49-F238E27FC236}">
                <a16:creationId xmlns:a16="http://schemas.microsoft.com/office/drawing/2014/main" id="{D5E1C7BF-4C79-5505-2312-383B5AB7ECD6}"/>
              </a:ext>
            </a:extLst>
          </p:cNvPr>
          <p:cNvSpPr>
            <a:spLocks/>
          </p:cNvSpPr>
          <p:nvPr userDrawn="1"/>
        </p:nvSpPr>
        <p:spPr bwMode="auto">
          <a:xfrm>
            <a:off x="8967788" y="5043488"/>
            <a:ext cx="103187" cy="71437"/>
          </a:xfrm>
          <a:custGeom>
            <a:avLst/>
            <a:gdLst>
              <a:gd name="T0" fmla="*/ 0 w 65"/>
              <a:gd name="T1" fmla="*/ 2147483646 h 45"/>
              <a:gd name="T2" fmla="*/ 2147483646 w 65"/>
              <a:gd name="T3" fmla="*/ 0 h 45"/>
              <a:gd name="T4" fmla="*/ 2147483646 w 65"/>
              <a:gd name="T5" fmla="*/ 2147483646 h 45"/>
              <a:gd name="T6" fmla="*/ 2147483646 w 65"/>
              <a:gd name="T7" fmla="*/ 2147483646 h 45"/>
              <a:gd name="T8" fmla="*/ 0 w 65"/>
              <a:gd name="T9" fmla="*/ 2147483646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45">
                <a:moveTo>
                  <a:pt x="0" y="8"/>
                </a:moveTo>
                <a:lnTo>
                  <a:pt x="11" y="0"/>
                </a:lnTo>
                <a:lnTo>
                  <a:pt x="65" y="31"/>
                </a:lnTo>
                <a:lnTo>
                  <a:pt x="65" y="45"/>
                </a:lnTo>
                <a:lnTo>
                  <a:pt x="0" y="8"/>
                </a:lnTo>
                <a:close/>
              </a:path>
            </a:pathLst>
          </a:custGeom>
          <a:solidFill>
            <a:srgbClr val="7F7E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 name="Freeform 617">
            <a:extLst>
              <a:ext uri="{FF2B5EF4-FFF2-40B4-BE49-F238E27FC236}">
                <a16:creationId xmlns:a16="http://schemas.microsoft.com/office/drawing/2014/main" id="{F060132B-A74E-42E9-AA26-9326C696A4CE}"/>
              </a:ext>
            </a:extLst>
          </p:cNvPr>
          <p:cNvSpPr>
            <a:spLocks/>
          </p:cNvSpPr>
          <p:nvPr userDrawn="1"/>
        </p:nvSpPr>
        <p:spPr bwMode="auto">
          <a:xfrm>
            <a:off x="9039225" y="5021263"/>
            <a:ext cx="90488" cy="34925"/>
          </a:xfrm>
          <a:custGeom>
            <a:avLst/>
            <a:gdLst>
              <a:gd name="T0" fmla="*/ 2147483646 w 57"/>
              <a:gd name="T1" fmla="*/ 0 h 22"/>
              <a:gd name="T2" fmla="*/ 2147483646 w 57"/>
              <a:gd name="T3" fmla="*/ 2147483646 h 22"/>
              <a:gd name="T4" fmla="*/ 2147483646 w 57"/>
              <a:gd name="T5" fmla="*/ 2147483646 h 22"/>
              <a:gd name="T6" fmla="*/ 2147483646 w 57"/>
              <a:gd name="T7" fmla="*/ 2147483646 h 22"/>
              <a:gd name="T8" fmla="*/ 0 w 57"/>
              <a:gd name="T9" fmla="*/ 2147483646 h 22"/>
              <a:gd name="T10" fmla="*/ 0 w 57"/>
              <a:gd name="T11" fmla="*/ 0 h 22"/>
              <a:gd name="T12" fmla="*/ 2147483646 w 57"/>
              <a:gd name="T13" fmla="*/ 2147483646 h 22"/>
              <a:gd name="T14" fmla="*/ 2147483646 w 57"/>
              <a:gd name="T15" fmla="*/ 2147483646 h 22"/>
              <a:gd name="T16" fmla="*/ 2147483646 w 57"/>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 h="22">
                <a:moveTo>
                  <a:pt x="57" y="0"/>
                </a:moveTo>
                <a:cubicBezTo>
                  <a:pt x="57" y="3"/>
                  <a:pt x="57" y="3"/>
                  <a:pt x="57" y="3"/>
                </a:cubicBezTo>
                <a:cubicBezTo>
                  <a:pt x="57" y="8"/>
                  <a:pt x="55" y="12"/>
                  <a:pt x="49" y="15"/>
                </a:cubicBezTo>
                <a:cubicBezTo>
                  <a:pt x="38" y="22"/>
                  <a:pt x="20" y="22"/>
                  <a:pt x="8" y="15"/>
                </a:cubicBezTo>
                <a:cubicBezTo>
                  <a:pt x="3" y="12"/>
                  <a:pt x="0" y="7"/>
                  <a:pt x="0" y="3"/>
                </a:cubicBezTo>
                <a:cubicBezTo>
                  <a:pt x="0" y="0"/>
                  <a:pt x="0" y="0"/>
                  <a:pt x="0" y="0"/>
                </a:cubicBezTo>
                <a:cubicBezTo>
                  <a:pt x="0" y="4"/>
                  <a:pt x="3" y="9"/>
                  <a:pt x="8" y="12"/>
                </a:cubicBezTo>
                <a:cubicBezTo>
                  <a:pt x="20" y="18"/>
                  <a:pt x="38" y="18"/>
                  <a:pt x="49" y="12"/>
                </a:cubicBezTo>
                <a:cubicBezTo>
                  <a:pt x="55" y="9"/>
                  <a:pt x="57" y="4"/>
                  <a:pt x="57" y="0"/>
                </a:cubicBezTo>
                <a:close/>
              </a:path>
            </a:pathLst>
          </a:custGeom>
          <a:solidFill>
            <a:srgbClr val="6667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 name="Freeform 618">
            <a:extLst>
              <a:ext uri="{FF2B5EF4-FFF2-40B4-BE49-F238E27FC236}">
                <a16:creationId xmlns:a16="http://schemas.microsoft.com/office/drawing/2014/main" id="{280D84EA-F26F-27DC-A5B6-6A261609E750}"/>
              </a:ext>
            </a:extLst>
          </p:cNvPr>
          <p:cNvSpPr>
            <a:spLocks/>
          </p:cNvSpPr>
          <p:nvPr userDrawn="1"/>
        </p:nvSpPr>
        <p:spPr bwMode="auto">
          <a:xfrm>
            <a:off x="9498013" y="4649788"/>
            <a:ext cx="234950" cy="139700"/>
          </a:xfrm>
          <a:custGeom>
            <a:avLst/>
            <a:gdLst>
              <a:gd name="T0" fmla="*/ 2147483646 w 148"/>
              <a:gd name="T1" fmla="*/ 2147483646 h 88"/>
              <a:gd name="T2" fmla="*/ 2147483646 w 148"/>
              <a:gd name="T3" fmla="*/ 2147483646 h 88"/>
              <a:gd name="T4" fmla="*/ 0 w 148"/>
              <a:gd name="T5" fmla="*/ 2147483646 h 88"/>
              <a:gd name="T6" fmla="*/ 2147483646 w 148"/>
              <a:gd name="T7" fmla="*/ 0 h 88"/>
              <a:gd name="T8" fmla="*/ 2147483646 w 148"/>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88">
                <a:moveTo>
                  <a:pt x="148" y="76"/>
                </a:moveTo>
                <a:lnTo>
                  <a:pt x="126" y="88"/>
                </a:lnTo>
                <a:lnTo>
                  <a:pt x="0" y="12"/>
                </a:lnTo>
                <a:lnTo>
                  <a:pt x="20" y="0"/>
                </a:lnTo>
                <a:lnTo>
                  <a:pt x="148"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7" name="Freeform 619">
            <a:extLst>
              <a:ext uri="{FF2B5EF4-FFF2-40B4-BE49-F238E27FC236}">
                <a16:creationId xmlns:a16="http://schemas.microsoft.com/office/drawing/2014/main" id="{76E99B63-66DC-FB93-FE80-7FE6076AF283}"/>
              </a:ext>
            </a:extLst>
          </p:cNvPr>
          <p:cNvSpPr>
            <a:spLocks/>
          </p:cNvSpPr>
          <p:nvPr userDrawn="1"/>
        </p:nvSpPr>
        <p:spPr bwMode="auto">
          <a:xfrm>
            <a:off x="9423400" y="4692650"/>
            <a:ext cx="234950" cy="139700"/>
          </a:xfrm>
          <a:custGeom>
            <a:avLst/>
            <a:gdLst>
              <a:gd name="T0" fmla="*/ 2147483646 w 148"/>
              <a:gd name="T1" fmla="*/ 2147483646 h 88"/>
              <a:gd name="T2" fmla="*/ 2147483646 w 148"/>
              <a:gd name="T3" fmla="*/ 2147483646 h 88"/>
              <a:gd name="T4" fmla="*/ 0 w 148"/>
              <a:gd name="T5" fmla="*/ 2147483646 h 88"/>
              <a:gd name="T6" fmla="*/ 2147483646 w 148"/>
              <a:gd name="T7" fmla="*/ 0 h 88"/>
              <a:gd name="T8" fmla="*/ 2147483646 w 148"/>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88">
                <a:moveTo>
                  <a:pt x="148" y="76"/>
                </a:moveTo>
                <a:lnTo>
                  <a:pt x="126" y="88"/>
                </a:lnTo>
                <a:lnTo>
                  <a:pt x="0" y="12"/>
                </a:lnTo>
                <a:lnTo>
                  <a:pt x="21" y="0"/>
                </a:lnTo>
                <a:lnTo>
                  <a:pt x="148"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 name="Freeform 620">
            <a:extLst>
              <a:ext uri="{FF2B5EF4-FFF2-40B4-BE49-F238E27FC236}">
                <a16:creationId xmlns:a16="http://schemas.microsoft.com/office/drawing/2014/main" id="{B168F713-F44E-852B-A473-5FCFEAAA4B26}"/>
              </a:ext>
            </a:extLst>
          </p:cNvPr>
          <p:cNvSpPr>
            <a:spLocks/>
          </p:cNvSpPr>
          <p:nvPr userDrawn="1"/>
        </p:nvSpPr>
        <p:spPr bwMode="auto">
          <a:xfrm>
            <a:off x="9271000" y="4776788"/>
            <a:ext cx="234950" cy="139700"/>
          </a:xfrm>
          <a:custGeom>
            <a:avLst/>
            <a:gdLst>
              <a:gd name="T0" fmla="*/ 2147483646 w 148"/>
              <a:gd name="T1" fmla="*/ 2147483646 h 88"/>
              <a:gd name="T2" fmla="*/ 2147483646 w 148"/>
              <a:gd name="T3" fmla="*/ 2147483646 h 88"/>
              <a:gd name="T4" fmla="*/ 0 w 148"/>
              <a:gd name="T5" fmla="*/ 2147483646 h 88"/>
              <a:gd name="T6" fmla="*/ 2147483646 w 148"/>
              <a:gd name="T7" fmla="*/ 0 h 88"/>
              <a:gd name="T8" fmla="*/ 2147483646 w 148"/>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88">
                <a:moveTo>
                  <a:pt x="148" y="76"/>
                </a:moveTo>
                <a:lnTo>
                  <a:pt x="128" y="88"/>
                </a:lnTo>
                <a:lnTo>
                  <a:pt x="0" y="12"/>
                </a:lnTo>
                <a:lnTo>
                  <a:pt x="22" y="0"/>
                </a:lnTo>
                <a:lnTo>
                  <a:pt x="148"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 name="Freeform 621">
            <a:extLst>
              <a:ext uri="{FF2B5EF4-FFF2-40B4-BE49-F238E27FC236}">
                <a16:creationId xmlns:a16="http://schemas.microsoft.com/office/drawing/2014/main" id="{6093A2B7-6922-25EA-0D5A-52AECAC1F411}"/>
              </a:ext>
            </a:extLst>
          </p:cNvPr>
          <p:cNvSpPr>
            <a:spLocks/>
          </p:cNvSpPr>
          <p:nvPr userDrawn="1"/>
        </p:nvSpPr>
        <p:spPr bwMode="auto">
          <a:xfrm>
            <a:off x="9348788" y="4733925"/>
            <a:ext cx="234950" cy="139700"/>
          </a:xfrm>
          <a:custGeom>
            <a:avLst/>
            <a:gdLst>
              <a:gd name="T0" fmla="*/ 2147483646 w 148"/>
              <a:gd name="T1" fmla="*/ 2147483646 h 88"/>
              <a:gd name="T2" fmla="*/ 2147483646 w 148"/>
              <a:gd name="T3" fmla="*/ 2147483646 h 88"/>
              <a:gd name="T4" fmla="*/ 0 w 148"/>
              <a:gd name="T5" fmla="*/ 2147483646 h 88"/>
              <a:gd name="T6" fmla="*/ 2147483646 w 148"/>
              <a:gd name="T7" fmla="*/ 0 h 88"/>
              <a:gd name="T8" fmla="*/ 2147483646 w 148"/>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88">
                <a:moveTo>
                  <a:pt x="148" y="76"/>
                </a:moveTo>
                <a:lnTo>
                  <a:pt x="126" y="88"/>
                </a:lnTo>
                <a:lnTo>
                  <a:pt x="0" y="12"/>
                </a:lnTo>
                <a:lnTo>
                  <a:pt x="21" y="0"/>
                </a:lnTo>
                <a:lnTo>
                  <a:pt x="148"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 name="Freeform 622">
            <a:extLst>
              <a:ext uri="{FF2B5EF4-FFF2-40B4-BE49-F238E27FC236}">
                <a16:creationId xmlns:a16="http://schemas.microsoft.com/office/drawing/2014/main" id="{F2BF9BD8-5F3E-C9DF-726D-D345256A6900}"/>
              </a:ext>
            </a:extLst>
          </p:cNvPr>
          <p:cNvSpPr>
            <a:spLocks/>
          </p:cNvSpPr>
          <p:nvPr userDrawn="1"/>
        </p:nvSpPr>
        <p:spPr bwMode="auto">
          <a:xfrm>
            <a:off x="9197975" y="4819650"/>
            <a:ext cx="234950" cy="139700"/>
          </a:xfrm>
          <a:custGeom>
            <a:avLst/>
            <a:gdLst>
              <a:gd name="T0" fmla="*/ 2147483646 w 148"/>
              <a:gd name="T1" fmla="*/ 2147483646 h 88"/>
              <a:gd name="T2" fmla="*/ 2147483646 w 148"/>
              <a:gd name="T3" fmla="*/ 2147483646 h 88"/>
              <a:gd name="T4" fmla="*/ 0 w 148"/>
              <a:gd name="T5" fmla="*/ 2147483646 h 88"/>
              <a:gd name="T6" fmla="*/ 2147483646 w 148"/>
              <a:gd name="T7" fmla="*/ 0 h 88"/>
              <a:gd name="T8" fmla="*/ 2147483646 w 148"/>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88">
                <a:moveTo>
                  <a:pt x="148" y="76"/>
                </a:moveTo>
                <a:lnTo>
                  <a:pt x="127" y="88"/>
                </a:lnTo>
                <a:lnTo>
                  <a:pt x="0" y="12"/>
                </a:lnTo>
                <a:lnTo>
                  <a:pt x="21" y="0"/>
                </a:lnTo>
                <a:lnTo>
                  <a:pt x="148"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1" name="Freeform 623">
            <a:extLst>
              <a:ext uri="{FF2B5EF4-FFF2-40B4-BE49-F238E27FC236}">
                <a16:creationId xmlns:a16="http://schemas.microsoft.com/office/drawing/2014/main" id="{492B0C3D-3BEA-3EEF-E2EA-6041980600CE}"/>
              </a:ext>
            </a:extLst>
          </p:cNvPr>
          <p:cNvSpPr>
            <a:spLocks/>
          </p:cNvSpPr>
          <p:nvPr userDrawn="1"/>
        </p:nvSpPr>
        <p:spPr bwMode="auto">
          <a:xfrm>
            <a:off x="9123363" y="4862513"/>
            <a:ext cx="234950" cy="139700"/>
          </a:xfrm>
          <a:custGeom>
            <a:avLst/>
            <a:gdLst>
              <a:gd name="T0" fmla="*/ 2147483646 w 148"/>
              <a:gd name="T1" fmla="*/ 2147483646 h 88"/>
              <a:gd name="T2" fmla="*/ 2147483646 w 148"/>
              <a:gd name="T3" fmla="*/ 2147483646 h 88"/>
              <a:gd name="T4" fmla="*/ 0 w 148"/>
              <a:gd name="T5" fmla="*/ 2147483646 h 88"/>
              <a:gd name="T6" fmla="*/ 2147483646 w 148"/>
              <a:gd name="T7" fmla="*/ 0 h 88"/>
              <a:gd name="T8" fmla="*/ 2147483646 w 148"/>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88">
                <a:moveTo>
                  <a:pt x="148" y="76"/>
                </a:moveTo>
                <a:lnTo>
                  <a:pt x="127" y="88"/>
                </a:lnTo>
                <a:lnTo>
                  <a:pt x="0" y="12"/>
                </a:lnTo>
                <a:lnTo>
                  <a:pt x="21" y="0"/>
                </a:lnTo>
                <a:lnTo>
                  <a:pt x="148"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2" name="Freeform 624">
            <a:extLst>
              <a:ext uri="{FF2B5EF4-FFF2-40B4-BE49-F238E27FC236}">
                <a16:creationId xmlns:a16="http://schemas.microsoft.com/office/drawing/2014/main" id="{09CB4A23-C3C5-9B6B-0257-5B4AE565BC43}"/>
              </a:ext>
            </a:extLst>
          </p:cNvPr>
          <p:cNvSpPr>
            <a:spLocks noEditPoints="1"/>
          </p:cNvSpPr>
          <p:nvPr userDrawn="1"/>
        </p:nvSpPr>
        <p:spPr bwMode="auto">
          <a:xfrm>
            <a:off x="8840788" y="4522788"/>
            <a:ext cx="1108075" cy="644525"/>
          </a:xfrm>
          <a:custGeom>
            <a:avLst/>
            <a:gdLst>
              <a:gd name="T0" fmla="*/ 2147483646 w 699"/>
              <a:gd name="T1" fmla="*/ 2147483646 h 406"/>
              <a:gd name="T2" fmla="*/ 2147483646 w 699"/>
              <a:gd name="T3" fmla="*/ 2147483646 h 406"/>
              <a:gd name="T4" fmla="*/ 2147483646 w 699"/>
              <a:gd name="T5" fmla="*/ 2147483646 h 406"/>
              <a:gd name="T6" fmla="*/ 2147483646 w 699"/>
              <a:gd name="T7" fmla="*/ 2147483646 h 406"/>
              <a:gd name="T8" fmla="*/ 2147483646 w 699"/>
              <a:gd name="T9" fmla="*/ 2147483646 h 406"/>
              <a:gd name="T10" fmla="*/ 2147483646 w 699"/>
              <a:gd name="T11" fmla="*/ 2147483646 h 406"/>
              <a:gd name="T12" fmla="*/ 2147483646 w 699"/>
              <a:gd name="T13" fmla="*/ 2147483646 h 406"/>
              <a:gd name="T14" fmla="*/ 2147483646 w 699"/>
              <a:gd name="T15" fmla="*/ 2147483646 h 406"/>
              <a:gd name="T16" fmla="*/ 2147483646 w 699"/>
              <a:gd name="T17" fmla="*/ 2147483646 h 406"/>
              <a:gd name="T18" fmla="*/ 2147483646 w 699"/>
              <a:gd name="T19" fmla="*/ 2147483646 h 406"/>
              <a:gd name="T20" fmla="*/ 2147483646 w 699"/>
              <a:gd name="T21" fmla="*/ 2147483646 h 406"/>
              <a:gd name="T22" fmla="*/ 2147483646 w 699"/>
              <a:gd name="T23" fmla="*/ 2147483646 h 406"/>
              <a:gd name="T24" fmla="*/ 2147483646 w 699"/>
              <a:gd name="T25" fmla="*/ 2147483646 h 406"/>
              <a:gd name="T26" fmla="*/ 2147483646 w 699"/>
              <a:gd name="T27" fmla="*/ 2147483646 h 406"/>
              <a:gd name="T28" fmla="*/ 2147483646 w 699"/>
              <a:gd name="T29" fmla="*/ 2147483646 h 406"/>
              <a:gd name="T30" fmla="*/ 2147483646 w 699"/>
              <a:gd name="T31" fmla="*/ 2147483646 h 406"/>
              <a:gd name="T32" fmla="*/ 2147483646 w 699"/>
              <a:gd name="T33" fmla="*/ 2147483646 h 406"/>
              <a:gd name="T34" fmla="*/ 2147483646 w 699"/>
              <a:gd name="T35" fmla="*/ 2147483646 h 406"/>
              <a:gd name="T36" fmla="*/ 2147483646 w 699"/>
              <a:gd name="T37" fmla="*/ 2147483646 h 406"/>
              <a:gd name="T38" fmla="*/ 2147483646 w 699"/>
              <a:gd name="T39" fmla="*/ 2147483646 h 406"/>
              <a:gd name="T40" fmla="*/ 2147483646 w 699"/>
              <a:gd name="T41" fmla="*/ 2147483646 h 4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99" h="406">
                <a:moveTo>
                  <a:pt x="684" y="128"/>
                </a:moveTo>
                <a:cubicBezTo>
                  <a:pt x="477" y="9"/>
                  <a:pt x="477" y="9"/>
                  <a:pt x="477" y="9"/>
                </a:cubicBezTo>
                <a:cubicBezTo>
                  <a:pt x="462" y="0"/>
                  <a:pt x="437" y="0"/>
                  <a:pt x="422" y="9"/>
                </a:cubicBezTo>
                <a:cubicBezTo>
                  <a:pt x="15" y="245"/>
                  <a:pt x="15" y="245"/>
                  <a:pt x="15" y="245"/>
                </a:cubicBezTo>
                <a:cubicBezTo>
                  <a:pt x="0" y="254"/>
                  <a:pt x="0" y="268"/>
                  <a:pt x="15" y="277"/>
                </a:cubicBezTo>
                <a:cubicBezTo>
                  <a:pt x="222" y="397"/>
                  <a:pt x="222" y="397"/>
                  <a:pt x="222" y="397"/>
                </a:cubicBezTo>
                <a:cubicBezTo>
                  <a:pt x="237" y="406"/>
                  <a:pt x="262" y="406"/>
                  <a:pt x="277" y="397"/>
                </a:cubicBezTo>
                <a:cubicBezTo>
                  <a:pt x="684" y="160"/>
                  <a:pt x="684" y="160"/>
                  <a:pt x="684" y="160"/>
                </a:cubicBezTo>
                <a:cubicBezTo>
                  <a:pt x="699" y="151"/>
                  <a:pt x="699" y="137"/>
                  <a:pt x="684" y="128"/>
                </a:cubicBezTo>
                <a:close/>
                <a:moveTo>
                  <a:pt x="511" y="59"/>
                </a:moveTo>
                <a:cubicBezTo>
                  <a:pt x="513" y="57"/>
                  <a:pt x="515" y="56"/>
                  <a:pt x="518" y="57"/>
                </a:cubicBezTo>
                <a:cubicBezTo>
                  <a:pt x="592" y="101"/>
                  <a:pt x="592" y="101"/>
                  <a:pt x="592" y="101"/>
                </a:cubicBezTo>
                <a:cubicBezTo>
                  <a:pt x="594" y="102"/>
                  <a:pt x="595" y="105"/>
                  <a:pt x="593" y="107"/>
                </a:cubicBezTo>
                <a:cubicBezTo>
                  <a:pt x="592" y="109"/>
                  <a:pt x="589" y="110"/>
                  <a:pt x="587" y="109"/>
                </a:cubicBezTo>
                <a:cubicBezTo>
                  <a:pt x="513" y="66"/>
                  <a:pt x="513" y="66"/>
                  <a:pt x="513" y="66"/>
                </a:cubicBezTo>
                <a:cubicBezTo>
                  <a:pt x="511" y="64"/>
                  <a:pt x="510" y="61"/>
                  <a:pt x="511" y="59"/>
                </a:cubicBezTo>
                <a:close/>
                <a:moveTo>
                  <a:pt x="299" y="357"/>
                </a:moveTo>
                <a:cubicBezTo>
                  <a:pt x="83" y="233"/>
                  <a:pt x="83" y="233"/>
                  <a:pt x="83" y="233"/>
                </a:cubicBezTo>
                <a:cubicBezTo>
                  <a:pt x="416" y="39"/>
                  <a:pt x="416" y="39"/>
                  <a:pt x="416" y="39"/>
                </a:cubicBezTo>
                <a:cubicBezTo>
                  <a:pt x="632" y="164"/>
                  <a:pt x="632" y="164"/>
                  <a:pt x="632" y="164"/>
                </a:cubicBezTo>
                <a:lnTo>
                  <a:pt x="299" y="357"/>
                </a:lnTo>
                <a:close/>
              </a:path>
            </a:pathLst>
          </a:custGeom>
          <a:solidFill>
            <a:srgbClr val="514C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1" name="副标题 2"/>
          <p:cNvSpPr>
            <a:spLocks noGrp="1"/>
          </p:cNvSpPr>
          <p:nvPr>
            <p:ph type="subTitle" idx="1"/>
          </p:nvPr>
        </p:nvSpPr>
        <p:spPr>
          <a:xfrm>
            <a:off x="669924" y="3177584"/>
            <a:ext cx="7855511" cy="558799"/>
          </a:xfrm>
        </p:spPr>
        <p:txBody>
          <a:bodyPr anchor="ctr">
            <a:normAutofit/>
          </a:bodyPr>
          <a:lstStyle>
            <a:lvl1pPr marL="0" indent="0" algn="l">
              <a:buNone/>
              <a:defRPr sz="200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9802" name="标题 1"/>
          <p:cNvSpPr>
            <a:spLocks noGrp="1"/>
          </p:cNvSpPr>
          <p:nvPr>
            <p:ph type="ctrTitle"/>
          </p:nvPr>
        </p:nvSpPr>
        <p:spPr>
          <a:xfrm>
            <a:off x="669924" y="2478993"/>
            <a:ext cx="7855511" cy="698591"/>
          </a:xfrm>
        </p:spPr>
        <p:txBody>
          <a:bodyPr anchor="ctr">
            <a:normAutofit/>
          </a:bodyPr>
          <a:lstStyle>
            <a:lvl1pPr algn="l">
              <a:defRPr sz="4000">
                <a:solidFill>
                  <a:schemeClr val="tx1"/>
                </a:solidFill>
              </a:defRPr>
            </a:lvl1pPr>
          </a:lstStyle>
          <a:p>
            <a:r>
              <a:rPr lang="en-US" dirty="0"/>
              <a:t>Click to edit Master title style</a:t>
            </a:r>
            <a:endParaRPr lang="zh-CN" altLang="en-US" dirty="0"/>
          </a:p>
        </p:txBody>
      </p:sp>
      <p:sp>
        <p:nvSpPr>
          <p:cNvPr id="12" name="文本占位符 13"/>
          <p:cNvSpPr>
            <a:spLocks noGrp="1"/>
          </p:cNvSpPr>
          <p:nvPr>
            <p:ph type="body" sz="quarter" idx="10"/>
          </p:nvPr>
        </p:nvSpPr>
        <p:spPr>
          <a:xfrm>
            <a:off x="669924" y="4940892"/>
            <a:ext cx="7855511" cy="296271"/>
          </a:xfrm>
        </p:spPr>
        <p:txBody>
          <a:bodyPr anchor="ctr">
            <a:noAutofit/>
          </a:bodyPr>
          <a:lstStyle>
            <a:lvl1pPr marL="0" indent="0" algn="l">
              <a:buNone/>
              <a:defRPr sz="1500" b="0">
                <a:solidFill>
                  <a:schemeClr val="tx1"/>
                </a:solidFill>
              </a:defRPr>
            </a:lvl1pPr>
            <a:lvl2pPr marL="457177" indent="0">
              <a:buNone/>
              <a:defRPr/>
            </a:lvl2pPr>
            <a:lvl3pPr marL="914353" indent="0">
              <a:buNone/>
              <a:defRPr/>
            </a:lvl3pPr>
            <a:lvl4pPr marL="1371531" indent="0">
              <a:buNone/>
              <a:defRPr/>
            </a:lvl4pPr>
            <a:lvl5pPr marL="1828709" indent="0">
              <a:buNone/>
              <a:defRPr/>
            </a:lvl5pPr>
          </a:lstStyle>
          <a:p>
            <a:pPr lvl="0"/>
            <a:r>
              <a:rPr lang="en-US" altLang="zh-CN"/>
              <a:t>Click to edit Master text styles</a:t>
            </a:r>
          </a:p>
        </p:txBody>
      </p:sp>
      <p:sp>
        <p:nvSpPr>
          <p:cNvPr id="13" name="文本占位符 13"/>
          <p:cNvSpPr>
            <a:spLocks noGrp="1"/>
          </p:cNvSpPr>
          <p:nvPr>
            <p:ph type="body" sz="quarter" idx="11"/>
          </p:nvPr>
        </p:nvSpPr>
        <p:spPr>
          <a:xfrm>
            <a:off x="669924" y="5237163"/>
            <a:ext cx="7855511" cy="296271"/>
          </a:xfrm>
        </p:spPr>
        <p:txBody>
          <a:bodyPr anchor="ctr">
            <a:noAutofit/>
          </a:bodyPr>
          <a:lstStyle>
            <a:lvl1pPr marL="0" indent="0" algn="l">
              <a:buNone/>
              <a:defRPr sz="1500" b="0">
                <a:solidFill>
                  <a:schemeClr val="tx1"/>
                </a:solidFill>
              </a:defRPr>
            </a:lvl1pPr>
            <a:lvl2pPr marL="457177" indent="0">
              <a:buNone/>
              <a:defRPr/>
            </a:lvl2pPr>
            <a:lvl3pPr marL="914353" indent="0">
              <a:buNone/>
              <a:defRPr/>
            </a:lvl3pPr>
            <a:lvl4pPr marL="1371531" indent="0">
              <a:buNone/>
              <a:defRPr/>
            </a:lvl4pPr>
            <a:lvl5pPr marL="1828709" indent="0">
              <a:buNone/>
              <a:defRPr/>
            </a:lvl5pPr>
          </a:lstStyle>
          <a:p>
            <a:pPr lvl="0"/>
            <a:r>
              <a:rPr lang="en-US" altLang="zh-CN"/>
              <a:t>Click to edit Master text styles</a:t>
            </a:r>
          </a:p>
        </p:txBody>
      </p:sp>
    </p:spTree>
    <p:extLst>
      <p:ext uri="{BB962C8B-B14F-4D97-AF65-F5344CB8AC3E}">
        <p14:creationId xmlns:p14="http://schemas.microsoft.com/office/powerpoint/2010/main" val="4281044313"/>
      </p:ext>
    </p:extLst>
  </p:cSld>
  <p:clrMapOvr>
    <a:overrideClrMapping bg1="lt1" tx1="dk1" bg2="lt2" tx2="dk2" accent1="accent1" accent2="accent2" accent3="accent3" accent4="accent4" accent5="accent5" accent6="accent6" hlink="hlink" folHlink="folHlink"/>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secHead" preserve="1" userDrawn="1">
  <p:cSld name="节标题">
    <p:spTree>
      <p:nvGrpSpPr>
        <p:cNvPr id="1" name=""/>
        <p:cNvGrpSpPr/>
        <p:nvPr/>
      </p:nvGrpSpPr>
      <p:grpSpPr>
        <a:xfrm>
          <a:off x="0" y="0"/>
          <a:ext cx="0" cy="0"/>
          <a:chOff x="0" y="0"/>
          <a:chExt cx="0" cy="0"/>
        </a:xfrm>
      </p:grpSpPr>
      <p:sp>
        <p:nvSpPr>
          <p:cNvPr id="2" name="Freeform 7">
            <a:extLst>
              <a:ext uri="{FF2B5EF4-FFF2-40B4-BE49-F238E27FC236}">
                <a16:creationId xmlns:a16="http://schemas.microsoft.com/office/drawing/2014/main" id="{D00B70E3-13C8-D56F-E1B9-14011717EDCB}"/>
              </a:ext>
            </a:extLst>
          </p:cNvPr>
          <p:cNvSpPr>
            <a:spLocks/>
          </p:cNvSpPr>
          <p:nvPr userDrawn="1"/>
        </p:nvSpPr>
        <p:spPr bwMode="auto">
          <a:xfrm>
            <a:off x="1588" y="6856413"/>
            <a:ext cx="12188825" cy="0"/>
          </a:xfrm>
          <a:custGeom>
            <a:avLst/>
            <a:gdLst>
              <a:gd name="T0" fmla="*/ 2147483646 w 7678"/>
              <a:gd name="T1" fmla="*/ 0 w 7678"/>
              <a:gd name="T2" fmla="*/ 2147483646 w 7678"/>
              <a:gd name="T3" fmla="*/ 0 60000 65536"/>
              <a:gd name="T4" fmla="*/ 0 60000 65536"/>
              <a:gd name="T5" fmla="*/ 0 60000 65536"/>
            </a:gdLst>
            <a:ahLst/>
            <a:cxnLst>
              <a:cxn ang="T3">
                <a:pos x="T0" y="0"/>
              </a:cxn>
              <a:cxn ang="T4">
                <a:pos x="T1" y="0"/>
              </a:cxn>
              <a:cxn ang="T5">
                <a:pos x="T2" y="0"/>
              </a:cxn>
            </a:cxnLst>
            <a:rect l="0" t="0" r="r" b="b"/>
            <a:pathLst>
              <a:path w="7678">
                <a:moveTo>
                  <a:pt x="7678" y="0"/>
                </a:moveTo>
                <a:lnTo>
                  <a:pt x="0" y="0"/>
                </a:lnTo>
                <a:lnTo>
                  <a:pt x="767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标题 1"/>
          <p:cNvSpPr>
            <a:spLocks noGrp="1"/>
          </p:cNvSpPr>
          <p:nvPr>
            <p:ph type="title"/>
          </p:nvPr>
        </p:nvSpPr>
        <p:spPr>
          <a:xfrm>
            <a:off x="675698" y="2657929"/>
            <a:ext cx="5419185" cy="895350"/>
          </a:xfrm>
        </p:spPr>
        <p:txBody>
          <a:bodyPr>
            <a:normAutofit/>
          </a:bodyPr>
          <a:lstStyle>
            <a:lvl1pPr algn="l">
              <a:defRPr sz="2400" b="1">
                <a:solidFill>
                  <a:schemeClr val="tx1"/>
                </a:solidFill>
              </a:defRPr>
            </a:lvl1pPr>
          </a:lstStyle>
          <a:p>
            <a:r>
              <a:rPr lang="en-US" dirty="0"/>
              <a:t>Click to edit Master title style</a:t>
            </a:r>
            <a:endParaRPr lang="zh-CN" altLang="en-US" dirty="0"/>
          </a:p>
        </p:txBody>
      </p:sp>
      <p:sp>
        <p:nvSpPr>
          <p:cNvPr id="21" name="文本占位符 2"/>
          <p:cNvSpPr>
            <a:spLocks noGrp="1"/>
          </p:cNvSpPr>
          <p:nvPr>
            <p:ph type="body" idx="1"/>
          </p:nvPr>
        </p:nvSpPr>
        <p:spPr>
          <a:xfrm>
            <a:off x="676814" y="3553279"/>
            <a:ext cx="5419185" cy="1015623"/>
          </a:xfrm>
        </p:spPr>
        <p:txBody>
          <a:bodyPr>
            <a:normAutofit/>
          </a:bodyPr>
          <a:lstStyle>
            <a:lvl1pPr marL="0" indent="0" algn="l">
              <a:buNone/>
              <a:defRPr sz="1100">
                <a:solidFill>
                  <a:schemeClr val="tx1"/>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dirty="0"/>
              <a:t>Edit Master text styles</a:t>
            </a:r>
          </a:p>
        </p:txBody>
      </p:sp>
      <p:sp>
        <p:nvSpPr>
          <p:cNvPr id="3" name="日期占位符 1">
            <a:extLst>
              <a:ext uri="{FF2B5EF4-FFF2-40B4-BE49-F238E27FC236}">
                <a16:creationId xmlns:a16="http://schemas.microsoft.com/office/drawing/2014/main" id="{098ECC0E-9532-4596-1058-87FBD3F8B7D9}"/>
              </a:ext>
            </a:extLst>
          </p:cNvPr>
          <p:cNvSpPr>
            <a:spLocks noGrp="1"/>
          </p:cNvSpPr>
          <p:nvPr>
            <p:ph type="dt" sz="half" idx="10"/>
          </p:nvPr>
        </p:nvSpPr>
        <p:spPr/>
        <p:txBody>
          <a:bodyPr/>
          <a:lstStyle>
            <a:lvl1pPr>
              <a:defRPr/>
            </a:lvl1pPr>
          </a:lstStyle>
          <a:p>
            <a:pPr>
              <a:defRPr/>
            </a:pPr>
            <a:fld id="{6489D9C7-5DC6-4263-87FF-7C99F6FB63C3}" type="datetime1">
              <a:rPr lang="zh-CN" altLang="en-US"/>
              <a:pPr>
                <a:defRPr/>
              </a:pPr>
              <a:t>2024/1/8</a:t>
            </a:fld>
            <a:endParaRPr lang="zh-CN" altLang="en-US"/>
          </a:p>
        </p:txBody>
      </p:sp>
      <p:sp>
        <p:nvSpPr>
          <p:cNvPr id="4" name="页脚占位符 2">
            <a:extLst>
              <a:ext uri="{FF2B5EF4-FFF2-40B4-BE49-F238E27FC236}">
                <a16:creationId xmlns:a16="http://schemas.microsoft.com/office/drawing/2014/main" id="{322C463D-98C9-4AEA-5B76-3C3FD6583CCF}"/>
              </a:ext>
            </a:extLst>
          </p:cNvPr>
          <p:cNvSpPr>
            <a:spLocks noGrp="1"/>
          </p:cNvSpPr>
          <p:nvPr>
            <p:ph type="ftr" sz="quarter" idx="11"/>
          </p:nvPr>
        </p:nvSpPr>
        <p:spPr/>
        <p:txBody>
          <a:bodyPr/>
          <a:lstStyle>
            <a:lvl1pPr>
              <a:defRPr/>
            </a:lvl1pPr>
          </a:lstStyle>
          <a:p>
            <a:pPr>
              <a:defRPr/>
            </a:pPr>
            <a:r>
              <a:rPr lang="en-US" altLang="zh-CN"/>
              <a:t>www.islide.cc</a:t>
            </a:r>
            <a:endParaRPr lang="zh-CN" altLang="en-US" dirty="0"/>
          </a:p>
        </p:txBody>
      </p:sp>
      <p:sp>
        <p:nvSpPr>
          <p:cNvPr id="5" name="灯片编号占位符 3">
            <a:extLst>
              <a:ext uri="{FF2B5EF4-FFF2-40B4-BE49-F238E27FC236}">
                <a16:creationId xmlns:a16="http://schemas.microsoft.com/office/drawing/2014/main" id="{BD1DD927-9DF5-D013-266B-8F742CAE0BAE}"/>
              </a:ext>
            </a:extLst>
          </p:cNvPr>
          <p:cNvSpPr>
            <a:spLocks noGrp="1"/>
          </p:cNvSpPr>
          <p:nvPr>
            <p:ph type="sldNum" sz="quarter" idx="12"/>
          </p:nvPr>
        </p:nvSpPr>
        <p:spPr/>
        <p:txBody>
          <a:bodyPr/>
          <a:lstStyle>
            <a:lvl1pPr>
              <a:defRPr/>
            </a:lvl1pPr>
          </a:lstStyle>
          <a:p>
            <a:pPr>
              <a:defRPr/>
            </a:pPr>
            <a:fld id="{9139A99D-609D-1B43-8547-DF57F8763A08}" type="slidenum">
              <a:rPr lang="zh-CN" altLang="en-US"/>
              <a:pPr>
                <a:defRPr/>
              </a:pPr>
              <a:t>‹#›</a:t>
            </a:fld>
            <a:endParaRPr lang="zh-CN" altLang="en-US"/>
          </a:p>
        </p:txBody>
      </p:sp>
    </p:spTree>
    <p:extLst>
      <p:ext uri="{BB962C8B-B14F-4D97-AF65-F5344CB8AC3E}">
        <p14:creationId xmlns:p14="http://schemas.microsoft.com/office/powerpoint/2010/main" val="3450548281"/>
      </p:ext>
    </p:extLst>
  </p:cSld>
  <p:clrMapOvr>
    <a:overrideClrMapping bg1="lt1" tx1="dk1" bg2="lt2" tx2="dk2" accent1="accent1" accent2="accent2" accent3="accent3" accent4="accent4" accent5="accent5" accent6="accent6" hlink="hlink" folHlink="folHlink"/>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6" name="标题 5"/>
          <p:cNvSpPr>
            <a:spLocks noGrp="1"/>
          </p:cNvSpPr>
          <p:nvPr>
            <p:ph type="title"/>
          </p:nvPr>
        </p:nvSpPr>
        <p:spPr/>
        <p:txBody>
          <a:bodyPr/>
          <a:lstStyle>
            <a:lvl1pPr>
              <a:defRPr/>
            </a:lvl1pPr>
          </a:lstStyle>
          <a:p>
            <a:r>
              <a:rPr lang="en-US" altLang="zh-CN"/>
              <a:t>Click to edit Master title style</a:t>
            </a:r>
            <a:endParaRPr lang="zh-CN" altLang="en-US" dirty="0"/>
          </a:p>
        </p:txBody>
      </p:sp>
      <p:sp>
        <p:nvSpPr>
          <p:cNvPr id="8" name="内容占位符 7"/>
          <p:cNvSpPr>
            <a:spLocks noGrp="1"/>
          </p:cNvSpPr>
          <p:nvPr>
            <p:ph sz="quarter" idx="13"/>
          </p:nvPr>
        </p:nvSpPr>
        <p:spPr>
          <a:xfrm>
            <a:off x="669925" y="1130299"/>
            <a:ext cx="10850563" cy="5006975"/>
          </a:xfrm>
        </p:spPr>
        <p:txBody>
          <a:bodyPr/>
          <a:lstStyle>
            <a:lvl1pPr>
              <a:defRPr/>
            </a:lvl1pPr>
            <a:lvl2pPr>
              <a:defRPr/>
            </a:lvl2pPr>
            <a:lvl3pPr>
              <a:defRPr/>
            </a:lvl3pPr>
            <a:lvl4pPr>
              <a:defRPr/>
            </a:lvl4pPr>
            <a:lvl5pPr>
              <a:defRPr/>
            </a:lvl5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dirty="0"/>
          </a:p>
        </p:txBody>
      </p:sp>
      <p:sp>
        <p:nvSpPr>
          <p:cNvPr id="2" name="日期占位符 3">
            <a:extLst>
              <a:ext uri="{FF2B5EF4-FFF2-40B4-BE49-F238E27FC236}">
                <a16:creationId xmlns:a16="http://schemas.microsoft.com/office/drawing/2014/main" id="{A951CA3D-AA1F-55D3-FF3B-F62C44EAE1E5}"/>
              </a:ext>
            </a:extLst>
          </p:cNvPr>
          <p:cNvSpPr>
            <a:spLocks noGrp="1"/>
          </p:cNvSpPr>
          <p:nvPr>
            <p:ph type="dt" sz="half" idx="14"/>
          </p:nvPr>
        </p:nvSpPr>
        <p:spPr/>
        <p:txBody>
          <a:bodyPr/>
          <a:lstStyle>
            <a:lvl1pPr>
              <a:defRPr/>
            </a:lvl1pPr>
          </a:lstStyle>
          <a:p>
            <a:pPr>
              <a:defRPr/>
            </a:pPr>
            <a:fld id="{6489D9C7-5DC6-4263-87FF-7C99F6FB63C3}" type="datetime1">
              <a:rPr lang="zh-CN" altLang="en-US"/>
              <a:pPr>
                <a:defRPr/>
              </a:pPr>
              <a:t>2024/1/8</a:t>
            </a:fld>
            <a:endParaRPr lang="zh-CN" altLang="en-US"/>
          </a:p>
        </p:txBody>
      </p:sp>
      <p:sp>
        <p:nvSpPr>
          <p:cNvPr id="3" name="页脚占位符 4">
            <a:extLst>
              <a:ext uri="{FF2B5EF4-FFF2-40B4-BE49-F238E27FC236}">
                <a16:creationId xmlns:a16="http://schemas.microsoft.com/office/drawing/2014/main" id="{6D400E0E-0AF5-2965-2CD1-DE3FB50BC6DC}"/>
              </a:ext>
            </a:extLst>
          </p:cNvPr>
          <p:cNvSpPr>
            <a:spLocks noGrp="1"/>
          </p:cNvSpPr>
          <p:nvPr>
            <p:ph type="ftr" sz="quarter" idx="15"/>
          </p:nvPr>
        </p:nvSpPr>
        <p:spPr/>
        <p:txBody>
          <a:bodyPr/>
          <a:lstStyle>
            <a:lvl1pPr>
              <a:defRPr/>
            </a:lvl1pPr>
          </a:lstStyle>
          <a:p>
            <a:pPr>
              <a:defRPr/>
            </a:pPr>
            <a:r>
              <a:rPr lang="en-US" altLang="zh-CN"/>
              <a:t>www.islide.cc</a:t>
            </a:r>
            <a:endParaRPr lang="zh-CN" altLang="en-US" dirty="0"/>
          </a:p>
        </p:txBody>
      </p:sp>
      <p:sp>
        <p:nvSpPr>
          <p:cNvPr id="4" name="灯片编号占位符 5">
            <a:extLst>
              <a:ext uri="{FF2B5EF4-FFF2-40B4-BE49-F238E27FC236}">
                <a16:creationId xmlns:a16="http://schemas.microsoft.com/office/drawing/2014/main" id="{7CB828A1-C738-436E-5FCE-5C69B781FFBF}"/>
              </a:ext>
            </a:extLst>
          </p:cNvPr>
          <p:cNvSpPr>
            <a:spLocks noGrp="1"/>
          </p:cNvSpPr>
          <p:nvPr>
            <p:ph type="sldNum" sz="quarter" idx="16"/>
          </p:nvPr>
        </p:nvSpPr>
        <p:spPr/>
        <p:txBody>
          <a:bodyPr/>
          <a:lstStyle>
            <a:lvl1pPr>
              <a:defRPr/>
            </a:lvl1pPr>
          </a:lstStyle>
          <a:p>
            <a:pPr>
              <a:defRPr/>
            </a:pPr>
            <a:fld id="{595EEF7F-44F9-1349-B4C3-3F3E8BC853EC}" type="slidenum">
              <a:rPr lang="zh-CN" altLang="en-US"/>
              <a:pPr>
                <a:defRPr/>
              </a:pPr>
              <a:t>‹#›</a:t>
            </a:fld>
            <a:endParaRPr lang="zh-CN" altLang="en-US"/>
          </a:p>
        </p:txBody>
      </p:sp>
    </p:spTree>
    <p:extLst>
      <p:ext uri="{BB962C8B-B14F-4D97-AF65-F5344CB8AC3E}">
        <p14:creationId xmlns:p14="http://schemas.microsoft.com/office/powerpoint/2010/main" val="39962539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userDrawn="1">
  <p:cSld name="仅标题页">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ltLang="zh-CN"/>
              <a:t>Click to edit Master title style</a:t>
            </a:r>
            <a:endParaRPr lang="en-US" dirty="0"/>
          </a:p>
        </p:txBody>
      </p:sp>
      <p:sp>
        <p:nvSpPr>
          <p:cNvPr id="3" name="日期占位符 3">
            <a:extLst>
              <a:ext uri="{FF2B5EF4-FFF2-40B4-BE49-F238E27FC236}">
                <a16:creationId xmlns:a16="http://schemas.microsoft.com/office/drawing/2014/main" id="{B7454A43-474B-1E43-0317-1DFF7B6CD5E4}"/>
              </a:ext>
            </a:extLst>
          </p:cNvPr>
          <p:cNvSpPr>
            <a:spLocks noGrp="1"/>
          </p:cNvSpPr>
          <p:nvPr>
            <p:ph type="dt" sz="half" idx="10"/>
          </p:nvPr>
        </p:nvSpPr>
        <p:spPr/>
        <p:txBody>
          <a:bodyPr/>
          <a:lstStyle>
            <a:lvl1pPr>
              <a:defRPr/>
            </a:lvl1pPr>
          </a:lstStyle>
          <a:p>
            <a:pPr>
              <a:defRPr/>
            </a:pPr>
            <a:fld id="{6489D9C7-5DC6-4263-87FF-7C99F6FB63C3}" type="datetime1">
              <a:rPr lang="zh-CN" altLang="en-US"/>
              <a:pPr>
                <a:defRPr/>
              </a:pPr>
              <a:t>2024/1/8</a:t>
            </a:fld>
            <a:endParaRPr lang="zh-CN" altLang="en-US"/>
          </a:p>
        </p:txBody>
      </p:sp>
      <p:sp>
        <p:nvSpPr>
          <p:cNvPr id="4" name="页脚占位符 4">
            <a:extLst>
              <a:ext uri="{FF2B5EF4-FFF2-40B4-BE49-F238E27FC236}">
                <a16:creationId xmlns:a16="http://schemas.microsoft.com/office/drawing/2014/main" id="{ED28D30A-054A-40DD-778A-E470717C938C}"/>
              </a:ext>
            </a:extLst>
          </p:cNvPr>
          <p:cNvSpPr>
            <a:spLocks noGrp="1"/>
          </p:cNvSpPr>
          <p:nvPr>
            <p:ph type="ftr" sz="quarter" idx="11"/>
          </p:nvPr>
        </p:nvSpPr>
        <p:spPr/>
        <p:txBody>
          <a:bodyPr/>
          <a:lstStyle>
            <a:lvl1pPr>
              <a:defRPr/>
            </a:lvl1pPr>
          </a:lstStyle>
          <a:p>
            <a:pPr>
              <a:defRPr/>
            </a:pPr>
            <a:r>
              <a:rPr lang="en-US" altLang="zh-CN"/>
              <a:t>www.islide.cc</a:t>
            </a:r>
            <a:endParaRPr lang="zh-CN" altLang="en-US" dirty="0"/>
          </a:p>
        </p:txBody>
      </p:sp>
      <p:sp>
        <p:nvSpPr>
          <p:cNvPr id="5" name="灯片编号占位符 5">
            <a:extLst>
              <a:ext uri="{FF2B5EF4-FFF2-40B4-BE49-F238E27FC236}">
                <a16:creationId xmlns:a16="http://schemas.microsoft.com/office/drawing/2014/main" id="{93B03A44-9B43-9D11-FFAB-D2631D42B4A2}"/>
              </a:ext>
            </a:extLst>
          </p:cNvPr>
          <p:cNvSpPr>
            <a:spLocks noGrp="1"/>
          </p:cNvSpPr>
          <p:nvPr>
            <p:ph type="sldNum" sz="quarter" idx="12"/>
          </p:nvPr>
        </p:nvSpPr>
        <p:spPr/>
        <p:txBody>
          <a:bodyPr/>
          <a:lstStyle>
            <a:lvl1pPr>
              <a:defRPr/>
            </a:lvl1pPr>
          </a:lstStyle>
          <a:p>
            <a:pPr>
              <a:defRPr/>
            </a:pPr>
            <a:fld id="{C31C1F4F-12FB-A849-9F02-5F473DA0C1FC}" type="slidenum">
              <a:rPr lang="zh-CN" altLang="en-US"/>
              <a:pPr>
                <a:defRPr/>
              </a:pPr>
              <a:t>‹#›</a:t>
            </a:fld>
            <a:endParaRPr lang="zh-CN" altLang="en-US"/>
          </a:p>
        </p:txBody>
      </p:sp>
    </p:spTree>
    <p:extLst>
      <p:ext uri="{BB962C8B-B14F-4D97-AF65-F5344CB8AC3E}">
        <p14:creationId xmlns:p14="http://schemas.microsoft.com/office/powerpoint/2010/main" val="130761771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53804240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末尾幻灯片">
    <p:spTree>
      <p:nvGrpSpPr>
        <p:cNvPr id="1" name=""/>
        <p:cNvGrpSpPr/>
        <p:nvPr/>
      </p:nvGrpSpPr>
      <p:grpSpPr>
        <a:xfrm>
          <a:off x="0" y="0"/>
          <a:ext cx="0" cy="0"/>
          <a:chOff x="0" y="0"/>
          <a:chExt cx="0" cy="0"/>
        </a:xfrm>
      </p:grpSpPr>
      <p:grpSp>
        <p:nvGrpSpPr>
          <p:cNvPr id="2" name="组合 765">
            <a:extLst>
              <a:ext uri="{FF2B5EF4-FFF2-40B4-BE49-F238E27FC236}">
                <a16:creationId xmlns:a16="http://schemas.microsoft.com/office/drawing/2014/main" id="{D89E4C24-F049-76FE-18E9-6CC8F431B015}"/>
              </a:ext>
            </a:extLst>
          </p:cNvPr>
          <p:cNvGrpSpPr>
            <a:grpSpLocks/>
          </p:cNvGrpSpPr>
          <p:nvPr userDrawn="1"/>
        </p:nvGrpSpPr>
        <p:grpSpPr bwMode="auto">
          <a:xfrm>
            <a:off x="0" y="0"/>
            <a:ext cx="12188825" cy="6858000"/>
            <a:chOff x="1" y="0"/>
            <a:chExt cx="12188825" cy="6858000"/>
          </a:xfrm>
        </p:grpSpPr>
        <p:sp>
          <p:nvSpPr>
            <p:cNvPr id="3" name="Rectangle 5">
              <a:extLst>
                <a:ext uri="{FF2B5EF4-FFF2-40B4-BE49-F238E27FC236}">
                  <a16:creationId xmlns:a16="http://schemas.microsoft.com/office/drawing/2014/main" id="{D57F4FB6-A8EE-27C7-7A22-6A1787A999CC}"/>
                </a:ext>
              </a:extLst>
            </p:cNvPr>
            <p:cNvSpPr>
              <a:spLocks noChangeArrowheads="1"/>
            </p:cNvSpPr>
            <p:nvPr userDrawn="1"/>
          </p:nvSpPr>
          <p:spPr bwMode="auto">
            <a:xfrm>
              <a:off x="1" y="0"/>
              <a:ext cx="12188825" cy="6858000"/>
            </a:xfrm>
            <a:prstGeom prst="rect">
              <a:avLst/>
            </a:prstGeom>
            <a:solidFill>
              <a:srgbClr val="303745"/>
            </a:solidFill>
            <a:ln>
              <a:noFill/>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defRPr/>
              </a:pPr>
              <a:endParaRPr lang="zh-CN" altLang="en-US"/>
            </a:p>
          </p:txBody>
        </p:sp>
        <p:sp>
          <p:nvSpPr>
            <p:cNvPr id="4" name="Freeform 6">
              <a:extLst>
                <a:ext uri="{FF2B5EF4-FFF2-40B4-BE49-F238E27FC236}">
                  <a16:creationId xmlns:a16="http://schemas.microsoft.com/office/drawing/2014/main" id="{2C0F814A-B93F-480B-336B-1A2AABB63637}"/>
                </a:ext>
              </a:extLst>
            </p:cNvPr>
            <p:cNvSpPr>
              <a:spLocks/>
            </p:cNvSpPr>
            <p:nvPr userDrawn="1"/>
          </p:nvSpPr>
          <p:spPr bwMode="auto">
            <a:xfrm>
              <a:off x="2252664" y="2768600"/>
              <a:ext cx="835025" cy="612775"/>
            </a:xfrm>
            <a:custGeom>
              <a:avLst/>
              <a:gdLst>
                <a:gd name="T0" fmla="*/ 2147483646 w 527"/>
                <a:gd name="T1" fmla="*/ 2147483646 h 386"/>
                <a:gd name="T2" fmla="*/ 2147483646 w 527"/>
                <a:gd name="T3" fmla="*/ 2147483646 h 386"/>
                <a:gd name="T4" fmla="*/ 2147483646 w 527"/>
                <a:gd name="T5" fmla="*/ 2147483646 h 386"/>
                <a:gd name="T6" fmla="*/ 2147483646 w 527"/>
                <a:gd name="T7" fmla="*/ 2147483646 h 386"/>
                <a:gd name="T8" fmla="*/ 2147483646 w 527"/>
                <a:gd name="T9" fmla="*/ 2147483646 h 386"/>
                <a:gd name="T10" fmla="*/ 0 w 527"/>
                <a:gd name="T11" fmla="*/ 2147483646 h 386"/>
                <a:gd name="T12" fmla="*/ 2147483646 w 527"/>
                <a:gd name="T13" fmla="*/ 2147483646 h 386"/>
                <a:gd name="T14" fmla="*/ 2147483646 w 527"/>
                <a:gd name="T15" fmla="*/ 2147483646 h 386"/>
                <a:gd name="T16" fmla="*/ 2147483646 w 527"/>
                <a:gd name="T17" fmla="*/ 2147483646 h 386"/>
                <a:gd name="T18" fmla="*/ 2147483646 w 527"/>
                <a:gd name="T19" fmla="*/ 2147483646 h 386"/>
                <a:gd name="T20" fmla="*/ 2147483646 w 527"/>
                <a:gd name="T21" fmla="*/ 2147483646 h 386"/>
                <a:gd name="T22" fmla="*/ 2147483646 w 527"/>
                <a:gd name="T23" fmla="*/ 2147483646 h 386"/>
                <a:gd name="T24" fmla="*/ 2147483646 w 527"/>
                <a:gd name="T25" fmla="*/ 2147483646 h 3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7" h="386">
                  <a:moveTo>
                    <a:pt x="522" y="50"/>
                  </a:moveTo>
                  <a:cubicBezTo>
                    <a:pt x="518" y="40"/>
                    <a:pt x="512" y="30"/>
                    <a:pt x="504" y="21"/>
                  </a:cubicBezTo>
                  <a:cubicBezTo>
                    <a:pt x="499" y="16"/>
                    <a:pt x="493" y="11"/>
                    <a:pt x="486" y="8"/>
                  </a:cubicBezTo>
                  <a:cubicBezTo>
                    <a:pt x="470" y="0"/>
                    <a:pt x="460" y="4"/>
                    <a:pt x="448" y="12"/>
                  </a:cubicBezTo>
                  <a:cubicBezTo>
                    <a:pt x="20" y="281"/>
                    <a:pt x="20" y="281"/>
                    <a:pt x="20" y="281"/>
                  </a:cubicBezTo>
                  <a:cubicBezTo>
                    <a:pt x="2" y="293"/>
                    <a:pt x="0" y="300"/>
                    <a:pt x="0" y="309"/>
                  </a:cubicBezTo>
                  <a:cubicBezTo>
                    <a:pt x="0" y="321"/>
                    <a:pt x="2" y="332"/>
                    <a:pt x="8" y="343"/>
                  </a:cubicBezTo>
                  <a:cubicBezTo>
                    <a:pt x="13" y="354"/>
                    <a:pt x="20" y="363"/>
                    <a:pt x="29" y="370"/>
                  </a:cubicBezTo>
                  <a:cubicBezTo>
                    <a:pt x="33" y="373"/>
                    <a:pt x="36" y="376"/>
                    <a:pt x="40" y="378"/>
                  </a:cubicBezTo>
                  <a:cubicBezTo>
                    <a:pt x="56" y="386"/>
                    <a:pt x="70" y="383"/>
                    <a:pt x="79" y="374"/>
                  </a:cubicBezTo>
                  <a:cubicBezTo>
                    <a:pt x="506" y="104"/>
                    <a:pt x="506" y="104"/>
                    <a:pt x="506" y="104"/>
                  </a:cubicBezTo>
                  <a:cubicBezTo>
                    <a:pt x="519" y="96"/>
                    <a:pt x="525" y="88"/>
                    <a:pt x="526" y="72"/>
                  </a:cubicBezTo>
                  <a:cubicBezTo>
                    <a:pt x="527" y="64"/>
                    <a:pt x="525" y="59"/>
                    <a:pt x="522" y="50"/>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 name="Freeform 7">
              <a:extLst>
                <a:ext uri="{FF2B5EF4-FFF2-40B4-BE49-F238E27FC236}">
                  <a16:creationId xmlns:a16="http://schemas.microsoft.com/office/drawing/2014/main" id="{E27B0980-31CF-C644-E216-0E8BCC94DC41}"/>
                </a:ext>
              </a:extLst>
            </p:cNvPr>
            <p:cNvSpPr>
              <a:spLocks/>
            </p:cNvSpPr>
            <p:nvPr userDrawn="1"/>
          </p:nvSpPr>
          <p:spPr bwMode="auto">
            <a:xfrm>
              <a:off x="2868614" y="2825750"/>
              <a:ext cx="127000" cy="166688"/>
            </a:xfrm>
            <a:custGeom>
              <a:avLst/>
              <a:gdLst>
                <a:gd name="T0" fmla="*/ 2147483646 w 80"/>
                <a:gd name="T1" fmla="*/ 2147483646 h 105"/>
                <a:gd name="T2" fmla="*/ 2147483646 w 80"/>
                <a:gd name="T3" fmla="*/ 2147483646 h 105"/>
                <a:gd name="T4" fmla="*/ 2147483646 w 80"/>
                <a:gd name="T5" fmla="*/ 2147483646 h 105"/>
                <a:gd name="T6" fmla="*/ 0 w 80"/>
                <a:gd name="T7" fmla="*/ 2147483646 h 105"/>
                <a:gd name="T8" fmla="*/ 2147483646 w 80"/>
                <a:gd name="T9" fmla="*/ 2147483646 h 105"/>
                <a:gd name="T10" fmla="*/ 2147483646 w 80"/>
                <a:gd name="T11" fmla="*/ 2147483646 h 105"/>
                <a:gd name="T12" fmla="*/ 2147483646 w 80"/>
                <a:gd name="T13" fmla="*/ 2147483646 h 1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105">
                  <a:moveTo>
                    <a:pt x="75" y="51"/>
                  </a:moveTo>
                  <a:cubicBezTo>
                    <a:pt x="71" y="40"/>
                    <a:pt x="65" y="30"/>
                    <a:pt x="57" y="22"/>
                  </a:cubicBezTo>
                  <a:cubicBezTo>
                    <a:pt x="52" y="16"/>
                    <a:pt x="46" y="11"/>
                    <a:pt x="39" y="8"/>
                  </a:cubicBezTo>
                  <a:cubicBezTo>
                    <a:pt x="23" y="0"/>
                    <a:pt x="13" y="4"/>
                    <a:pt x="0" y="12"/>
                  </a:cubicBezTo>
                  <a:cubicBezTo>
                    <a:pt x="59" y="105"/>
                    <a:pt x="59" y="105"/>
                    <a:pt x="59" y="105"/>
                  </a:cubicBezTo>
                  <a:cubicBezTo>
                    <a:pt x="72" y="96"/>
                    <a:pt x="78" y="92"/>
                    <a:pt x="79" y="76"/>
                  </a:cubicBezTo>
                  <a:cubicBezTo>
                    <a:pt x="80" y="68"/>
                    <a:pt x="78" y="59"/>
                    <a:pt x="75" y="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 name="Freeform 8">
              <a:extLst>
                <a:ext uri="{FF2B5EF4-FFF2-40B4-BE49-F238E27FC236}">
                  <a16:creationId xmlns:a16="http://schemas.microsoft.com/office/drawing/2014/main" id="{7B5CAED7-63E8-8098-EE36-C2ED4FB3FAD7}"/>
                </a:ext>
              </a:extLst>
            </p:cNvPr>
            <p:cNvSpPr>
              <a:spLocks/>
            </p:cNvSpPr>
            <p:nvPr userDrawn="1"/>
          </p:nvSpPr>
          <p:spPr bwMode="auto">
            <a:xfrm>
              <a:off x="2259014" y="2830513"/>
              <a:ext cx="692150" cy="484188"/>
            </a:xfrm>
            <a:custGeom>
              <a:avLst/>
              <a:gdLst>
                <a:gd name="T0" fmla="*/ 2147483646 w 437"/>
                <a:gd name="T1" fmla="*/ 2147483646 h 305"/>
                <a:gd name="T2" fmla="*/ 2147483646 w 437"/>
                <a:gd name="T3" fmla="*/ 2147483646 h 305"/>
                <a:gd name="T4" fmla="*/ 2147483646 w 437"/>
                <a:gd name="T5" fmla="*/ 2147483646 h 305"/>
                <a:gd name="T6" fmla="*/ 2147483646 w 437"/>
                <a:gd name="T7" fmla="*/ 2147483646 h 305"/>
                <a:gd name="T8" fmla="*/ 2147483646 w 437"/>
                <a:gd name="T9" fmla="*/ 2147483646 h 305"/>
                <a:gd name="T10" fmla="*/ 2147483646 w 437"/>
                <a:gd name="T11" fmla="*/ 2147483646 h 305"/>
                <a:gd name="T12" fmla="*/ 2147483646 w 437"/>
                <a:gd name="T13" fmla="*/ 2147483646 h 3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7" h="305">
                  <a:moveTo>
                    <a:pt x="419" y="8"/>
                  </a:moveTo>
                  <a:cubicBezTo>
                    <a:pt x="403" y="0"/>
                    <a:pt x="395" y="0"/>
                    <a:pt x="382" y="8"/>
                  </a:cubicBezTo>
                  <a:cubicBezTo>
                    <a:pt x="11" y="246"/>
                    <a:pt x="11" y="246"/>
                    <a:pt x="11" y="246"/>
                  </a:cubicBezTo>
                  <a:cubicBezTo>
                    <a:pt x="0" y="249"/>
                    <a:pt x="3" y="255"/>
                    <a:pt x="2" y="271"/>
                  </a:cubicBezTo>
                  <a:cubicBezTo>
                    <a:pt x="1" y="282"/>
                    <a:pt x="4" y="294"/>
                    <a:pt x="9" y="305"/>
                  </a:cubicBezTo>
                  <a:cubicBezTo>
                    <a:pt x="437" y="21"/>
                    <a:pt x="437" y="21"/>
                    <a:pt x="437" y="21"/>
                  </a:cubicBezTo>
                  <a:cubicBezTo>
                    <a:pt x="431" y="16"/>
                    <a:pt x="425" y="11"/>
                    <a:pt x="419" y="8"/>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 name="Freeform 9">
              <a:extLst>
                <a:ext uri="{FF2B5EF4-FFF2-40B4-BE49-F238E27FC236}">
                  <a16:creationId xmlns:a16="http://schemas.microsoft.com/office/drawing/2014/main" id="{46244F8A-0716-94F6-A26C-0F3EF579FC42}"/>
                </a:ext>
              </a:extLst>
            </p:cNvPr>
            <p:cNvSpPr>
              <a:spLocks/>
            </p:cNvSpPr>
            <p:nvPr userDrawn="1"/>
          </p:nvSpPr>
          <p:spPr bwMode="auto">
            <a:xfrm>
              <a:off x="2308226" y="2909888"/>
              <a:ext cx="679450" cy="482600"/>
            </a:xfrm>
            <a:custGeom>
              <a:avLst/>
              <a:gdLst>
                <a:gd name="T0" fmla="*/ 0 w 429"/>
                <a:gd name="T1" fmla="*/ 2147483646 h 304"/>
                <a:gd name="T2" fmla="*/ 2147483646 w 429"/>
                <a:gd name="T3" fmla="*/ 2147483646 h 304"/>
                <a:gd name="T4" fmla="*/ 2147483646 w 429"/>
                <a:gd name="T5" fmla="*/ 2147483646 h 304"/>
                <a:gd name="T6" fmla="*/ 2147483646 w 429"/>
                <a:gd name="T7" fmla="*/ 2147483646 h 304"/>
                <a:gd name="T8" fmla="*/ 2147483646 w 429"/>
                <a:gd name="T9" fmla="*/ 2147483646 h 304"/>
                <a:gd name="T10" fmla="*/ 2147483646 w 429"/>
                <a:gd name="T11" fmla="*/ 0 h 304"/>
                <a:gd name="T12" fmla="*/ 0 w 429"/>
                <a:gd name="T13" fmla="*/ 2147483646 h 3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9" h="304">
                  <a:moveTo>
                    <a:pt x="0" y="281"/>
                  </a:moveTo>
                  <a:cubicBezTo>
                    <a:pt x="3" y="284"/>
                    <a:pt x="7" y="287"/>
                    <a:pt x="11" y="289"/>
                  </a:cubicBezTo>
                  <a:cubicBezTo>
                    <a:pt x="27" y="297"/>
                    <a:pt x="22" y="304"/>
                    <a:pt x="49" y="285"/>
                  </a:cubicBezTo>
                  <a:cubicBezTo>
                    <a:pt x="410" y="55"/>
                    <a:pt x="410" y="55"/>
                    <a:pt x="410" y="55"/>
                  </a:cubicBezTo>
                  <a:cubicBezTo>
                    <a:pt x="423" y="47"/>
                    <a:pt x="427" y="41"/>
                    <a:pt x="428" y="26"/>
                  </a:cubicBezTo>
                  <a:cubicBezTo>
                    <a:pt x="429" y="17"/>
                    <a:pt x="427" y="9"/>
                    <a:pt x="424" y="0"/>
                  </a:cubicBezTo>
                  <a:lnTo>
                    <a:pt x="0" y="281"/>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 name="Freeform 10">
              <a:extLst>
                <a:ext uri="{FF2B5EF4-FFF2-40B4-BE49-F238E27FC236}">
                  <a16:creationId xmlns:a16="http://schemas.microsoft.com/office/drawing/2014/main" id="{085A6731-9C7E-38A1-B081-0CD1C6C39138}"/>
                </a:ext>
              </a:extLst>
            </p:cNvPr>
            <p:cNvSpPr>
              <a:spLocks/>
            </p:cNvSpPr>
            <p:nvPr userDrawn="1"/>
          </p:nvSpPr>
          <p:spPr bwMode="auto">
            <a:xfrm>
              <a:off x="2273301" y="2863850"/>
              <a:ext cx="706438" cy="492125"/>
            </a:xfrm>
            <a:custGeom>
              <a:avLst/>
              <a:gdLst>
                <a:gd name="T0" fmla="*/ 2147483646 w 446"/>
                <a:gd name="T1" fmla="*/ 0 h 310"/>
                <a:gd name="T2" fmla="*/ 0 w 446"/>
                <a:gd name="T3" fmla="*/ 2147483646 h 310"/>
                <a:gd name="T4" fmla="*/ 2147483646 w 446"/>
                <a:gd name="T5" fmla="*/ 2147483646 h 310"/>
                <a:gd name="T6" fmla="*/ 2147483646 w 446"/>
                <a:gd name="T7" fmla="*/ 2147483646 h 310"/>
                <a:gd name="T8" fmla="*/ 2147483646 w 446"/>
                <a:gd name="T9" fmla="*/ 0 h 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6" h="310">
                  <a:moveTo>
                    <a:pt x="428" y="0"/>
                  </a:moveTo>
                  <a:cubicBezTo>
                    <a:pt x="0" y="284"/>
                    <a:pt x="0" y="284"/>
                    <a:pt x="0" y="284"/>
                  </a:cubicBezTo>
                  <a:cubicBezTo>
                    <a:pt x="6" y="294"/>
                    <a:pt x="13" y="303"/>
                    <a:pt x="22" y="310"/>
                  </a:cubicBezTo>
                  <a:cubicBezTo>
                    <a:pt x="446" y="29"/>
                    <a:pt x="446" y="29"/>
                    <a:pt x="446" y="29"/>
                  </a:cubicBezTo>
                  <a:cubicBezTo>
                    <a:pt x="442" y="18"/>
                    <a:pt x="436" y="8"/>
                    <a:pt x="428" y="0"/>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11">
              <a:extLst>
                <a:ext uri="{FF2B5EF4-FFF2-40B4-BE49-F238E27FC236}">
                  <a16:creationId xmlns:a16="http://schemas.microsoft.com/office/drawing/2014/main" id="{BB1B0EC9-39E5-2E30-2FCA-B1DBA886AB3B}"/>
                </a:ext>
              </a:extLst>
            </p:cNvPr>
            <p:cNvSpPr>
              <a:spLocks/>
            </p:cNvSpPr>
            <p:nvPr userDrawn="1"/>
          </p:nvSpPr>
          <p:spPr bwMode="auto">
            <a:xfrm>
              <a:off x="2238376" y="3209925"/>
              <a:ext cx="142875" cy="185738"/>
            </a:xfrm>
            <a:custGeom>
              <a:avLst/>
              <a:gdLst>
                <a:gd name="T0" fmla="*/ 2147483646 w 90"/>
                <a:gd name="T1" fmla="*/ 2147483646 h 117"/>
                <a:gd name="T2" fmla="*/ 2147483646 w 90"/>
                <a:gd name="T3" fmla="*/ 2147483646 h 117"/>
                <a:gd name="T4" fmla="*/ 2147483646 w 90"/>
                <a:gd name="T5" fmla="*/ 2147483646 h 117"/>
                <a:gd name="T6" fmla="*/ 2147483646 w 90"/>
                <a:gd name="T7" fmla="*/ 2147483646 h 117"/>
                <a:gd name="T8" fmla="*/ 2147483646 w 90"/>
                <a:gd name="T9" fmla="*/ 2147483646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 h="117">
                  <a:moveTo>
                    <a:pt x="48" y="13"/>
                  </a:moveTo>
                  <a:cubicBezTo>
                    <a:pt x="72" y="25"/>
                    <a:pt x="90" y="55"/>
                    <a:pt x="88" y="81"/>
                  </a:cubicBezTo>
                  <a:cubicBezTo>
                    <a:pt x="86" y="106"/>
                    <a:pt x="66" y="117"/>
                    <a:pt x="42" y="105"/>
                  </a:cubicBezTo>
                  <a:cubicBezTo>
                    <a:pt x="18" y="93"/>
                    <a:pt x="0" y="63"/>
                    <a:pt x="2" y="37"/>
                  </a:cubicBezTo>
                  <a:cubicBezTo>
                    <a:pt x="3" y="11"/>
                    <a:pt x="24" y="0"/>
                    <a:pt x="48" y="13"/>
                  </a:cubicBezTo>
                  <a:close/>
                </a:path>
              </a:pathLst>
            </a:custGeom>
            <a:solidFill>
              <a:srgbClr val="FFF0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12">
              <a:extLst>
                <a:ext uri="{FF2B5EF4-FFF2-40B4-BE49-F238E27FC236}">
                  <a16:creationId xmlns:a16="http://schemas.microsoft.com/office/drawing/2014/main" id="{4A0EF211-BA29-CF6D-313B-1D42F80E230B}"/>
                </a:ext>
              </a:extLst>
            </p:cNvPr>
            <p:cNvSpPr>
              <a:spLocks/>
            </p:cNvSpPr>
            <p:nvPr userDrawn="1"/>
          </p:nvSpPr>
          <p:spPr bwMode="auto">
            <a:xfrm>
              <a:off x="2185989" y="3214688"/>
              <a:ext cx="193675" cy="187325"/>
            </a:xfrm>
            <a:custGeom>
              <a:avLst/>
              <a:gdLst>
                <a:gd name="T0" fmla="*/ 2147483646 w 122"/>
                <a:gd name="T1" fmla="*/ 2147483646 h 118"/>
                <a:gd name="T2" fmla="*/ 2147483646 w 122"/>
                <a:gd name="T3" fmla="*/ 2147483646 h 118"/>
                <a:gd name="T4" fmla="*/ 2147483646 w 122"/>
                <a:gd name="T5" fmla="*/ 2147483646 h 118"/>
                <a:gd name="T6" fmla="*/ 2147483646 w 122"/>
                <a:gd name="T7" fmla="*/ 2147483646 h 118"/>
                <a:gd name="T8" fmla="*/ 2147483646 w 122"/>
                <a:gd name="T9" fmla="*/ 2147483646 h 118"/>
                <a:gd name="T10" fmla="*/ 2147483646 w 122"/>
                <a:gd name="T11" fmla="*/ 2147483646 h 118"/>
                <a:gd name="T12" fmla="*/ 2147483646 w 122"/>
                <a:gd name="T13" fmla="*/ 2147483646 h 118"/>
                <a:gd name="T14" fmla="*/ 2147483646 w 122"/>
                <a:gd name="T15" fmla="*/ 2147483646 h 118"/>
                <a:gd name="T16" fmla="*/ 2147483646 w 122"/>
                <a:gd name="T17" fmla="*/ 2147483646 h 118"/>
                <a:gd name="T18" fmla="*/ 2147483646 w 122"/>
                <a:gd name="T19" fmla="*/ 2147483646 h 118"/>
                <a:gd name="T20" fmla="*/ 2147483646 w 122"/>
                <a:gd name="T21" fmla="*/ 2147483646 h 118"/>
                <a:gd name="T22" fmla="*/ 2147483646 w 122"/>
                <a:gd name="T23" fmla="*/ 2147483646 h 118"/>
                <a:gd name="T24" fmla="*/ 2147483646 w 122"/>
                <a:gd name="T25" fmla="*/ 2147483646 h 118"/>
                <a:gd name="T26" fmla="*/ 2147483646 w 122"/>
                <a:gd name="T27" fmla="*/ 2147483646 h 118"/>
                <a:gd name="T28" fmla="*/ 2147483646 w 122"/>
                <a:gd name="T29" fmla="*/ 2147483646 h 118"/>
                <a:gd name="T30" fmla="*/ 2147483646 w 122"/>
                <a:gd name="T31" fmla="*/ 2147483646 h 118"/>
                <a:gd name="T32" fmla="*/ 2147483646 w 122"/>
                <a:gd name="T33" fmla="*/ 2147483646 h 118"/>
                <a:gd name="T34" fmla="*/ 2147483646 w 122"/>
                <a:gd name="T35" fmla="*/ 2147483646 h 118"/>
                <a:gd name="T36" fmla="*/ 2147483646 w 122"/>
                <a:gd name="T37" fmla="*/ 2147483646 h 118"/>
                <a:gd name="T38" fmla="*/ 2147483646 w 122"/>
                <a:gd name="T39" fmla="*/ 2147483646 h 118"/>
                <a:gd name="T40" fmla="*/ 2147483646 w 122"/>
                <a:gd name="T41" fmla="*/ 2147483646 h 118"/>
                <a:gd name="T42" fmla="*/ 2147483646 w 122"/>
                <a:gd name="T43" fmla="*/ 2147483646 h 118"/>
                <a:gd name="T44" fmla="*/ 2147483646 w 122"/>
                <a:gd name="T45" fmla="*/ 2147483646 h 118"/>
                <a:gd name="T46" fmla="*/ 2147483646 w 122"/>
                <a:gd name="T47" fmla="*/ 2147483646 h 118"/>
                <a:gd name="T48" fmla="*/ 2147483646 w 122"/>
                <a:gd name="T49" fmla="*/ 2147483646 h 118"/>
                <a:gd name="T50" fmla="*/ 2147483646 w 122"/>
                <a:gd name="T51" fmla="*/ 2147483646 h 118"/>
                <a:gd name="T52" fmla="*/ 2147483646 w 122"/>
                <a:gd name="T53" fmla="*/ 2147483646 h 118"/>
                <a:gd name="T54" fmla="*/ 2147483646 w 122"/>
                <a:gd name="T55" fmla="*/ 2147483646 h 118"/>
                <a:gd name="T56" fmla="*/ 2147483646 w 122"/>
                <a:gd name="T57" fmla="*/ 2147483646 h 118"/>
                <a:gd name="T58" fmla="*/ 2147483646 w 122"/>
                <a:gd name="T59" fmla="*/ 2147483646 h 118"/>
                <a:gd name="T60" fmla="*/ 2147483646 w 122"/>
                <a:gd name="T61" fmla="*/ 2147483646 h 118"/>
                <a:gd name="T62" fmla="*/ 2147483646 w 122"/>
                <a:gd name="T63" fmla="*/ 2147483646 h 118"/>
                <a:gd name="T64" fmla="*/ 2147483646 w 122"/>
                <a:gd name="T65" fmla="*/ 2147483646 h 118"/>
                <a:gd name="T66" fmla="*/ 2147483646 w 122"/>
                <a:gd name="T67" fmla="*/ 2147483646 h 118"/>
                <a:gd name="T68" fmla="*/ 2147483646 w 122"/>
                <a:gd name="T69" fmla="*/ 2147483646 h 118"/>
                <a:gd name="T70" fmla="*/ 2147483646 w 122"/>
                <a:gd name="T71" fmla="*/ 2147483646 h 118"/>
                <a:gd name="T72" fmla="*/ 2147483646 w 122"/>
                <a:gd name="T73" fmla="*/ 2147483646 h 118"/>
                <a:gd name="T74" fmla="*/ 2147483646 w 122"/>
                <a:gd name="T75" fmla="*/ 2147483646 h 118"/>
                <a:gd name="T76" fmla="*/ 2147483646 w 122"/>
                <a:gd name="T77" fmla="*/ 2147483646 h 118"/>
                <a:gd name="T78" fmla="*/ 2147483646 w 122"/>
                <a:gd name="T79" fmla="*/ 2147483646 h 118"/>
                <a:gd name="T80" fmla="*/ 2147483646 w 122"/>
                <a:gd name="T81" fmla="*/ 2147483646 h 118"/>
                <a:gd name="T82" fmla="*/ 2147483646 w 122"/>
                <a:gd name="T83" fmla="*/ 2147483646 h 118"/>
                <a:gd name="T84" fmla="*/ 2147483646 w 122"/>
                <a:gd name="T85" fmla="*/ 2147483646 h 118"/>
                <a:gd name="T86" fmla="*/ 2147483646 w 122"/>
                <a:gd name="T87" fmla="*/ 2147483646 h 118"/>
                <a:gd name="T88" fmla="*/ 2147483646 w 122"/>
                <a:gd name="T89" fmla="*/ 2147483646 h 118"/>
                <a:gd name="T90" fmla="*/ 2147483646 w 122"/>
                <a:gd name="T91" fmla="*/ 2147483646 h 118"/>
                <a:gd name="T92" fmla="*/ 2147483646 w 122"/>
                <a:gd name="T93" fmla="*/ 2147483646 h 118"/>
                <a:gd name="T94" fmla="*/ 2147483646 w 122"/>
                <a:gd name="T95" fmla="*/ 2147483646 h 118"/>
                <a:gd name="T96" fmla="*/ 2147483646 w 122"/>
                <a:gd name="T97" fmla="*/ 2147483646 h 118"/>
                <a:gd name="T98" fmla="*/ 2147483646 w 122"/>
                <a:gd name="T99" fmla="*/ 2147483646 h 118"/>
                <a:gd name="T100" fmla="*/ 2147483646 w 122"/>
                <a:gd name="T101" fmla="*/ 2147483646 h 118"/>
                <a:gd name="T102" fmla="*/ 2147483646 w 122"/>
                <a:gd name="T103" fmla="*/ 2147483646 h 118"/>
                <a:gd name="T104" fmla="*/ 2147483646 w 122"/>
                <a:gd name="T105" fmla="*/ 2147483646 h 118"/>
                <a:gd name="T106" fmla="*/ 2147483646 w 122"/>
                <a:gd name="T107" fmla="*/ 2147483646 h 118"/>
                <a:gd name="T108" fmla="*/ 2147483646 w 122"/>
                <a:gd name="T109" fmla="*/ 2147483646 h 118"/>
                <a:gd name="T110" fmla="*/ 2147483646 w 122"/>
                <a:gd name="T111" fmla="*/ 2147483646 h 118"/>
                <a:gd name="T112" fmla="*/ 2147483646 w 122"/>
                <a:gd name="T113" fmla="*/ 2147483646 h 118"/>
                <a:gd name="T114" fmla="*/ 2147483646 w 122"/>
                <a:gd name="T115" fmla="*/ 2147483646 h 118"/>
                <a:gd name="T116" fmla="*/ 2147483646 w 122"/>
                <a:gd name="T117" fmla="*/ 2147483646 h 118"/>
                <a:gd name="T118" fmla="*/ 2147483646 w 122"/>
                <a:gd name="T119" fmla="*/ 2147483646 h 118"/>
                <a:gd name="T120" fmla="*/ 2147483646 w 122"/>
                <a:gd name="T121" fmla="*/ 2147483646 h 118"/>
                <a:gd name="T122" fmla="*/ 2147483646 w 122"/>
                <a:gd name="T123" fmla="*/ 2147483646 h 118"/>
                <a:gd name="T124" fmla="*/ 2147483646 w 122"/>
                <a:gd name="T125" fmla="*/ 2147483646 h 1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 h="118">
                  <a:moveTo>
                    <a:pt x="86" y="109"/>
                  </a:moveTo>
                  <a:cubicBezTo>
                    <a:pt x="87" y="108"/>
                    <a:pt x="88" y="108"/>
                    <a:pt x="88" y="108"/>
                  </a:cubicBezTo>
                  <a:cubicBezTo>
                    <a:pt x="89" y="108"/>
                    <a:pt x="90" y="108"/>
                    <a:pt x="90" y="108"/>
                  </a:cubicBezTo>
                  <a:cubicBezTo>
                    <a:pt x="91" y="108"/>
                    <a:pt x="92" y="108"/>
                    <a:pt x="93" y="107"/>
                  </a:cubicBezTo>
                  <a:cubicBezTo>
                    <a:pt x="93" y="107"/>
                    <a:pt x="94" y="107"/>
                    <a:pt x="95" y="107"/>
                  </a:cubicBezTo>
                  <a:cubicBezTo>
                    <a:pt x="96" y="107"/>
                    <a:pt x="96" y="107"/>
                    <a:pt x="97" y="107"/>
                  </a:cubicBezTo>
                  <a:cubicBezTo>
                    <a:pt x="110" y="105"/>
                    <a:pt x="119" y="94"/>
                    <a:pt x="120" y="78"/>
                  </a:cubicBezTo>
                  <a:cubicBezTo>
                    <a:pt x="122" y="52"/>
                    <a:pt x="104" y="22"/>
                    <a:pt x="80" y="10"/>
                  </a:cubicBezTo>
                  <a:cubicBezTo>
                    <a:pt x="62" y="0"/>
                    <a:pt x="46" y="5"/>
                    <a:pt x="38" y="18"/>
                  </a:cubicBezTo>
                  <a:cubicBezTo>
                    <a:pt x="38" y="19"/>
                    <a:pt x="37" y="19"/>
                    <a:pt x="37" y="20"/>
                  </a:cubicBezTo>
                  <a:cubicBezTo>
                    <a:pt x="36" y="21"/>
                    <a:pt x="36" y="21"/>
                    <a:pt x="36" y="22"/>
                  </a:cubicBezTo>
                  <a:cubicBezTo>
                    <a:pt x="35" y="23"/>
                    <a:pt x="35" y="23"/>
                    <a:pt x="34" y="24"/>
                  </a:cubicBezTo>
                  <a:cubicBezTo>
                    <a:pt x="34" y="24"/>
                    <a:pt x="34" y="25"/>
                    <a:pt x="33" y="26"/>
                  </a:cubicBezTo>
                  <a:cubicBezTo>
                    <a:pt x="33" y="26"/>
                    <a:pt x="32" y="27"/>
                    <a:pt x="32" y="27"/>
                  </a:cubicBezTo>
                  <a:cubicBezTo>
                    <a:pt x="32" y="28"/>
                    <a:pt x="31" y="29"/>
                    <a:pt x="31" y="29"/>
                  </a:cubicBezTo>
                  <a:cubicBezTo>
                    <a:pt x="30" y="30"/>
                    <a:pt x="30" y="30"/>
                    <a:pt x="30" y="31"/>
                  </a:cubicBezTo>
                  <a:cubicBezTo>
                    <a:pt x="29" y="32"/>
                    <a:pt x="28" y="33"/>
                    <a:pt x="28" y="33"/>
                  </a:cubicBezTo>
                  <a:cubicBezTo>
                    <a:pt x="28" y="34"/>
                    <a:pt x="27" y="35"/>
                    <a:pt x="27" y="35"/>
                  </a:cubicBezTo>
                  <a:cubicBezTo>
                    <a:pt x="27" y="36"/>
                    <a:pt x="26" y="36"/>
                    <a:pt x="26" y="37"/>
                  </a:cubicBezTo>
                  <a:cubicBezTo>
                    <a:pt x="25" y="38"/>
                    <a:pt x="25" y="38"/>
                    <a:pt x="25" y="39"/>
                  </a:cubicBezTo>
                  <a:cubicBezTo>
                    <a:pt x="24" y="39"/>
                    <a:pt x="24" y="40"/>
                    <a:pt x="23" y="41"/>
                  </a:cubicBezTo>
                  <a:cubicBezTo>
                    <a:pt x="23" y="41"/>
                    <a:pt x="23" y="42"/>
                    <a:pt x="22" y="42"/>
                  </a:cubicBezTo>
                  <a:cubicBezTo>
                    <a:pt x="22" y="43"/>
                    <a:pt x="21" y="44"/>
                    <a:pt x="21" y="44"/>
                  </a:cubicBezTo>
                  <a:cubicBezTo>
                    <a:pt x="21" y="45"/>
                    <a:pt x="20" y="46"/>
                    <a:pt x="20" y="46"/>
                  </a:cubicBezTo>
                  <a:cubicBezTo>
                    <a:pt x="19" y="47"/>
                    <a:pt x="19" y="47"/>
                    <a:pt x="19" y="48"/>
                  </a:cubicBezTo>
                  <a:cubicBezTo>
                    <a:pt x="18" y="49"/>
                    <a:pt x="18" y="49"/>
                    <a:pt x="17" y="50"/>
                  </a:cubicBezTo>
                  <a:cubicBezTo>
                    <a:pt x="17" y="50"/>
                    <a:pt x="16" y="51"/>
                    <a:pt x="16" y="52"/>
                  </a:cubicBezTo>
                  <a:cubicBezTo>
                    <a:pt x="16" y="52"/>
                    <a:pt x="15" y="53"/>
                    <a:pt x="15" y="54"/>
                  </a:cubicBezTo>
                  <a:cubicBezTo>
                    <a:pt x="14" y="54"/>
                    <a:pt x="14" y="55"/>
                    <a:pt x="14" y="55"/>
                  </a:cubicBezTo>
                  <a:cubicBezTo>
                    <a:pt x="13" y="56"/>
                    <a:pt x="13" y="57"/>
                    <a:pt x="12" y="57"/>
                  </a:cubicBezTo>
                  <a:cubicBezTo>
                    <a:pt x="12" y="58"/>
                    <a:pt x="12" y="58"/>
                    <a:pt x="11" y="59"/>
                  </a:cubicBezTo>
                  <a:cubicBezTo>
                    <a:pt x="11" y="60"/>
                    <a:pt x="10" y="60"/>
                    <a:pt x="10" y="61"/>
                  </a:cubicBezTo>
                  <a:cubicBezTo>
                    <a:pt x="10" y="61"/>
                    <a:pt x="9" y="62"/>
                    <a:pt x="9" y="63"/>
                  </a:cubicBezTo>
                  <a:cubicBezTo>
                    <a:pt x="8" y="63"/>
                    <a:pt x="8" y="64"/>
                    <a:pt x="8" y="65"/>
                  </a:cubicBezTo>
                  <a:cubicBezTo>
                    <a:pt x="7" y="65"/>
                    <a:pt x="7" y="66"/>
                    <a:pt x="6" y="66"/>
                  </a:cubicBezTo>
                  <a:cubicBezTo>
                    <a:pt x="6" y="67"/>
                    <a:pt x="6" y="68"/>
                    <a:pt x="5" y="68"/>
                  </a:cubicBezTo>
                  <a:cubicBezTo>
                    <a:pt x="5" y="69"/>
                    <a:pt x="4" y="69"/>
                    <a:pt x="4" y="70"/>
                  </a:cubicBezTo>
                  <a:cubicBezTo>
                    <a:pt x="2" y="73"/>
                    <a:pt x="1" y="76"/>
                    <a:pt x="1" y="80"/>
                  </a:cubicBezTo>
                  <a:cubicBezTo>
                    <a:pt x="0" y="93"/>
                    <a:pt x="9" y="109"/>
                    <a:pt x="22" y="115"/>
                  </a:cubicBezTo>
                  <a:cubicBezTo>
                    <a:pt x="26" y="117"/>
                    <a:pt x="29" y="118"/>
                    <a:pt x="33" y="118"/>
                  </a:cubicBezTo>
                  <a:cubicBezTo>
                    <a:pt x="33" y="118"/>
                    <a:pt x="34" y="117"/>
                    <a:pt x="35" y="117"/>
                  </a:cubicBezTo>
                  <a:cubicBezTo>
                    <a:pt x="35" y="117"/>
                    <a:pt x="36" y="117"/>
                    <a:pt x="37" y="117"/>
                  </a:cubicBezTo>
                  <a:cubicBezTo>
                    <a:pt x="37" y="117"/>
                    <a:pt x="38" y="116"/>
                    <a:pt x="39" y="116"/>
                  </a:cubicBezTo>
                  <a:cubicBezTo>
                    <a:pt x="40" y="116"/>
                    <a:pt x="40" y="116"/>
                    <a:pt x="41" y="116"/>
                  </a:cubicBezTo>
                  <a:cubicBezTo>
                    <a:pt x="42" y="116"/>
                    <a:pt x="42" y="116"/>
                    <a:pt x="43" y="116"/>
                  </a:cubicBezTo>
                  <a:cubicBezTo>
                    <a:pt x="44" y="116"/>
                    <a:pt x="44" y="115"/>
                    <a:pt x="45" y="115"/>
                  </a:cubicBezTo>
                  <a:cubicBezTo>
                    <a:pt x="46" y="115"/>
                    <a:pt x="46" y="115"/>
                    <a:pt x="47" y="115"/>
                  </a:cubicBezTo>
                  <a:cubicBezTo>
                    <a:pt x="48" y="115"/>
                    <a:pt x="48" y="115"/>
                    <a:pt x="49" y="115"/>
                  </a:cubicBezTo>
                  <a:cubicBezTo>
                    <a:pt x="50" y="115"/>
                    <a:pt x="51" y="114"/>
                    <a:pt x="51" y="114"/>
                  </a:cubicBezTo>
                  <a:cubicBezTo>
                    <a:pt x="52" y="114"/>
                    <a:pt x="53" y="114"/>
                    <a:pt x="53" y="114"/>
                  </a:cubicBezTo>
                  <a:cubicBezTo>
                    <a:pt x="54" y="114"/>
                    <a:pt x="55" y="113"/>
                    <a:pt x="55" y="113"/>
                  </a:cubicBezTo>
                  <a:cubicBezTo>
                    <a:pt x="56" y="114"/>
                    <a:pt x="57" y="113"/>
                    <a:pt x="57" y="113"/>
                  </a:cubicBezTo>
                  <a:cubicBezTo>
                    <a:pt x="58" y="113"/>
                    <a:pt x="59" y="113"/>
                    <a:pt x="60" y="113"/>
                  </a:cubicBezTo>
                  <a:cubicBezTo>
                    <a:pt x="60" y="113"/>
                    <a:pt x="61" y="112"/>
                    <a:pt x="62" y="112"/>
                  </a:cubicBezTo>
                  <a:cubicBezTo>
                    <a:pt x="62" y="112"/>
                    <a:pt x="63" y="112"/>
                    <a:pt x="64" y="112"/>
                  </a:cubicBezTo>
                  <a:cubicBezTo>
                    <a:pt x="64" y="112"/>
                    <a:pt x="65" y="112"/>
                    <a:pt x="66" y="112"/>
                  </a:cubicBezTo>
                  <a:cubicBezTo>
                    <a:pt x="67" y="112"/>
                    <a:pt x="67" y="111"/>
                    <a:pt x="68" y="111"/>
                  </a:cubicBezTo>
                  <a:cubicBezTo>
                    <a:pt x="69" y="111"/>
                    <a:pt x="69" y="111"/>
                    <a:pt x="70" y="111"/>
                  </a:cubicBezTo>
                  <a:cubicBezTo>
                    <a:pt x="71" y="111"/>
                    <a:pt x="71" y="111"/>
                    <a:pt x="72" y="110"/>
                  </a:cubicBezTo>
                  <a:cubicBezTo>
                    <a:pt x="73" y="110"/>
                    <a:pt x="73" y="110"/>
                    <a:pt x="74" y="110"/>
                  </a:cubicBezTo>
                  <a:cubicBezTo>
                    <a:pt x="77" y="110"/>
                    <a:pt x="79" y="110"/>
                    <a:pt x="82" y="109"/>
                  </a:cubicBezTo>
                  <a:cubicBezTo>
                    <a:pt x="82" y="109"/>
                    <a:pt x="83" y="109"/>
                    <a:pt x="84" y="109"/>
                  </a:cubicBezTo>
                  <a:cubicBezTo>
                    <a:pt x="85" y="109"/>
                    <a:pt x="85" y="109"/>
                    <a:pt x="86" y="10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13">
              <a:extLst>
                <a:ext uri="{FF2B5EF4-FFF2-40B4-BE49-F238E27FC236}">
                  <a16:creationId xmlns:a16="http://schemas.microsoft.com/office/drawing/2014/main" id="{A3AE48D6-7F2E-6F61-9662-8CF2B923A2B8}"/>
                </a:ext>
              </a:extLst>
            </p:cNvPr>
            <p:cNvSpPr>
              <a:spLocks/>
            </p:cNvSpPr>
            <p:nvPr userDrawn="1"/>
          </p:nvSpPr>
          <p:spPr bwMode="auto">
            <a:xfrm>
              <a:off x="2146301" y="3316288"/>
              <a:ext cx="109538" cy="100013"/>
            </a:xfrm>
            <a:custGeom>
              <a:avLst/>
              <a:gdLst>
                <a:gd name="T0" fmla="*/ 2147483646 w 69"/>
                <a:gd name="T1" fmla="*/ 2147483646 h 63"/>
                <a:gd name="T2" fmla="*/ 2147483646 w 69"/>
                <a:gd name="T3" fmla="*/ 2147483646 h 63"/>
                <a:gd name="T4" fmla="*/ 2147483646 w 69"/>
                <a:gd name="T5" fmla="*/ 2147483646 h 63"/>
                <a:gd name="T6" fmla="*/ 0 w 69"/>
                <a:gd name="T7" fmla="*/ 2147483646 h 63"/>
                <a:gd name="T8" fmla="*/ 2147483646 w 69"/>
                <a:gd name="T9" fmla="*/ 2147483646 h 63"/>
                <a:gd name="T10" fmla="*/ 2147483646 w 69"/>
                <a:gd name="T11" fmla="*/ 2147483646 h 63"/>
                <a:gd name="T12" fmla="*/ 2147483646 w 69"/>
                <a:gd name="T13" fmla="*/ 2147483646 h 63"/>
                <a:gd name="T14" fmla="*/ 2147483646 w 69"/>
                <a:gd name="T15" fmla="*/ 2147483646 h 63"/>
                <a:gd name="T16" fmla="*/ 2147483646 w 69"/>
                <a:gd name="T17" fmla="*/ 2147483646 h 63"/>
                <a:gd name="T18" fmla="*/ 2147483646 w 69"/>
                <a:gd name="T19" fmla="*/ 2147483646 h 63"/>
                <a:gd name="T20" fmla="*/ 2147483646 w 69"/>
                <a:gd name="T21" fmla="*/ 2147483646 h 63"/>
                <a:gd name="T22" fmla="*/ 2147483646 w 69"/>
                <a:gd name="T23" fmla="*/ 2147483646 h 63"/>
                <a:gd name="T24" fmla="*/ 2147483646 w 69"/>
                <a:gd name="T25" fmla="*/ 2147483646 h 63"/>
                <a:gd name="T26" fmla="*/ 2147483646 w 69"/>
                <a:gd name="T27" fmla="*/ 2147483646 h 63"/>
                <a:gd name="T28" fmla="*/ 2147483646 w 69"/>
                <a:gd name="T29" fmla="*/ 2147483646 h 63"/>
                <a:gd name="T30" fmla="*/ 2147483646 w 69"/>
                <a:gd name="T31" fmla="*/ 2147483646 h 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9" h="63">
                  <a:moveTo>
                    <a:pt x="48" y="5"/>
                  </a:moveTo>
                  <a:cubicBezTo>
                    <a:pt x="39" y="0"/>
                    <a:pt x="30" y="2"/>
                    <a:pt x="27" y="10"/>
                  </a:cubicBezTo>
                  <a:cubicBezTo>
                    <a:pt x="3" y="46"/>
                    <a:pt x="3" y="46"/>
                    <a:pt x="3" y="46"/>
                  </a:cubicBezTo>
                  <a:cubicBezTo>
                    <a:pt x="2" y="46"/>
                    <a:pt x="1" y="48"/>
                    <a:pt x="0" y="50"/>
                  </a:cubicBezTo>
                  <a:cubicBezTo>
                    <a:pt x="0" y="54"/>
                    <a:pt x="3" y="59"/>
                    <a:pt x="7" y="61"/>
                  </a:cubicBezTo>
                  <a:cubicBezTo>
                    <a:pt x="9" y="63"/>
                    <a:pt x="11" y="62"/>
                    <a:pt x="13" y="61"/>
                  </a:cubicBezTo>
                  <a:cubicBezTo>
                    <a:pt x="13" y="61"/>
                    <a:pt x="14" y="61"/>
                    <a:pt x="15" y="61"/>
                  </a:cubicBezTo>
                  <a:cubicBezTo>
                    <a:pt x="16" y="61"/>
                    <a:pt x="17" y="61"/>
                    <a:pt x="17" y="60"/>
                  </a:cubicBezTo>
                  <a:cubicBezTo>
                    <a:pt x="18" y="61"/>
                    <a:pt x="19" y="61"/>
                    <a:pt x="20" y="60"/>
                  </a:cubicBezTo>
                  <a:cubicBezTo>
                    <a:pt x="21" y="60"/>
                    <a:pt x="22" y="60"/>
                    <a:pt x="22" y="60"/>
                  </a:cubicBezTo>
                  <a:cubicBezTo>
                    <a:pt x="23" y="60"/>
                    <a:pt x="24" y="60"/>
                    <a:pt x="24" y="60"/>
                  </a:cubicBezTo>
                  <a:cubicBezTo>
                    <a:pt x="49" y="55"/>
                    <a:pt x="49" y="55"/>
                    <a:pt x="49" y="55"/>
                  </a:cubicBezTo>
                  <a:cubicBezTo>
                    <a:pt x="50" y="55"/>
                    <a:pt x="51" y="55"/>
                    <a:pt x="51" y="55"/>
                  </a:cubicBezTo>
                  <a:cubicBezTo>
                    <a:pt x="52" y="55"/>
                    <a:pt x="53" y="54"/>
                    <a:pt x="53" y="54"/>
                  </a:cubicBezTo>
                  <a:cubicBezTo>
                    <a:pt x="62" y="55"/>
                    <a:pt x="68" y="49"/>
                    <a:pt x="68" y="39"/>
                  </a:cubicBezTo>
                  <a:cubicBezTo>
                    <a:pt x="69" y="26"/>
                    <a:pt x="60" y="11"/>
                    <a:pt x="48" y="5"/>
                  </a:cubicBezTo>
                  <a:close/>
                </a:path>
              </a:pathLst>
            </a:custGeom>
            <a:solidFill>
              <a:srgbClr val="443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14">
              <a:extLst>
                <a:ext uri="{FF2B5EF4-FFF2-40B4-BE49-F238E27FC236}">
                  <a16:creationId xmlns:a16="http://schemas.microsoft.com/office/drawing/2014/main" id="{8FD93005-CBC6-1485-9DA0-27637731C945}"/>
                </a:ext>
              </a:extLst>
            </p:cNvPr>
            <p:cNvSpPr>
              <a:spLocks/>
            </p:cNvSpPr>
            <p:nvPr userDrawn="1"/>
          </p:nvSpPr>
          <p:spPr bwMode="auto">
            <a:xfrm>
              <a:off x="2143126" y="2647950"/>
              <a:ext cx="227013" cy="142875"/>
            </a:xfrm>
            <a:custGeom>
              <a:avLst/>
              <a:gdLst>
                <a:gd name="T0" fmla="*/ 2147483646 w 143"/>
                <a:gd name="T1" fmla="*/ 2147483646 h 90"/>
                <a:gd name="T2" fmla="*/ 2147483646 w 143"/>
                <a:gd name="T3" fmla="*/ 2147483646 h 90"/>
                <a:gd name="T4" fmla="*/ 0 w 143"/>
                <a:gd name="T5" fmla="*/ 2147483646 h 90"/>
                <a:gd name="T6" fmla="*/ 2147483646 w 143"/>
                <a:gd name="T7" fmla="*/ 0 h 90"/>
                <a:gd name="T8" fmla="*/ 2147483646 w 143"/>
                <a:gd name="T9" fmla="*/ 2147483646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3" h="90">
                  <a:moveTo>
                    <a:pt x="143" y="14"/>
                  </a:moveTo>
                  <a:lnTo>
                    <a:pt x="30" y="90"/>
                  </a:lnTo>
                  <a:lnTo>
                    <a:pt x="0" y="77"/>
                  </a:lnTo>
                  <a:lnTo>
                    <a:pt x="112" y="0"/>
                  </a:lnTo>
                  <a:lnTo>
                    <a:pt x="143" y="14"/>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16">
              <a:extLst>
                <a:ext uri="{FF2B5EF4-FFF2-40B4-BE49-F238E27FC236}">
                  <a16:creationId xmlns:a16="http://schemas.microsoft.com/office/drawing/2014/main" id="{E0EB8124-66D2-C7A4-5B73-7193803D8E2F}"/>
                </a:ext>
              </a:extLst>
            </p:cNvPr>
            <p:cNvSpPr>
              <a:spLocks/>
            </p:cNvSpPr>
            <p:nvPr userDrawn="1"/>
          </p:nvSpPr>
          <p:spPr bwMode="auto">
            <a:xfrm>
              <a:off x="2143126" y="2770188"/>
              <a:ext cx="47625" cy="82550"/>
            </a:xfrm>
            <a:custGeom>
              <a:avLst/>
              <a:gdLst>
                <a:gd name="T0" fmla="*/ 2147483646 w 30"/>
                <a:gd name="T1" fmla="*/ 2147483646 h 52"/>
                <a:gd name="T2" fmla="*/ 2147483646 w 30"/>
                <a:gd name="T3" fmla="*/ 2147483646 h 52"/>
                <a:gd name="T4" fmla="*/ 0 w 30"/>
                <a:gd name="T5" fmla="*/ 2147483646 h 52"/>
                <a:gd name="T6" fmla="*/ 0 w 30"/>
                <a:gd name="T7" fmla="*/ 0 h 52"/>
                <a:gd name="T8" fmla="*/ 2147483646 w 30"/>
                <a:gd name="T9" fmla="*/ 2147483646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52">
                  <a:moveTo>
                    <a:pt x="30" y="13"/>
                  </a:moveTo>
                  <a:lnTo>
                    <a:pt x="30" y="52"/>
                  </a:lnTo>
                  <a:lnTo>
                    <a:pt x="0" y="39"/>
                  </a:lnTo>
                  <a:lnTo>
                    <a:pt x="0" y="0"/>
                  </a:lnTo>
                  <a:lnTo>
                    <a:pt x="30" y="13"/>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17">
              <a:extLst>
                <a:ext uri="{FF2B5EF4-FFF2-40B4-BE49-F238E27FC236}">
                  <a16:creationId xmlns:a16="http://schemas.microsoft.com/office/drawing/2014/main" id="{41012A96-3024-861C-F526-B0F22CA94B23}"/>
                </a:ext>
              </a:extLst>
            </p:cNvPr>
            <p:cNvSpPr>
              <a:spLocks/>
            </p:cNvSpPr>
            <p:nvPr userDrawn="1"/>
          </p:nvSpPr>
          <p:spPr bwMode="auto">
            <a:xfrm>
              <a:off x="2190751" y="2668588"/>
              <a:ext cx="239713" cy="150813"/>
            </a:xfrm>
            <a:custGeom>
              <a:avLst/>
              <a:gdLst>
                <a:gd name="T0" fmla="*/ 2147483646 w 151"/>
                <a:gd name="T1" fmla="*/ 2147483646 h 95"/>
                <a:gd name="T2" fmla="*/ 2147483646 w 151"/>
                <a:gd name="T3" fmla="*/ 2147483646 h 95"/>
                <a:gd name="T4" fmla="*/ 0 w 151"/>
                <a:gd name="T5" fmla="*/ 2147483646 h 95"/>
                <a:gd name="T6" fmla="*/ 2147483646 w 151"/>
                <a:gd name="T7" fmla="*/ 0 h 95"/>
                <a:gd name="T8" fmla="*/ 2147483646 w 151"/>
                <a:gd name="T9" fmla="*/ 2147483646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 h="95">
                  <a:moveTo>
                    <a:pt x="151" y="16"/>
                  </a:moveTo>
                  <a:lnTo>
                    <a:pt x="41" y="95"/>
                  </a:lnTo>
                  <a:lnTo>
                    <a:pt x="0" y="77"/>
                  </a:lnTo>
                  <a:lnTo>
                    <a:pt x="112" y="0"/>
                  </a:lnTo>
                  <a:lnTo>
                    <a:pt x="151" y="16"/>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18">
              <a:extLst>
                <a:ext uri="{FF2B5EF4-FFF2-40B4-BE49-F238E27FC236}">
                  <a16:creationId xmlns:a16="http://schemas.microsoft.com/office/drawing/2014/main" id="{9987F8AA-16F0-B232-AF17-BF36A39E5C3C}"/>
                </a:ext>
              </a:extLst>
            </p:cNvPr>
            <p:cNvSpPr>
              <a:spLocks/>
            </p:cNvSpPr>
            <p:nvPr userDrawn="1"/>
          </p:nvSpPr>
          <p:spPr bwMode="auto">
            <a:xfrm>
              <a:off x="2190751" y="2790825"/>
              <a:ext cx="65088" cy="90488"/>
            </a:xfrm>
            <a:custGeom>
              <a:avLst/>
              <a:gdLst>
                <a:gd name="T0" fmla="*/ 2147483646 w 41"/>
                <a:gd name="T1" fmla="*/ 2147483646 h 57"/>
                <a:gd name="T2" fmla="*/ 2147483646 w 41"/>
                <a:gd name="T3" fmla="*/ 2147483646 h 57"/>
                <a:gd name="T4" fmla="*/ 0 w 41"/>
                <a:gd name="T5" fmla="*/ 2147483646 h 57"/>
                <a:gd name="T6" fmla="*/ 0 w 41"/>
                <a:gd name="T7" fmla="*/ 0 h 57"/>
                <a:gd name="T8" fmla="*/ 2147483646 w 41"/>
                <a:gd name="T9" fmla="*/ 2147483646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57">
                  <a:moveTo>
                    <a:pt x="41" y="18"/>
                  </a:moveTo>
                  <a:lnTo>
                    <a:pt x="41" y="57"/>
                  </a:lnTo>
                  <a:lnTo>
                    <a:pt x="0" y="39"/>
                  </a:lnTo>
                  <a:lnTo>
                    <a:pt x="0" y="0"/>
                  </a:lnTo>
                  <a:lnTo>
                    <a:pt x="41" y="18"/>
                  </a:lnTo>
                  <a:close/>
                </a:path>
              </a:pathLst>
            </a:custGeom>
            <a:solidFill>
              <a:srgbClr val="DF870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19">
              <a:extLst>
                <a:ext uri="{FF2B5EF4-FFF2-40B4-BE49-F238E27FC236}">
                  <a16:creationId xmlns:a16="http://schemas.microsoft.com/office/drawing/2014/main" id="{F5756B6D-B776-1BFB-96CA-1C2863F27134}"/>
                </a:ext>
              </a:extLst>
            </p:cNvPr>
            <p:cNvSpPr>
              <a:spLocks/>
            </p:cNvSpPr>
            <p:nvPr userDrawn="1"/>
          </p:nvSpPr>
          <p:spPr bwMode="auto">
            <a:xfrm>
              <a:off x="2255839" y="2693988"/>
              <a:ext cx="222250" cy="146050"/>
            </a:xfrm>
            <a:custGeom>
              <a:avLst/>
              <a:gdLst>
                <a:gd name="T0" fmla="*/ 2147483646 w 140"/>
                <a:gd name="T1" fmla="*/ 2147483646 h 92"/>
                <a:gd name="T2" fmla="*/ 2147483646 w 140"/>
                <a:gd name="T3" fmla="*/ 2147483646 h 92"/>
                <a:gd name="T4" fmla="*/ 0 w 140"/>
                <a:gd name="T5" fmla="*/ 2147483646 h 92"/>
                <a:gd name="T6" fmla="*/ 2147483646 w 140"/>
                <a:gd name="T7" fmla="*/ 0 h 92"/>
                <a:gd name="T8" fmla="*/ 2147483646 w 140"/>
                <a:gd name="T9" fmla="*/ 2147483646 h 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 h="92">
                  <a:moveTo>
                    <a:pt x="140" y="14"/>
                  </a:moveTo>
                  <a:lnTo>
                    <a:pt x="30" y="92"/>
                  </a:lnTo>
                  <a:lnTo>
                    <a:pt x="0" y="79"/>
                  </a:lnTo>
                  <a:lnTo>
                    <a:pt x="110" y="0"/>
                  </a:lnTo>
                  <a:lnTo>
                    <a:pt x="140" y="14"/>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0">
              <a:extLst>
                <a:ext uri="{FF2B5EF4-FFF2-40B4-BE49-F238E27FC236}">
                  <a16:creationId xmlns:a16="http://schemas.microsoft.com/office/drawing/2014/main" id="{A8FDE7AA-4495-924F-7E2D-A2DB61EEEE32}"/>
                </a:ext>
              </a:extLst>
            </p:cNvPr>
            <p:cNvSpPr>
              <a:spLocks/>
            </p:cNvSpPr>
            <p:nvPr userDrawn="1"/>
          </p:nvSpPr>
          <p:spPr bwMode="auto">
            <a:xfrm>
              <a:off x="2303464" y="2716213"/>
              <a:ext cx="174625" cy="185738"/>
            </a:xfrm>
            <a:custGeom>
              <a:avLst/>
              <a:gdLst>
                <a:gd name="T0" fmla="*/ 2147483646 w 110"/>
                <a:gd name="T1" fmla="*/ 0 h 117"/>
                <a:gd name="T2" fmla="*/ 2147483646 w 110"/>
                <a:gd name="T3" fmla="*/ 2147483646 h 117"/>
                <a:gd name="T4" fmla="*/ 0 w 110"/>
                <a:gd name="T5" fmla="*/ 2147483646 h 117"/>
                <a:gd name="T6" fmla="*/ 0 w 110"/>
                <a:gd name="T7" fmla="*/ 2147483646 h 117"/>
                <a:gd name="T8" fmla="*/ 2147483646 w 110"/>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117">
                  <a:moveTo>
                    <a:pt x="110" y="0"/>
                  </a:moveTo>
                  <a:lnTo>
                    <a:pt x="109" y="39"/>
                  </a:lnTo>
                  <a:lnTo>
                    <a:pt x="0" y="117"/>
                  </a:lnTo>
                  <a:lnTo>
                    <a:pt x="0" y="78"/>
                  </a:lnTo>
                  <a:lnTo>
                    <a:pt x="110"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
              <a:extLst>
                <a:ext uri="{FF2B5EF4-FFF2-40B4-BE49-F238E27FC236}">
                  <a16:creationId xmlns:a16="http://schemas.microsoft.com/office/drawing/2014/main" id="{AC1F3973-76F3-88A1-569E-60A1578DF7F5}"/>
                </a:ext>
              </a:extLst>
            </p:cNvPr>
            <p:cNvSpPr>
              <a:spLocks/>
            </p:cNvSpPr>
            <p:nvPr userDrawn="1"/>
          </p:nvSpPr>
          <p:spPr bwMode="auto">
            <a:xfrm>
              <a:off x="2255839" y="2819400"/>
              <a:ext cx="47625" cy="82550"/>
            </a:xfrm>
            <a:custGeom>
              <a:avLst/>
              <a:gdLst>
                <a:gd name="T0" fmla="*/ 2147483646 w 30"/>
                <a:gd name="T1" fmla="*/ 2147483646 h 52"/>
                <a:gd name="T2" fmla="*/ 2147483646 w 30"/>
                <a:gd name="T3" fmla="*/ 2147483646 h 52"/>
                <a:gd name="T4" fmla="*/ 0 w 30"/>
                <a:gd name="T5" fmla="*/ 2147483646 h 52"/>
                <a:gd name="T6" fmla="*/ 0 w 30"/>
                <a:gd name="T7" fmla="*/ 0 h 52"/>
                <a:gd name="T8" fmla="*/ 2147483646 w 30"/>
                <a:gd name="T9" fmla="*/ 2147483646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52">
                  <a:moveTo>
                    <a:pt x="30" y="13"/>
                  </a:moveTo>
                  <a:lnTo>
                    <a:pt x="30" y="52"/>
                  </a:lnTo>
                  <a:lnTo>
                    <a:pt x="0" y="39"/>
                  </a:lnTo>
                  <a:lnTo>
                    <a:pt x="0" y="0"/>
                  </a:lnTo>
                  <a:lnTo>
                    <a:pt x="30" y="13"/>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2">
              <a:extLst>
                <a:ext uri="{FF2B5EF4-FFF2-40B4-BE49-F238E27FC236}">
                  <a16:creationId xmlns:a16="http://schemas.microsoft.com/office/drawing/2014/main" id="{B0F84FBC-52C1-BF8A-9923-7258C6A7EC1C}"/>
                </a:ext>
              </a:extLst>
            </p:cNvPr>
            <p:cNvSpPr>
              <a:spLocks/>
            </p:cNvSpPr>
            <p:nvPr userDrawn="1"/>
          </p:nvSpPr>
          <p:spPr bwMode="auto">
            <a:xfrm>
              <a:off x="4138614" y="5375275"/>
              <a:ext cx="311150" cy="255588"/>
            </a:xfrm>
            <a:custGeom>
              <a:avLst/>
              <a:gdLst>
                <a:gd name="T0" fmla="*/ 0 w 196"/>
                <a:gd name="T1" fmla="*/ 0 h 161"/>
                <a:gd name="T2" fmla="*/ 2147483646 w 196"/>
                <a:gd name="T3" fmla="*/ 2147483646 h 161"/>
                <a:gd name="T4" fmla="*/ 2147483646 w 196"/>
                <a:gd name="T5" fmla="*/ 2147483646 h 161"/>
                <a:gd name="T6" fmla="*/ 0 w 196"/>
                <a:gd name="T7" fmla="*/ 0 h 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161">
                  <a:moveTo>
                    <a:pt x="0" y="0"/>
                  </a:moveTo>
                  <a:cubicBezTo>
                    <a:pt x="71" y="0"/>
                    <a:pt x="142" y="16"/>
                    <a:pt x="196" y="47"/>
                  </a:cubicBezTo>
                  <a:cubicBezTo>
                    <a:pt x="1" y="161"/>
                    <a:pt x="1" y="161"/>
                    <a:pt x="1" y="161"/>
                  </a:cubicBezTo>
                  <a:lnTo>
                    <a:pt x="0"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3">
              <a:extLst>
                <a:ext uri="{FF2B5EF4-FFF2-40B4-BE49-F238E27FC236}">
                  <a16:creationId xmlns:a16="http://schemas.microsoft.com/office/drawing/2014/main" id="{3D3DA4C9-7F51-90FF-CBFD-174EAD80B57F}"/>
                </a:ext>
              </a:extLst>
            </p:cNvPr>
            <p:cNvSpPr>
              <a:spLocks/>
            </p:cNvSpPr>
            <p:nvPr userDrawn="1"/>
          </p:nvSpPr>
          <p:spPr bwMode="auto">
            <a:xfrm>
              <a:off x="3829051" y="5375275"/>
              <a:ext cx="311150" cy="255588"/>
            </a:xfrm>
            <a:custGeom>
              <a:avLst/>
              <a:gdLst>
                <a:gd name="T0" fmla="*/ 2147483646 w 196"/>
                <a:gd name="T1" fmla="*/ 0 h 161"/>
                <a:gd name="T2" fmla="*/ 2147483646 w 196"/>
                <a:gd name="T3" fmla="*/ 2147483646 h 161"/>
                <a:gd name="T4" fmla="*/ 0 w 196"/>
                <a:gd name="T5" fmla="*/ 2147483646 h 161"/>
                <a:gd name="T6" fmla="*/ 2147483646 w 196"/>
                <a:gd name="T7" fmla="*/ 0 h 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161">
                  <a:moveTo>
                    <a:pt x="195" y="0"/>
                  </a:moveTo>
                  <a:cubicBezTo>
                    <a:pt x="196" y="161"/>
                    <a:pt x="196" y="161"/>
                    <a:pt x="196" y="161"/>
                  </a:cubicBezTo>
                  <a:cubicBezTo>
                    <a:pt x="0" y="47"/>
                    <a:pt x="0" y="47"/>
                    <a:pt x="0" y="47"/>
                  </a:cubicBezTo>
                  <a:cubicBezTo>
                    <a:pt x="53" y="16"/>
                    <a:pt x="124" y="0"/>
                    <a:pt x="195" y="0"/>
                  </a:cubicBez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4">
              <a:extLst>
                <a:ext uri="{FF2B5EF4-FFF2-40B4-BE49-F238E27FC236}">
                  <a16:creationId xmlns:a16="http://schemas.microsoft.com/office/drawing/2014/main" id="{59B1AB23-9E28-F065-ACBF-9FB41A9A110D}"/>
                </a:ext>
              </a:extLst>
            </p:cNvPr>
            <p:cNvSpPr>
              <a:spLocks/>
            </p:cNvSpPr>
            <p:nvPr userDrawn="1"/>
          </p:nvSpPr>
          <p:spPr bwMode="auto">
            <a:xfrm>
              <a:off x="3668714" y="5449888"/>
              <a:ext cx="471488" cy="274638"/>
            </a:xfrm>
            <a:custGeom>
              <a:avLst/>
              <a:gdLst>
                <a:gd name="T0" fmla="*/ 2147483646 w 297"/>
                <a:gd name="T1" fmla="*/ 0 h 173"/>
                <a:gd name="T2" fmla="*/ 2147483646 w 297"/>
                <a:gd name="T3" fmla="*/ 2147483646 h 173"/>
                <a:gd name="T4" fmla="*/ 2147483646 w 297"/>
                <a:gd name="T5" fmla="*/ 2147483646 h 173"/>
                <a:gd name="T6" fmla="*/ 2147483646 w 297"/>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7" h="173">
                  <a:moveTo>
                    <a:pt x="101" y="0"/>
                  </a:moveTo>
                  <a:cubicBezTo>
                    <a:pt x="297" y="114"/>
                    <a:pt x="297" y="114"/>
                    <a:pt x="297" y="114"/>
                  </a:cubicBezTo>
                  <a:cubicBezTo>
                    <a:pt x="40" y="173"/>
                    <a:pt x="40" y="173"/>
                    <a:pt x="40" y="173"/>
                  </a:cubicBezTo>
                  <a:cubicBezTo>
                    <a:pt x="0" y="115"/>
                    <a:pt x="20" y="47"/>
                    <a:pt x="101" y="0"/>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5">
              <a:extLst>
                <a:ext uri="{FF2B5EF4-FFF2-40B4-BE49-F238E27FC236}">
                  <a16:creationId xmlns:a16="http://schemas.microsoft.com/office/drawing/2014/main" id="{F2DB04BA-53AF-8A52-05AF-8F3D20959F5B}"/>
                </a:ext>
              </a:extLst>
            </p:cNvPr>
            <p:cNvSpPr>
              <a:spLocks/>
            </p:cNvSpPr>
            <p:nvPr userDrawn="1"/>
          </p:nvSpPr>
          <p:spPr bwMode="auto">
            <a:xfrm>
              <a:off x="3700464" y="5629275"/>
              <a:ext cx="31750" cy="220663"/>
            </a:xfrm>
            <a:custGeom>
              <a:avLst/>
              <a:gdLst>
                <a:gd name="T0" fmla="*/ 0 w 20"/>
                <a:gd name="T1" fmla="*/ 2147483646 h 139"/>
                <a:gd name="T2" fmla="*/ 0 w 20"/>
                <a:gd name="T3" fmla="*/ 0 h 139"/>
                <a:gd name="T4" fmla="*/ 2147483646 w 20"/>
                <a:gd name="T5" fmla="*/ 2147483646 h 139"/>
                <a:gd name="T6" fmla="*/ 2147483646 w 20"/>
                <a:gd name="T7" fmla="*/ 2147483646 h 139"/>
                <a:gd name="T8" fmla="*/ 0 w 20"/>
                <a:gd name="T9" fmla="*/ 2147483646 h 1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39">
                  <a:moveTo>
                    <a:pt x="0" y="79"/>
                  </a:moveTo>
                  <a:cubicBezTo>
                    <a:pt x="0" y="0"/>
                    <a:pt x="0" y="0"/>
                    <a:pt x="0" y="0"/>
                  </a:cubicBezTo>
                  <a:cubicBezTo>
                    <a:pt x="0" y="20"/>
                    <a:pt x="7" y="41"/>
                    <a:pt x="20" y="60"/>
                  </a:cubicBezTo>
                  <a:cubicBezTo>
                    <a:pt x="20" y="139"/>
                    <a:pt x="20" y="139"/>
                    <a:pt x="20" y="139"/>
                  </a:cubicBezTo>
                  <a:cubicBezTo>
                    <a:pt x="6" y="120"/>
                    <a:pt x="0" y="99"/>
                    <a:pt x="0" y="79"/>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6">
              <a:extLst>
                <a:ext uri="{FF2B5EF4-FFF2-40B4-BE49-F238E27FC236}">
                  <a16:creationId xmlns:a16="http://schemas.microsoft.com/office/drawing/2014/main" id="{1C3B987B-F000-D766-FF3D-744699A1FA26}"/>
                </a:ext>
              </a:extLst>
            </p:cNvPr>
            <p:cNvSpPr>
              <a:spLocks/>
            </p:cNvSpPr>
            <p:nvPr userDrawn="1"/>
          </p:nvSpPr>
          <p:spPr bwMode="auto">
            <a:xfrm>
              <a:off x="3732214" y="5630863"/>
              <a:ext cx="407988" cy="179388"/>
            </a:xfrm>
            <a:custGeom>
              <a:avLst/>
              <a:gdLst>
                <a:gd name="T0" fmla="*/ 2147483646 w 257"/>
                <a:gd name="T1" fmla="*/ 0 h 113"/>
                <a:gd name="T2" fmla="*/ 2147483646 w 257"/>
                <a:gd name="T3" fmla="*/ 2147483646 h 113"/>
                <a:gd name="T4" fmla="*/ 0 w 257"/>
                <a:gd name="T5" fmla="*/ 2147483646 h 113"/>
                <a:gd name="T6" fmla="*/ 2147483646 w 257"/>
                <a:gd name="T7" fmla="*/ 0 h 1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113">
                  <a:moveTo>
                    <a:pt x="257" y="0"/>
                  </a:moveTo>
                  <a:cubicBezTo>
                    <a:pt x="62" y="113"/>
                    <a:pt x="62" y="113"/>
                    <a:pt x="62" y="113"/>
                  </a:cubicBezTo>
                  <a:cubicBezTo>
                    <a:pt x="34" y="97"/>
                    <a:pt x="13" y="79"/>
                    <a:pt x="0" y="59"/>
                  </a:cubicBezTo>
                  <a:lnTo>
                    <a:pt x="257" y="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7">
              <a:extLst>
                <a:ext uri="{FF2B5EF4-FFF2-40B4-BE49-F238E27FC236}">
                  <a16:creationId xmlns:a16="http://schemas.microsoft.com/office/drawing/2014/main" id="{72BCDE45-8183-732A-3695-9CEA9ACFCDE6}"/>
                </a:ext>
              </a:extLst>
            </p:cNvPr>
            <p:cNvSpPr>
              <a:spLocks/>
            </p:cNvSpPr>
            <p:nvPr userDrawn="1"/>
          </p:nvSpPr>
          <p:spPr bwMode="auto">
            <a:xfrm>
              <a:off x="3732214" y="5724525"/>
              <a:ext cx="98425" cy="211138"/>
            </a:xfrm>
            <a:custGeom>
              <a:avLst/>
              <a:gdLst>
                <a:gd name="T0" fmla="*/ 2147483646 w 62"/>
                <a:gd name="T1" fmla="*/ 2147483646 h 133"/>
                <a:gd name="T2" fmla="*/ 2147483646 w 62"/>
                <a:gd name="T3" fmla="*/ 2147483646 h 133"/>
                <a:gd name="T4" fmla="*/ 0 w 62"/>
                <a:gd name="T5" fmla="*/ 2147483646 h 133"/>
                <a:gd name="T6" fmla="*/ 0 w 62"/>
                <a:gd name="T7" fmla="*/ 0 h 133"/>
                <a:gd name="T8" fmla="*/ 2147483646 w 62"/>
                <a:gd name="T9" fmla="*/ 2147483646 h 1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33">
                  <a:moveTo>
                    <a:pt x="62" y="54"/>
                  </a:moveTo>
                  <a:cubicBezTo>
                    <a:pt x="62" y="133"/>
                    <a:pt x="62" y="133"/>
                    <a:pt x="62" y="133"/>
                  </a:cubicBezTo>
                  <a:cubicBezTo>
                    <a:pt x="34" y="117"/>
                    <a:pt x="13" y="99"/>
                    <a:pt x="0" y="79"/>
                  </a:cubicBezTo>
                  <a:cubicBezTo>
                    <a:pt x="0" y="0"/>
                    <a:pt x="0" y="0"/>
                    <a:pt x="0" y="0"/>
                  </a:cubicBezTo>
                  <a:cubicBezTo>
                    <a:pt x="13" y="20"/>
                    <a:pt x="34" y="38"/>
                    <a:pt x="62" y="54"/>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8">
              <a:extLst>
                <a:ext uri="{FF2B5EF4-FFF2-40B4-BE49-F238E27FC236}">
                  <a16:creationId xmlns:a16="http://schemas.microsoft.com/office/drawing/2014/main" id="{33720432-7727-5C1A-CBA7-EAC21AE898F1}"/>
                </a:ext>
              </a:extLst>
            </p:cNvPr>
            <p:cNvSpPr>
              <a:spLocks/>
            </p:cNvSpPr>
            <p:nvPr userDrawn="1"/>
          </p:nvSpPr>
          <p:spPr bwMode="auto">
            <a:xfrm>
              <a:off x="3830639" y="5632450"/>
              <a:ext cx="749300" cy="377825"/>
            </a:xfrm>
            <a:custGeom>
              <a:avLst/>
              <a:gdLst>
                <a:gd name="T0" fmla="*/ 2147483646 w 472"/>
                <a:gd name="T1" fmla="*/ 0 h 238"/>
                <a:gd name="T2" fmla="*/ 2147483646 w 472"/>
                <a:gd name="T3" fmla="*/ 2147483646 h 238"/>
                <a:gd name="T4" fmla="*/ 2147483646 w 472"/>
                <a:gd name="T5" fmla="*/ 2147483646 h 238"/>
                <a:gd name="T6" fmla="*/ 2147483646 w 472"/>
                <a:gd name="T7" fmla="*/ 2147483646 h 238"/>
                <a:gd name="T8" fmla="*/ 0 w 472"/>
                <a:gd name="T9" fmla="*/ 2147483646 h 238"/>
                <a:gd name="T10" fmla="*/ 0 w 472"/>
                <a:gd name="T11" fmla="*/ 2147483646 h 238"/>
                <a:gd name="T12" fmla="*/ 2147483646 w 472"/>
                <a:gd name="T13" fmla="*/ 2147483646 h 238"/>
                <a:gd name="T14" fmla="*/ 2147483646 w 472"/>
                <a:gd name="T15" fmla="*/ 2147483646 h 238"/>
                <a:gd name="T16" fmla="*/ 2147483646 w 472"/>
                <a:gd name="T17" fmla="*/ 0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2" h="238">
                  <a:moveTo>
                    <a:pt x="472" y="0"/>
                  </a:moveTo>
                  <a:cubicBezTo>
                    <a:pt x="472" y="79"/>
                    <a:pt x="472" y="79"/>
                    <a:pt x="472" y="79"/>
                  </a:cubicBezTo>
                  <a:cubicBezTo>
                    <a:pt x="472" y="119"/>
                    <a:pt x="445" y="160"/>
                    <a:pt x="391" y="191"/>
                  </a:cubicBezTo>
                  <a:cubicBezTo>
                    <a:pt x="337" y="223"/>
                    <a:pt x="267" y="238"/>
                    <a:pt x="196" y="238"/>
                  </a:cubicBezTo>
                  <a:cubicBezTo>
                    <a:pt x="125" y="238"/>
                    <a:pt x="54" y="223"/>
                    <a:pt x="0" y="191"/>
                  </a:cubicBezTo>
                  <a:cubicBezTo>
                    <a:pt x="0" y="112"/>
                    <a:pt x="0" y="112"/>
                    <a:pt x="0" y="112"/>
                  </a:cubicBezTo>
                  <a:cubicBezTo>
                    <a:pt x="54" y="144"/>
                    <a:pt x="125" y="159"/>
                    <a:pt x="196" y="159"/>
                  </a:cubicBezTo>
                  <a:cubicBezTo>
                    <a:pt x="267" y="159"/>
                    <a:pt x="338" y="144"/>
                    <a:pt x="392" y="112"/>
                  </a:cubicBezTo>
                  <a:cubicBezTo>
                    <a:pt x="445" y="81"/>
                    <a:pt x="472" y="40"/>
                    <a:pt x="472" y="0"/>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9">
              <a:extLst>
                <a:ext uri="{FF2B5EF4-FFF2-40B4-BE49-F238E27FC236}">
                  <a16:creationId xmlns:a16="http://schemas.microsoft.com/office/drawing/2014/main" id="{7D429BA4-D3E0-B2FB-795E-A0E319989840}"/>
                </a:ext>
              </a:extLst>
            </p:cNvPr>
            <p:cNvSpPr>
              <a:spLocks/>
            </p:cNvSpPr>
            <p:nvPr userDrawn="1"/>
          </p:nvSpPr>
          <p:spPr bwMode="auto">
            <a:xfrm>
              <a:off x="3830639" y="5449888"/>
              <a:ext cx="781050" cy="434975"/>
            </a:xfrm>
            <a:custGeom>
              <a:avLst/>
              <a:gdLst>
                <a:gd name="T0" fmla="*/ 2147483646 w 492"/>
                <a:gd name="T1" fmla="*/ 0 h 274"/>
                <a:gd name="T2" fmla="*/ 2147483646 w 492"/>
                <a:gd name="T3" fmla="*/ 2147483646 h 274"/>
                <a:gd name="T4" fmla="*/ 2147483646 w 492"/>
                <a:gd name="T5" fmla="*/ 2147483646 h 274"/>
                <a:gd name="T6" fmla="*/ 2147483646 w 492"/>
                <a:gd name="T7" fmla="*/ 2147483646 h 274"/>
                <a:gd name="T8" fmla="*/ 0 w 492"/>
                <a:gd name="T9" fmla="*/ 2147483646 h 274"/>
                <a:gd name="T10" fmla="*/ 2147483646 w 492"/>
                <a:gd name="T11" fmla="*/ 2147483646 h 274"/>
                <a:gd name="T12" fmla="*/ 2147483646 w 492"/>
                <a:gd name="T13" fmla="*/ 0 h 2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2" h="274">
                  <a:moveTo>
                    <a:pt x="390" y="0"/>
                  </a:moveTo>
                  <a:cubicBezTo>
                    <a:pt x="418" y="16"/>
                    <a:pt x="439" y="35"/>
                    <a:pt x="452" y="55"/>
                  </a:cubicBezTo>
                  <a:cubicBezTo>
                    <a:pt x="492" y="112"/>
                    <a:pt x="472" y="181"/>
                    <a:pt x="392" y="227"/>
                  </a:cubicBezTo>
                  <a:cubicBezTo>
                    <a:pt x="338" y="259"/>
                    <a:pt x="267" y="274"/>
                    <a:pt x="196" y="274"/>
                  </a:cubicBezTo>
                  <a:cubicBezTo>
                    <a:pt x="125" y="274"/>
                    <a:pt x="54" y="259"/>
                    <a:pt x="0" y="227"/>
                  </a:cubicBezTo>
                  <a:cubicBezTo>
                    <a:pt x="195" y="114"/>
                    <a:pt x="195" y="114"/>
                    <a:pt x="195" y="114"/>
                  </a:cubicBezTo>
                  <a:lnTo>
                    <a:pt x="390" y="0"/>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30">
              <a:extLst>
                <a:ext uri="{FF2B5EF4-FFF2-40B4-BE49-F238E27FC236}">
                  <a16:creationId xmlns:a16="http://schemas.microsoft.com/office/drawing/2014/main" id="{09D8BDD4-33DA-1E72-DC49-BAA1F9E9A82D}"/>
                </a:ext>
              </a:extLst>
            </p:cNvPr>
            <p:cNvSpPr>
              <a:spLocks/>
            </p:cNvSpPr>
            <p:nvPr userDrawn="1"/>
          </p:nvSpPr>
          <p:spPr bwMode="auto">
            <a:xfrm>
              <a:off x="5264151" y="4654550"/>
              <a:ext cx="798513" cy="549275"/>
            </a:xfrm>
            <a:custGeom>
              <a:avLst/>
              <a:gdLst>
                <a:gd name="T0" fmla="*/ 2147483646 w 503"/>
                <a:gd name="T1" fmla="*/ 0 h 346"/>
                <a:gd name="T2" fmla="*/ 2147483646 w 503"/>
                <a:gd name="T3" fmla="*/ 2147483646 h 346"/>
                <a:gd name="T4" fmla="*/ 0 w 503"/>
                <a:gd name="T5" fmla="*/ 2147483646 h 346"/>
                <a:gd name="T6" fmla="*/ 0 w 503"/>
                <a:gd name="T7" fmla="*/ 2147483646 h 346"/>
                <a:gd name="T8" fmla="*/ 2147483646 w 503"/>
                <a:gd name="T9" fmla="*/ 0 h 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 h="346">
                  <a:moveTo>
                    <a:pt x="502" y="0"/>
                  </a:moveTo>
                  <a:lnTo>
                    <a:pt x="503" y="16"/>
                  </a:lnTo>
                  <a:lnTo>
                    <a:pt x="0" y="346"/>
                  </a:lnTo>
                  <a:lnTo>
                    <a:pt x="0" y="331"/>
                  </a:lnTo>
                  <a:lnTo>
                    <a:pt x="502" y="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31">
              <a:extLst>
                <a:ext uri="{FF2B5EF4-FFF2-40B4-BE49-F238E27FC236}">
                  <a16:creationId xmlns:a16="http://schemas.microsoft.com/office/drawing/2014/main" id="{81D6F9BC-7AAC-FF16-D31B-B8D855C3E1CB}"/>
                </a:ext>
              </a:extLst>
            </p:cNvPr>
            <p:cNvSpPr>
              <a:spLocks/>
            </p:cNvSpPr>
            <p:nvPr userDrawn="1"/>
          </p:nvSpPr>
          <p:spPr bwMode="auto">
            <a:xfrm>
              <a:off x="4684714" y="4887913"/>
              <a:ext cx="579438" cy="315913"/>
            </a:xfrm>
            <a:custGeom>
              <a:avLst/>
              <a:gdLst>
                <a:gd name="T0" fmla="*/ 2147483646 w 365"/>
                <a:gd name="T1" fmla="*/ 2147483646 h 199"/>
                <a:gd name="T2" fmla="*/ 2147483646 w 365"/>
                <a:gd name="T3" fmla="*/ 2147483646 h 199"/>
                <a:gd name="T4" fmla="*/ 0 w 365"/>
                <a:gd name="T5" fmla="*/ 2147483646 h 199"/>
                <a:gd name="T6" fmla="*/ 0 w 365"/>
                <a:gd name="T7" fmla="*/ 0 h 199"/>
                <a:gd name="T8" fmla="*/ 2147483646 w 365"/>
                <a:gd name="T9" fmla="*/ 2147483646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5" h="199">
                  <a:moveTo>
                    <a:pt x="365" y="184"/>
                  </a:moveTo>
                  <a:lnTo>
                    <a:pt x="365" y="199"/>
                  </a:lnTo>
                  <a:lnTo>
                    <a:pt x="0" y="15"/>
                  </a:lnTo>
                  <a:lnTo>
                    <a:pt x="0" y="0"/>
                  </a:lnTo>
                  <a:lnTo>
                    <a:pt x="365" y="184"/>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2">
              <a:extLst>
                <a:ext uri="{FF2B5EF4-FFF2-40B4-BE49-F238E27FC236}">
                  <a16:creationId xmlns:a16="http://schemas.microsoft.com/office/drawing/2014/main" id="{648B119A-F833-F5FD-DAC9-E1528E18C460}"/>
                </a:ext>
              </a:extLst>
            </p:cNvPr>
            <p:cNvSpPr>
              <a:spLocks/>
            </p:cNvSpPr>
            <p:nvPr userDrawn="1"/>
          </p:nvSpPr>
          <p:spPr bwMode="auto">
            <a:xfrm>
              <a:off x="4684714" y="4362450"/>
              <a:ext cx="1376363" cy="817563"/>
            </a:xfrm>
            <a:custGeom>
              <a:avLst/>
              <a:gdLst>
                <a:gd name="T0" fmla="*/ 2147483646 w 867"/>
                <a:gd name="T1" fmla="*/ 2147483646 h 515"/>
                <a:gd name="T2" fmla="*/ 2147483646 w 867"/>
                <a:gd name="T3" fmla="*/ 2147483646 h 515"/>
                <a:gd name="T4" fmla="*/ 0 w 867"/>
                <a:gd name="T5" fmla="*/ 2147483646 h 515"/>
                <a:gd name="T6" fmla="*/ 2147483646 w 867"/>
                <a:gd name="T7" fmla="*/ 0 h 515"/>
                <a:gd name="T8" fmla="*/ 2147483646 w 867"/>
                <a:gd name="T9" fmla="*/ 2147483646 h 5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7" h="515">
                  <a:moveTo>
                    <a:pt x="867" y="184"/>
                  </a:moveTo>
                  <a:lnTo>
                    <a:pt x="365" y="515"/>
                  </a:lnTo>
                  <a:lnTo>
                    <a:pt x="0" y="331"/>
                  </a:lnTo>
                  <a:lnTo>
                    <a:pt x="502" y="0"/>
                  </a:lnTo>
                  <a:lnTo>
                    <a:pt x="867" y="18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3">
              <a:extLst>
                <a:ext uri="{FF2B5EF4-FFF2-40B4-BE49-F238E27FC236}">
                  <a16:creationId xmlns:a16="http://schemas.microsoft.com/office/drawing/2014/main" id="{2493C5FD-0A55-54EA-4FC7-57273E537E05}"/>
                </a:ext>
              </a:extLst>
            </p:cNvPr>
            <p:cNvSpPr>
              <a:spLocks/>
            </p:cNvSpPr>
            <p:nvPr userDrawn="1"/>
          </p:nvSpPr>
          <p:spPr bwMode="auto">
            <a:xfrm>
              <a:off x="4684714" y="4764088"/>
              <a:ext cx="65088" cy="152400"/>
            </a:xfrm>
            <a:custGeom>
              <a:avLst/>
              <a:gdLst>
                <a:gd name="T0" fmla="*/ 2147483646 w 41"/>
                <a:gd name="T1" fmla="*/ 2147483646 h 96"/>
                <a:gd name="T2" fmla="*/ 0 w 41"/>
                <a:gd name="T3" fmla="*/ 0 h 96"/>
                <a:gd name="T4" fmla="*/ 2147483646 w 41"/>
                <a:gd name="T5" fmla="*/ 2147483646 h 96"/>
                <a:gd name="T6" fmla="*/ 2147483646 w 41"/>
                <a:gd name="T7" fmla="*/ 2147483646 h 96"/>
                <a:gd name="T8" fmla="*/ 2147483646 w 41"/>
                <a:gd name="T9" fmla="*/ 2147483646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96">
                  <a:moveTo>
                    <a:pt x="36" y="15"/>
                  </a:moveTo>
                  <a:lnTo>
                    <a:pt x="0" y="0"/>
                  </a:lnTo>
                  <a:lnTo>
                    <a:pt x="4" y="73"/>
                  </a:lnTo>
                  <a:lnTo>
                    <a:pt x="41" y="96"/>
                  </a:lnTo>
                  <a:lnTo>
                    <a:pt x="36" y="15"/>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34">
              <a:extLst>
                <a:ext uri="{FF2B5EF4-FFF2-40B4-BE49-F238E27FC236}">
                  <a16:creationId xmlns:a16="http://schemas.microsoft.com/office/drawing/2014/main" id="{5F866FFE-D3BA-A0BA-E357-19AFD584E8E6}"/>
                </a:ext>
              </a:extLst>
            </p:cNvPr>
            <p:cNvSpPr>
              <a:spLocks/>
            </p:cNvSpPr>
            <p:nvPr userDrawn="1"/>
          </p:nvSpPr>
          <p:spPr bwMode="auto">
            <a:xfrm>
              <a:off x="5256214" y="4570413"/>
              <a:ext cx="754063" cy="588963"/>
            </a:xfrm>
            <a:custGeom>
              <a:avLst/>
              <a:gdLst>
                <a:gd name="T0" fmla="*/ 2147483646 w 475"/>
                <a:gd name="T1" fmla="*/ 0 h 371"/>
                <a:gd name="T2" fmla="*/ 2147483646 w 475"/>
                <a:gd name="T3" fmla="*/ 2147483646 h 371"/>
                <a:gd name="T4" fmla="*/ 2147483646 w 475"/>
                <a:gd name="T5" fmla="*/ 2147483646 h 371"/>
                <a:gd name="T6" fmla="*/ 0 w 475"/>
                <a:gd name="T7" fmla="*/ 2147483646 h 371"/>
                <a:gd name="T8" fmla="*/ 2147483646 w 475"/>
                <a:gd name="T9" fmla="*/ 0 h 3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5" h="371">
                  <a:moveTo>
                    <a:pt x="472" y="0"/>
                  </a:moveTo>
                  <a:lnTo>
                    <a:pt x="475" y="60"/>
                  </a:lnTo>
                  <a:lnTo>
                    <a:pt x="4" y="371"/>
                  </a:lnTo>
                  <a:lnTo>
                    <a:pt x="0" y="310"/>
                  </a:lnTo>
                  <a:lnTo>
                    <a:pt x="472" y="0"/>
                  </a:lnTo>
                  <a:close/>
                </a:path>
              </a:pathLst>
            </a:custGeom>
            <a:solidFill>
              <a:srgbClr val="FCE6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35">
              <a:extLst>
                <a:ext uri="{FF2B5EF4-FFF2-40B4-BE49-F238E27FC236}">
                  <a16:creationId xmlns:a16="http://schemas.microsoft.com/office/drawing/2014/main" id="{8464D4A4-D895-629B-62A6-A3EFB9A01731}"/>
                </a:ext>
              </a:extLst>
            </p:cNvPr>
            <p:cNvSpPr>
              <a:spLocks/>
            </p:cNvSpPr>
            <p:nvPr userDrawn="1"/>
          </p:nvSpPr>
          <p:spPr bwMode="auto">
            <a:xfrm>
              <a:off x="4722814" y="4794250"/>
              <a:ext cx="539750" cy="365125"/>
            </a:xfrm>
            <a:custGeom>
              <a:avLst/>
              <a:gdLst>
                <a:gd name="T0" fmla="*/ 0 w 340"/>
                <a:gd name="T1" fmla="*/ 0 h 230"/>
                <a:gd name="T2" fmla="*/ 2147483646 w 340"/>
                <a:gd name="T3" fmla="*/ 2147483646 h 230"/>
                <a:gd name="T4" fmla="*/ 2147483646 w 340"/>
                <a:gd name="T5" fmla="*/ 2147483646 h 230"/>
                <a:gd name="T6" fmla="*/ 2147483646 w 340"/>
                <a:gd name="T7" fmla="*/ 2147483646 h 230"/>
                <a:gd name="T8" fmla="*/ 0 w 340"/>
                <a:gd name="T9" fmla="*/ 0 h 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0" h="230">
                  <a:moveTo>
                    <a:pt x="0" y="0"/>
                  </a:moveTo>
                  <a:lnTo>
                    <a:pt x="4" y="61"/>
                  </a:lnTo>
                  <a:lnTo>
                    <a:pt x="340" y="230"/>
                  </a:lnTo>
                  <a:lnTo>
                    <a:pt x="336" y="169"/>
                  </a:lnTo>
                  <a:lnTo>
                    <a:pt x="0" y="0"/>
                  </a:lnTo>
                  <a:close/>
                </a:path>
              </a:pathLst>
            </a:custGeom>
            <a:solidFill>
              <a:srgbClr val="F4D4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36">
              <a:extLst>
                <a:ext uri="{FF2B5EF4-FFF2-40B4-BE49-F238E27FC236}">
                  <a16:creationId xmlns:a16="http://schemas.microsoft.com/office/drawing/2014/main" id="{54B9EB7A-DD23-821E-D849-A00F3C9B16F8}"/>
                </a:ext>
              </a:extLst>
            </p:cNvPr>
            <p:cNvSpPr>
              <a:spLocks/>
            </p:cNvSpPr>
            <p:nvPr userDrawn="1"/>
          </p:nvSpPr>
          <p:spPr bwMode="auto">
            <a:xfrm>
              <a:off x="4749801" y="4298950"/>
              <a:ext cx="1255713" cy="763588"/>
            </a:xfrm>
            <a:custGeom>
              <a:avLst/>
              <a:gdLst>
                <a:gd name="T0" fmla="*/ 2147483646 w 791"/>
                <a:gd name="T1" fmla="*/ 0 h 481"/>
                <a:gd name="T2" fmla="*/ 0 w 791"/>
                <a:gd name="T3" fmla="*/ 2147483646 h 481"/>
                <a:gd name="T4" fmla="*/ 2147483646 w 791"/>
                <a:gd name="T5" fmla="*/ 2147483646 h 481"/>
                <a:gd name="T6" fmla="*/ 2147483646 w 791"/>
                <a:gd name="T7" fmla="*/ 2147483646 h 481"/>
                <a:gd name="T8" fmla="*/ 2147483646 w 791"/>
                <a:gd name="T9" fmla="*/ 2147483646 h 481"/>
                <a:gd name="T10" fmla="*/ 2147483646 w 791"/>
                <a:gd name="T11" fmla="*/ 0 h 4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1" h="481">
                  <a:moveTo>
                    <a:pt x="452" y="0"/>
                  </a:moveTo>
                  <a:lnTo>
                    <a:pt x="0" y="297"/>
                  </a:lnTo>
                  <a:lnTo>
                    <a:pt x="1" y="321"/>
                  </a:lnTo>
                  <a:lnTo>
                    <a:pt x="319" y="481"/>
                  </a:lnTo>
                  <a:lnTo>
                    <a:pt x="791" y="171"/>
                  </a:lnTo>
                  <a:lnTo>
                    <a:pt x="452" y="0"/>
                  </a:lnTo>
                  <a:close/>
                </a:path>
              </a:pathLst>
            </a:custGeom>
            <a:solidFill>
              <a:srgbClr val="E5E4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37">
              <a:extLst>
                <a:ext uri="{FF2B5EF4-FFF2-40B4-BE49-F238E27FC236}">
                  <a16:creationId xmlns:a16="http://schemas.microsoft.com/office/drawing/2014/main" id="{AD4FE6D7-A6AF-E212-ACB5-A46400635F57}"/>
                </a:ext>
              </a:extLst>
            </p:cNvPr>
            <p:cNvSpPr>
              <a:spLocks/>
            </p:cNvSpPr>
            <p:nvPr userDrawn="1"/>
          </p:nvSpPr>
          <p:spPr bwMode="auto">
            <a:xfrm>
              <a:off x="5256214" y="4513263"/>
              <a:ext cx="796925" cy="549275"/>
            </a:xfrm>
            <a:custGeom>
              <a:avLst/>
              <a:gdLst>
                <a:gd name="T0" fmla="*/ 2147483646 w 502"/>
                <a:gd name="T1" fmla="*/ 0 h 346"/>
                <a:gd name="T2" fmla="*/ 2147483646 w 502"/>
                <a:gd name="T3" fmla="*/ 2147483646 h 346"/>
                <a:gd name="T4" fmla="*/ 0 w 502"/>
                <a:gd name="T5" fmla="*/ 2147483646 h 346"/>
                <a:gd name="T6" fmla="*/ 0 w 502"/>
                <a:gd name="T7" fmla="*/ 2147483646 h 346"/>
                <a:gd name="T8" fmla="*/ 2147483646 w 502"/>
                <a:gd name="T9" fmla="*/ 0 h 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2" h="346">
                  <a:moveTo>
                    <a:pt x="502" y="0"/>
                  </a:moveTo>
                  <a:lnTo>
                    <a:pt x="502" y="16"/>
                  </a:lnTo>
                  <a:lnTo>
                    <a:pt x="0" y="346"/>
                  </a:lnTo>
                  <a:lnTo>
                    <a:pt x="0" y="331"/>
                  </a:lnTo>
                  <a:lnTo>
                    <a:pt x="502" y="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38">
              <a:extLst>
                <a:ext uri="{FF2B5EF4-FFF2-40B4-BE49-F238E27FC236}">
                  <a16:creationId xmlns:a16="http://schemas.microsoft.com/office/drawing/2014/main" id="{3F05BDE5-FD72-7EAB-A8BA-051EDE18C8C1}"/>
                </a:ext>
              </a:extLst>
            </p:cNvPr>
            <p:cNvSpPr>
              <a:spLocks/>
            </p:cNvSpPr>
            <p:nvPr userDrawn="1"/>
          </p:nvSpPr>
          <p:spPr bwMode="auto">
            <a:xfrm>
              <a:off x="4675189" y="4746625"/>
              <a:ext cx="581025" cy="315913"/>
            </a:xfrm>
            <a:custGeom>
              <a:avLst/>
              <a:gdLst>
                <a:gd name="T0" fmla="*/ 2147483646 w 366"/>
                <a:gd name="T1" fmla="*/ 2147483646 h 199"/>
                <a:gd name="T2" fmla="*/ 2147483646 w 366"/>
                <a:gd name="T3" fmla="*/ 2147483646 h 199"/>
                <a:gd name="T4" fmla="*/ 2147483646 w 366"/>
                <a:gd name="T5" fmla="*/ 2147483646 h 199"/>
                <a:gd name="T6" fmla="*/ 0 w 366"/>
                <a:gd name="T7" fmla="*/ 0 h 199"/>
                <a:gd name="T8" fmla="*/ 2147483646 w 366"/>
                <a:gd name="T9" fmla="*/ 2147483646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99">
                  <a:moveTo>
                    <a:pt x="366" y="184"/>
                  </a:moveTo>
                  <a:lnTo>
                    <a:pt x="366" y="199"/>
                  </a:lnTo>
                  <a:lnTo>
                    <a:pt x="1" y="15"/>
                  </a:lnTo>
                  <a:lnTo>
                    <a:pt x="0" y="0"/>
                  </a:lnTo>
                  <a:lnTo>
                    <a:pt x="366" y="184"/>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39">
              <a:extLst>
                <a:ext uri="{FF2B5EF4-FFF2-40B4-BE49-F238E27FC236}">
                  <a16:creationId xmlns:a16="http://schemas.microsoft.com/office/drawing/2014/main" id="{5CB40EF8-5118-A337-25D7-26F6CE6EBD40}"/>
                </a:ext>
              </a:extLst>
            </p:cNvPr>
            <p:cNvSpPr>
              <a:spLocks/>
            </p:cNvSpPr>
            <p:nvPr userDrawn="1"/>
          </p:nvSpPr>
          <p:spPr bwMode="auto">
            <a:xfrm>
              <a:off x="4675189" y="4222750"/>
              <a:ext cx="1377950" cy="815975"/>
            </a:xfrm>
            <a:custGeom>
              <a:avLst/>
              <a:gdLst>
                <a:gd name="T0" fmla="*/ 2147483646 w 868"/>
                <a:gd name="T1" fmla="*/ 2147483646 h 514"/>
                <a:gd name="T2" fmla="*/ 2147483646 w 868"/>
                <a:gd name="T3" fmla="*/ 2147483646 h 514"/>
                <a:gd name="T4" fmla="*/ 0 w 868"/>
                <a:gd name="T5" fmla="*/ 2147483646 h 514"/>
                <a:gd name="T6" fmla="*/ 2147483646 w 868"/>
                <a:gd name="T7" fmla="*/ 0 h 514"/>
                <a:gd name="T8" fmla="*/ 2147483646 w 868"/>
                <a:gd name="T9" fmla="*/ 2147483646 h 5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8" h="514">
                  <a:moveTo>
                    <a:pt x="868" y="183"/>
                  </a:moveTo>
                  <a:lnTo>
                    <a:pt x="366" y="514"/>
                  </a:lnTo>
                  <a:lnTo>
                    <a:pt x="0" y="330"/>
                  </a:lnTo>
                  <a:lnTo>
                    <a:pt x="503" y="0"/>
                  </a:lnTo>
                  <a:lnTo>
                    <a:pt x="868" y="183"/>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40">
              <a:extLst>
                <a:ext uri="{FF2B5EF4-FFF2-40B4-BE49-F238E27FC236}">
                  <a16:creationId xmlns:a16="http://schemas.microsoft.com/office/drawing/2014/main" id="{39DA2D03-F843-72CA-CD0C-F66B91BB74FE}"/>
                </a:ext>
              </a:extLst>
            </p:cNvPr>
            <p:cNvSpPr>
              <a:spLocks/>
            </p:cNvSpPr>
            <p:nvPr userDrawn="1"/>
          </p:nvSpPr>
          <p:spPr bwMode="auto">
            <a:xfrm>
              <a:off x="4676776" y="4756150"/>
              <a:ext cx="34925" cy="158750"/>
            </a:xfrm>
            <a:custGeom>
              <a:avLst/>
              <a:gdLst>
                <a:gd name="T0" fmla="*/ 2147483646 w 22"/>
                <a:gd name="T1" fmla="*/ 2147483646 h 100"/>
                <a:gd name="T2" fmla="*/ 2147483646 w 22"/>
                <a:gd name="T3" fmla="*/ 2147483646 h 100"/>
                <a:gd name="T4" fmla="*/ 0 w 22"/>
                <a:gd name="T5" fmla="*/ 0 h 100"/>
                <a:gd name="T6" fmla="*/ 2147483646 w 22"/>
                <a:gd name="T7" fmla="*/ 2147483646 h 100"/>
                <a:gd name="T8" fmla="*/ 2147483646 w 22"/>
                <a:gd name="T9" fmla="*/ 2147483646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00">
                  <a:moveTo>
                    <a:pt x="22" y="100"/>
                  </a:moveTo>
                  <a:lnTo>
                    <a:pt x="5" y="92"/>
                  </a:lnTo>
                  <a:lnTo>
                    <a:pt x="0" y="0"/>
                  </a:lnTo>
                  <a:lnTo>
                    <a:pt x="17" y="9"/>
                  </a:lnTo>
                  <a:lnTo>
                    <a:pt x="22" y="10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41">
              <a:extLst>
                <a:ext uri="{FF2B5EF4-FFF2-40B4-BE49-F238E27FC236}">
                  <a16:creationId xmlns:a16="http://schemas.microsoft.com/office/drawing/2014/main" id="{4D9AB25F-9338-661F-8BF8-6B570297A03C}"/>
                </a:ext>
              </a:extLst>
            </p:cNvPr>
            <p:cNvSpPr>
              <a:spLocks/>
            </p:cNvSpPr>
            <p:nvPr userDrawn="1"/>
          </p:nvSpPr>
          <p:spPr bwMode="auto">
            <a:xfrm>
              <a:off x="5202239" y="4467225"/>
              <a:ext cx="695325" cy="477838"/>
            </a:xfrm>
            <a:custGeom>
              <a:avLst/>
              <a:gdLst>
                <a:gd name="T0" fmla="*/ 2147483646 w 438"/>
                <a:gd name="T1" fmla="*/ 0 h 301"/>
                <a:gd name="T2" fmla="*/ 2147483646 w 438"/>
                <a:gd name="T3" fmla="*/ 2147483646 h 301"/>
                <a:gd name="T4" fmla="*/ 2147483646 w 438"/>
                <a:gd name="T5" fmla="*/ 2147483646 h 301"/>
                <a:gd name="T6" fmla="*/ 0 w 438"/>
                <a:gd name="T7" fmla="*/ 2147483646 h 301"/>
                <a:gd name="T8" fmla="*/ 2147483646 w 438"/>
                <a:gd name="T9" fmla="*/ 0 h 3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8" h="301">
                  <a:moveTo>
                    <a:pt x="437" y="0"/>
                  </a:moveTo>
                  <a:lnTo>
                    <a:pt x="438" y="13"/>
                  </a:lnTo>
                  <a:lnTo>
                    <a:pt x="1" y="301"/>
                  </a:lnTo>
                  <a:lnTo>
                    <a:pt x="0" y="287"/>
                  </a:lnTo>
                  <a:lnTo>
                    <a:pt x="437" y="0"/>
                  </a:ln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42">
              <a:extLst>
                <a:ext uri="{FF2B5EF4-FFF2-40B4-BE49-F238E27FC236}">
                  <a16:creationId xmlns:a16="http://schemas.microsoft.com/office/drawing/2014/main" id="{12B43101-8C77-2482-A346-54403024DC3A}"/>
                </a:ext>
              </a:extLst>
            </p:cNvPr>
            <p:cNvSpPr>
              <a:spLocks/>
            </p:cNvSpPr>
            <p:nvPr userDrawn="1"/>
          </p:nvSpPr>
          <p:spPr bwMode="auto">
            <a:xfrm>
              <a:off x="4697414" y="4668838"/>
              <a:ext cx="506413" cy="276225"/>
            </a:xfrm>
            <a:custGeom>
              <a:avLst/>
              <a:gdLst>
                <a:gd name="T0" fmla="*/ 2147483646 w 319"/>
                <a:gd name="T1" fmla="*/ 2147483646 h 174"/>
                <a:gd name="T2" fmla="*/ 2147483646 w 319"/>
                <a:gd name="T3" fmla="*/ 2147483646 h 174"/>
                <a:gd name="T4" fmla="*/ 2147483646 w 319"/>
                <a:gd name="T5" fmla="*/ 2147483646 h 174"/>
                <a:gd name="T6" fmla="*/ 0 w 319"/>
                <a:gd name="T7" fmla="*/ 0 h 174"/>
                <a:gd name="T8" fmla="*/ 2147483646 w 319"/>
                <a:gd name="T9" fmla="*/ 2147483646 h 1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 h="174">
                  <a:moveTo>
                    <a:pt x="318" y="160"/>
                  </a:moveTo>
                  <a:lnTo>
                    <a:pt x="319" y="174"/>
                  </a:lnTo>
                  <a:lnTo>
                    <a:pt x="1" y="14"/>
                  </a:lnTo>
                  <a:lnTo>
                    <a:pt x="0" y="0"/>
                  </a:lnTo>
                  <a:lnTo>
                    <a:pt x="318" y="160"/>
                  </a:ln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43">
              <a:extLst>
                <a:ext uri="{FF2B5EF4-FFF2-40B4-BE49-F238E27FC236}">
                  <a16:creationId xmlns:a16="http://schemas.microsoft.com/office/drawing/2014/main" id="{37E1ABBA-07E1-D7CC-916D-12CF22AE7C7A}"/>
                </a:ext>
              </a:extLst>
            </p:cNvPr>
            <p:cNvSpPr>
              <a:spLocks/>
            </p:cNvSpPr>
            <p:nvPr userDrawn="1"/>
          </p:nvSpPr>
          <p:spPr bwMode="auto">
            <a:xfrm>
              <a:off x="4697414" y="4211638"/>
              <a:ext cx="1198563" cy="711200"/>
            </a:xfrm>
            <a:custGeom>
              <a:avLst/>
              <a:gdLst>
                <a:gd name="T0" fmla="*/ 2147483646 w 755"/>
                <a:gd name="T1" fmla="*/ 2147483646 h 448"/>
                <a:gd name="T2" fmla="*/ 2147483646 w 755"/>
                <a:gd name="T3" fmla="*/ 2147483646 h 448"/>
                <a:gd name="T4" fmla="*/ 0 w 755"/>
                <a:gd name="T5" fmla="*/ 2147483646 h 448"/>
                <a:gd name="T6" fmla="*/ 2147483646 w 755"/>
                <a:gd name="T7" fmla="*/ 0 h 448"/>
                <a:gd name="T8" fmla="*/ 2147483646 w 755"/>
                <a:gd name="T9" fmla="*/ 2147483646 h 4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5" h="448">
                  <a:moveTo>
                    <a:pt x="755" y="161"/>
                  </a:moveTo>
                  <a:lnTo>
                    <a:pt x="318" y="448"/>
                  </a:lnTo>
                  <a:lnTo>
                    <a:pt x="0" y="288"/>
                  </a:lnTo>
                  <a:lnTo>
                    <a:pt x="437" y="0"/>
                  </a:lnTo>
                  <a:lnTo>
                    <a:pt x="755" y="161"/>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44">
              <a:extLst>
                <a:ext uri="{FF2B5EF4-FFF2-40B4-BE49-F238E27FC236}">
                  <a16:creationId xmlns:a16="http://schemas.microsoft.com/office/drawing/2014/main" id="{04C05506-C950-D1AA-DF4D-7E88F5A36038}"/>
                </a:ext>
              </a:extLst>
            </p:cNvPr>
            <p:cNvSpPr>
              <a:spLocks/>
            </p:cNvSpPr>
            <p:nvPr userDrawn="1"/>
          </p:nvSpPr>
          <p:spPr bwMode="auto">
            <a:xfrm>
              <a:off x="4697414" y="4562475"/>
              <a:ext cx="57150" cy="131763"/>
            </a:xfrm>
            <a:custGeom>
              <a:avLst/>
              <a:gdLst>
                <a:gd name="T0" fmla="*/ 2147483646 w 36"/>
                <a:gd name="T1" fmla="*/ 2147483646 h 83"/>
                <a:gd name="T2" fmla="*/ 0 w 36"/>
                <a:gd name="T3" fmla="*/ 0 h 83"/>
                <a:gd name="T4" fmla="*/ 2147483646 w 36"/>
                <a:gd name="T5" fmla="*/ 2147483646 h 83"/>
                <a:gd name="T6" fmla="*/ 2147483646 w 36"/>
                <a:gd name="T7" fmla="*/ 2147483646 h 83"/>
                <a:gd name="T8" fmla="*/ 2147483646 w 36"/>
                <a:gd name="T9" fmla="*/ 2147483646 h 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83">
                  <a:moveTo>
                    <a:pt x="32" y="13"/>
                  </a:moveTo>
                  <a:lnTo>
                    <a:pt x="0" y="0"/>
                  </a:lnTo>
                  <a:lnTo>
                    <a:pt x="4" y="63"/>
                  </a:lnTo>
                  <a:lnTo>
                    <a:pt x="36" y="83"/>
                  </a:lnTo>
                  <a:lnTo>
                    <a:pt x="32" y="13"/>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45">
              <a:extLst>
                <a:ext uri="{FF2B5EF4-FFF2-40B4-BE49-F238E27FC236}">
                  <a16:creationId xmlns:a16="http://schemas.microsoft.com/office/drawing/2014/main" id="{4EF03C84-DE59-8764-402B-A3A658DBC673}"/>
                </a:ext>
              </a:extLst>
            </p:cNvPr>
            <p:cNvSpPr>
              <a:spLocks/>
            </p:cNvSpPr>
            <p:nvPr userDrawn="1"/>
          </p:nvSpPr>
          <p:spPr bwMode="auto">
            <a:xfrm>
              <a:off x="5195889" y="4392613"/>
              <a:ext cx="657225" cy="512763"/>
            </a:xfrm>
            <a:custGeom>
              <a:avLst/>
              <a:gdLst>
                <a:gd name="T0" fmla="*/ 2147483646 w 414"/>
                <a:gd name="T1" fmla="*/ 0 h 323"/>
                <a:gd name="T2" fmla="*/ 2147483646 w 414"/>
                <a:gd name="T3" fmla="*/ 2147483646 h 323"/>
                <a:gd name="T4" fmla="*/ 2147483646 w 414"/>
                <a:gd name="T5" fmla="*/ 2147483646 h 323"/>
                <a:gd name="T6" fmla="*/ 0 w 414"/>
                <a:gd name="T7" fmla="*/ 2147483646 h 323"/>
                <a:gd name="T8" fmla="*/ 2147483646 w 414"/>
                <a:gd name="T9" fmla="*/ 0 h 3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4" h="323">
                  <a:moveTo>
                    <a:pt x="411" y="0"/>
                  </a:moveTo>
                  <a:lnTo>
                    <a:pt x="414" y="53"/>
                  </a:lnTo>
                  <a:lnTo>
                    <a:pt x="3" y="323"/>
                  </a:lnTo>
                  <a:lnTo>
                    <a:pt x="0" y="270"/>
                  </a:lnTo>
                  <a:lnTo>
                    <a:pt x="411" y="0"/>
                  </a:lnTo>
                  <a:close/>
                </a:path>
              </a:pathLst>
            </a:custGeom>
            <a:solidFill>
              <a:srgbClr val="F9F5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46">
              <a:extLst>
                <a:ext uri="{FF2B5EF4-FFF2-40B4-BE49-F238E27FC236}">
                  <a16:creationId xmlns:a16="http://schemas.microsoft.com/office/drawing/2014/main" id="{C74CF935-9AD6-6263-2FEF-BA2DB6CC6870}"/>
                </a:ext>
              </a:extLst>
            </p:cNvPr>
            <p:cNvSpPr>
              <a:spLocks/>
            </p:cNvSpPr>
            <p:nvPr userDrawn="1"/>
          </p:nvSpPr>
          <p:spPr bwMode="auto">
            <a:xfrm>
              <a:off x="4730751" y="4587875"/>
              <a:ext cx="469900" cy="317500"/>
            </a:xfrm>
            <a:custGeom>
              <a:avLst/>
              <a:gdLst>
                <a:gd name="T0" fmla="*/ 0 w 296"/>
                <a:gd name="T1" fmla="*/ 0 h 200"/>
                <a:gd name="T2" fmla="*/ 2147483646 w 296"/>
                <a:gd name="T3" fmla="*/ 2147483646 h 200"/>
                <a:gd name="T4" fmla="*/ 2147483646 w 296"/>
                <a:gd name="T5" fmla="*/ 2147483646 h 200"/>
                <a:gd name="T6" fmla="*/ 2147483646 w 296"/>
                <a:gd name="T7" fmla="*/ 2147483646 h 200"/>
                <a:gd name="T8" fmla="*/ 0 w 296"/>
                <a:gd name="T9" fmla="*/ 0 h 2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00">
                  <a:moveTo>
                    <a:pt x="0" y="0"/>
                  </a:moveTo>
                  <a:lnTo>
                    <a:pt x="3" y="53"/>
                  </a:lnTo>
                  <a:lnTo>
                    <a:pt x="296" y="200"/>
                  </a:lnTo>
                  <a:lnTo>
                    <a:pt x="293" y="147"/>
                  </a:lnTo>
                  <a:lnTo>
                    <a:pt x="0" y="0"/>
                  </a:lnTo>
                  <a:close/>
                </a:path>
              </a:pathLst>
            </a:custGeom>
            <a:solidFill>
              <a:srgbClr val="EA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47">
              <a:extLst>
                <a:ext uri="{FF2B5EF4-FFF2-40B4-BE49-F238E27FC236}">
                  <a16:creationId xmlns:a16="http://schemas.microsoft.com/office/drawing/2014/main" id="{F8A97BAF-C9D5-E531-C263-DB6B13FAFA0A}"/>
                </a:ext>
              </a:extLst>
            </p:cNvPr>
            <p:cNvSpPr>
              <a:spLocks/>
            </p:cNvSpPr>
            <p:nvPr userDrawn="1"/>
          </p:nvSpPr>
          <p:spPr bwMode="auto">
            <a:xfrm>
              <a:off x="4754564" y="4156075"/>
              <a:ext cx="1093788" cy="665163"/>
            </a:xfrm>
            <a:custGeom>
              <a:avLst/>
              <a:gdLst>
                <a:gd name="T0" fmla="*/ 2147483646 w 689"/>
                <a:gd name="T1" fmla="*/ 0 h 419"/>
                <a:gd name="T2" fmla="*/ 0 w 689"/>
                <a:gd name="T3" fmla="*/ 2147483646 h 419"/>
                <a:gd name="T4" fmla="*/ 2147483646 w 689"/>
                <a:gd name="T5" fmla="*/ 2147483646 h 419"/>
                <a:gd name="T6" fmla="*/ 2147483646 w 689"/>
                <a:gd name="T7" fmla="*/ 2147483646 h 419"/>
                <a:gd name="T8" fmla="*/ 2147483646 w 689"/>
                <a:gd name="T9" fmla="*/ 2147483646 h 419"/>
                <a:gd name="T10" fmla="*/ 2147483646 w 689"/>
                <a:gd name="T11" fmla="*/ 0 h 4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9" h="419">
                  <a:moveTo>
                    <a:pt x="394" y="0"/>
                  </a:moveTo>
                  <a:lnTo>
                    <a:pt x="0" y="259"/>
                  </a:lnTo>
                  <a:lnTo>
                    <a:pt x="1" y="280"/>
                  </a:lnTo>
                  <a:lnTo>
                    <a:pt x="278" y="419"/>
                  </a:lnTo>
                  <a:lnTo>
                    <a:pt x="689" y="149"/>
                  </a:lnTo>
                  <a:lnTo>
                    <a:pt x="394" y="0"/>
                  </a:lnTo>
                  <a:close/>
                </a:path>
              </a:pathLst>
            </a:custGeom>
            <a:solidFill>
              <a:srgbClr val="E5E4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48">
              <a:extLst>
                <a:ext uri="{FF2B5EF4-FFF2-40B4-BE49-F238E27FC236}">
                  <a16:creationId xmlns:a16="http://schemas.microsoft.com/office/drawing/2014/main" id="{13862039-CEF9-A09A-8849-4B6A791762B2}"/>
                </a:ext>
              </a:extLst>
            </p:cNvPr>
            <p:cNvSpPr>
              <a:spLocks/>
            </p:cNvSpPr>
            <p:nvPr userDrawn="1"/>
          </p:nvSpPr>
          <p:spPr bwMode="auto">
            <a:xfrm>
              <a:off x="5195889" y="4343400"/>
              <a:ext cx="695325" cy="477838"/>
            </a:xfrm>
            <a:custGeom>
              <a:avLst/>
              <a:gdLst>
                <a:gd name="T0" fmla="*/ 2147483646 w 438"/>
                <a:gd name="T1" fmla="*/ 0 h 301"/>
                <a:gd name="T2" fmla="*/ 2147483646 w 438"/>
                <a:gd name="T3" fmla="*/ 2147483646 h 301"/>
                <a:gd name="T4" fmla="*/ 0 w 438"/>
                <a:gd name="T5" fmla="*/ 2147483646 h 301"/>
                <a:gd name="T6" fmla="*/ 0 w 438"/>
                <a:gd name="T7" fmla="*/ 2147483646 h 301"/>
                <a:gd name="T8" fmla="*/ 2147483646 w 438"/>
                <a:gd name="T9" fmla="*/ 0 h 3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8" h="301">
                  <a:moveTo>
                    <a:pt x="437" y="0"/>
                  </a:moveTo>
                  <a:lnTo>
                    <a:pt x="438" y="14"/>
                  </a:lnTo>
                  <a:lnTo>
                    <a:pt x="0" y="301"/>
                  </a:lnTo>
                  <a:lnTo>
                    <a:pt x="0" y="288"/>
                  </a:lnTo>
                  <a:lnTo>
                    <a:pt x="437" y="0"/>
                  </a:ln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49">
              <a:extLst>
                <a:ext uri="{FF2B5EF4-FFF2-40B4-BE49-F238E27FC236}">
                  <a16:creationId xmlns:a16="http://schemas.microsoft.com/office/drawing/2014/main" id="{374A1AE3-5D90-50F4-977A-0672CFE773B2}"/>
                </a:ext>
              </a:extLst>
            </p:cNvPr>
            <p:cNvSpPr>
              <a:spLocks/>
            </p:cNvSpPr>
            <p:nvPr userDrawn="1"/>
          </p:nvSpPr>
          <p:spPr bwMode="auto">
            <a:xfrm>
              <a:off x="4691064" y="4546600"/>
              <a:ext cx="504825" cy="274638"/>
            </a:xfrm>
            <a:custGeom>
              <a:avLst/>
              <a:gdLst>
                <a:gd name="T0" fmla="*/ 2147483646 w 318"/>
                <a:gd name="T1" fmla="*/ 2147483646 h 173"/>
                <a:gd name="T2" fmla="*/ 2147483646 w 318"/>
                <a:gd name="T3" fmla="*/ 2147483646 h 173"/>
                <a:gd name="T4" fmla="*/ 0 w 318"/>
                <a:gd name="T5" fmla="*/ 2147483646 h 173"/>
                <a:gd name="T6" fmla="*/ 0 w 318"/>
                <a:gd name="T7" fmla="*/ 0 h 173"/>
                <a:gd name="T8" fmla="*/ 2147483646 w 318"/>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73">
                  <a:moveTo>
                    <a:pt x="318" y="160"/>
                  </a:moveTo>
                  <a:lnTo>
                    <a:pt x="318" y="173"/>
                  </a:lnTo>
                  <a:lnTo>
                    <a:pt x="0" y="13"/>
                  </a:lnTo>
                  <a:lnTo>
                    <a:pt x="0" y="0"/>
                  </a:lnTo>
                  <a:lnTo>
                    <a:pt x="318" y="160"/>
                  </a:ln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50">
              <a:extLst>
                <a:ext uri="{FF2B5EF4-FFF2-40B4-BE49-F238E27FC236}">
                  <a16:creationId xmlns:a16="http://schemas.microsoft.com/office/drawing/2014/main" id="{36B4A470-B670-0791-B778-DA76D5EAEE21}"/>
                </a:ext>
              </a:extLst>
            </p:cNvPr>
            <p:cNvSpPr>
              <a:spLocks/>
            </p:cNvSpPr>
            <p:nvPr userDrawn="1"/>
          </p:nvSpPr>
          <p:spPr bwMode="auto">
            <a:xfrm>
              <a:off x="4691064" y="4089400"/>
              <a:ext cx="1198563" cy="711200"/>
            </a:xfrm>
            <a:custGeom>
              <a:avLst/>
              <a:gdLst>
                <a:gd name="T0" fmla="*/ 2147483646 w 755"/>
                <a:gd name="T1" fmla="*/ 2147483646 h 448"/>
                <a:gd name="T2" fmla="*/ 2147483646 w 755"/>
                <a:gd name="T3" fmla="*/ 2147483646 h 448"/>
                <a:gd name="T4" fmla="*/ 0 w 755"/>
                <a:gd name="T5" fmla="*/ 2147483646 h 448"/>
                <a:gd name="T6" fmla="*/ 2147483646 w 755"/>
                <a:gd name="T7" fmla="*/ 0 h 448"/>
                <a:gd name="T8" fmla="*/ 2147483646 w 755"/>
                <a:gd name="T9" fmla="*/ 2147483646 h 4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5" h="448">
                  <a:moveTo>
                    <a:pt x="755" y="160"/>
                  </a:moveTo>
                  <a:lnTo>
                    <a:pt x="318" y="448"/>
                  </a:lnTo>
                  <a:lnTo>
                    <a:pt x="0" y="288"/>
                  </a:lnTo>
                  <a:lnTo>
                    <a:pt x="437" y="0"/>
                  </a:lnTo>
                  <a:lnTo>
                    <a:pt x="755" y="160"/>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51">
              <a:extLst>
                <a:ext uri="{FF2B5EF4-FFF2-40B4-BE49-F238E27FC236}">
                  <a16:creationId xmlns:a16="http://schemas.microsoft.com/office/drawing/2014/main" id="{F7993957-6714-EE71-9C1C-16D1198DD2CA}"/>
                </a:ext>
              </a:extLst>
            </p:cNvPr>
            <p:cNvSpPr>
              <a:spLocks/>
            </p:cNvSpPr>
            <p:nvPr userDrawn="1"/>
          </p:nvSpPr>
          <p:spPr bwMode="auto">
            <a:xfrm>
              <a:off x="4691064" y="4554538"/>
              <a:ext cx="30163" cy="138113"/>
            </a:xfrm>
            <a:custGeom>
              <a:avLst/>
              <a:gdLst>
                <a:gd name="T0" fmla="*/ 2147483646 w 19"/>
                <a:gd name="T1" fmla="*/ 2147483646 h 87"/>
                <a:gd name="T2" fmla="*/ 2147483646 w 19"/>
                <a:gd name="T3" fmla="*/ 2147483646 h 87"/>
                <a:gd name="T4" fmla="*/ 0 w 19"/>
                <a:gd name="T5" fmla="*/ 0 h 87"/>
                <a:gd name="T6" fmla="*/ 2147483646 w 19"/>
                <a:gd name="T7" fmla="*/ 2147483646 h 87"/>
                <a:gd name="T8" fmla="*/ 2147483646 w 19"/>
                <a:gd name="T9" fmla="*/ 2147483646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87">
                  <a:moveTo>
                    <a:pt x="19" y="87"/>
                  </a:moveTo>
                  <a:lnTo>
                    <a:pt x="4" y="80"/>
                  </a:lnTo>
                  <a:lnTo>
                    <a:pt x="0" y="0"/>
                  </a:lnTo>
                  <a:lnTo>
                    <a:pt x="15" y="8"/>
                  </a:lnTo>
                  <a:lnTo>
                    <a:pt x="19" y="87"/>
                  </a:ln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52">
              <a:extLst>
                <a:ext uri="{FF2B5EF4-FFF2-40B4-BE49-F238E27FC236}">
                  <a16:creationId xmlns:a16="http://schemas.microsoft.com/office/drawing/2014/main" id="{D85C473A-B7FC-A93A-D780-BFFF5322DBBA}"/>
                </a:ext>
              </a:extLst>
            </p:cNvPr>
            <p:cNvSpPr>
              <a:spLocks/>
            </p:cNvSpPr>
            <p:nvPr userDrawn="1"/>
          </p:nvSpPr>
          <p:spPr bwMode="auto">
            <a:xfrm>
              <a:off x="2430464" y="2225675"/>
              <a:ext cx="836613" cy="450850"/>
            </a:xfrm>
            <a:custGeom>
              <a:avLst/>
              <a:gdLst>
                <a:gd name="T0" fmla="*/ 2147483646 w 527"/>
                <a:gd name="T1" fmla="*/ 2147483646 h 284"/>
                <a:gd name="T2" fmla="*/ 2147483646 w 527"/>
                <a:gd name="T3" fmla="*/ 2147483646 h 284"/>
                <a:gd name="T4" fmla="*/ 2147483646 w 527"/>
                <a:gd name="T5" fmla="*/ 0 h 284"/>
                <a:gd name="T6" fmla="*/ 0 w 527"/>
                <a:gd name="T7" fmla="*/ 2147483646 h 284"/>
                <a:gd name="T8" fmla="*/ 2147483646 w 527"/>
                <a:gd name="T9" fmla="*/ 2147483646 h 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 h="284">
                  <a:moveTo>
                    <a:pt x="460" y="284"/>
                  </a:moveTo>
                  <a:lnTo>
                    <a:pt x="527" y="253"/>
                  </a:lnTo>
                  <a:lnTo>
                    <a:pt x="68" y="0"/>
                  </a:lnTo>
                  <a:lnTo>
                    <a:pt x="0" y="31"/>
                  </a:lnTo>
                  <a:lnTo>
                    <a:pt x="460" y="284"/>
                  </a:lnTo>
                  <a:close/>
                </a:path>
              </a:pathLst>
            </a:custGeom>
            <a:solidFill>
              <a:srgbClr val="602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53">
              <a:extLst>
                <a:ext uri="{FF2B5EF4-FFF2-40B4-BE49-F238E27FC236}">
                  <a16:creationId xmlns:a16="http://schemas.microsoft.com/office/drawing/2014/main" id="{1FB0F2C7-9A69-AB40-BA83-8E51BE2ADF83}"/>
                </a:ext>
              </a:extLst>
            </p:cNvPr>
            <p:cNvSpPr>
              <a:spLocks/>
            </p:cNvSpPr>
            <p:nvPr userDrawn="1"/>
          </p:nvSpPr>
          <p:spPr bwMode="auto">
            <a:xfrm>
              <a:off x="2408239" y="1698625"/>
              <a:ext cx="809625" cy="723900"/>
            </a:xfrm>
            <a:custGeom>
              <a:avLst/>
              <a:gdLst>
                <a:gd name="T0" fmla="*/ 2147483646 w 511"/>
                <a:gd name="T1" fmla="*/ 2147483646 h 456"/>
                <a:gd name="T2" fmla="*/ 2147483646 w 511"/>
                <a:gd name="T3" fmla="*/ 2147483646 h 456"/>
                <a:gd name="T4" fmla="*/ 0 w 511"/>
                <a:gd name="T5" fmla="*/ 2147483646 h 456"/>
                <a:gd name="T6" fmla="*/ 2147483646 w 511"/>
                <a:gd name="T7" fmla="*/ 2147483646 h 456"/>
                <a:gd name="T8" fmla="*/ 2147483646 w 511"/>
                <a:gd name="T9" fmla="*/ 2147483646 h 456"/>
                <a:gd name="T10" fmla="*/ 2147483646 w 511"/>
                <a:gd name="T11" fmla="*/ 2147483646 h 456"/>
                <a:gd name="T12" fmla="*/ 2147483646 w 511"/>
                <a:gd name="T13" fmla="*/ 2147483646 h 456"/>
                <a:gd name="T14" fmla="*/ 2147483646 w 511"/>
                <a:gd name="T15" fmla="*/ 2147483646 h 456"/>
                <a:gd name="T16" fmla="*/ 2147483646 w 511"/>
                <a:gd name="T17" fmla="*/ 2147483646 h 456"/>
                <a:gd name="T18" fmla="*/ 2147483646 w 511"/>
                <a:gd name="T19" fmla="*/ 2147483646 h 456"/>
                <a:gd name="T20" fmla="*/ 2147483646 w 511"/>
                <a:gd name="T21" fmla="*/ 2147483646 h 456"/>
                <a:gd name="T22" fmla="*/ 2147483646 w 511"/>
                <a:gd name="T23" fmla="*/ 2147483646 h 456"/>
                <a:gd name="T24" fmla="*/ 2147483646 w 511"/>
                <a:gd name="T25" fmla="*/ 2147483646 h 4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1" h="456">
                  <a:moveTo>
                    <a:pt x="29" y="7"/>
                  </a:moveTo>
                  <a:cubicBezTo>
                    <a:pt x="17" y="0"/>
                    <a:pt x="7" y="5"/>
                    <a:pt x="7" y="17"/>
                  </a:cubicBezTo>
                  <a:cubicBezTo>
                    <a:pt x="0" y="158"/>
                    <a:pt x="0" y="158"/>
                    <a:pt x="0" y="158"/>
                  </a:cubicBezTo>
                  <a:cubicBezTo>
                    <a:pt x="0" y="170"/>
                    <a:pt x="9" y="186"/>
                    <a:pt x="21" y="192"/>
                  </a:cubicBezTo>
                  <a:cubicBezTo>
                    <a:pt x="179" y="279"/>
                    <a:pt x="321" y="361"/>
                    <a:pt x="482" y="450"/>
                  </a:cubicBezTo>
                  <a:cubicBezTo>
                    <a:pt x="494" y="456"/>
                    <a:pt x="504" y="452"/>
                    <a:pt x="505" y="439"/>
                  </a:cubicBezTo>
                  <a:cubicBezTo>
                    <a:pt x="511" y="294"/>
                    <a:pt x="511" y="294"/>
                    <a:pt x="511" y="294"/>
                  </a:cubicBezTo>
                  <a:cubicBezTo>
                    <a:pt x="511" y="282"/>
                    <a:pt x="502" y="267"/>
                    <a:pt x="490" y="260"/>
                  </a:cubicBezTo>
                  <a:cubicBezTo>
                    <a:pt x="366" y="192"/>
                    <a:pt x="366" y="192"/>
                    <a:pt x="366" y="192"/>
                  </a:cubicBezTo>
                  <a:cubicBezTo>
                    <a:pt x="339" y="177"/>
                    <a:pt x="339" y="177"/>
                    <a:pt x="339" y="177"/>
                  </a:cubicBezTo>
                  <a:cubicBezTo>
                    <a:pt x="181" y="90"/>
                    <a:pt x="181" y="90"/>
                    <a:pt x="181" y="90"/>
                  </a:cubicBezTo>
                  <a:cubicBezTo>
                    <a:pt x="153" y="75"/>
                    <a:pt x="153" y="75"/>
                    <a:pt x="153" y="75"/>
                  </a:cubicBezTo>
                  <a:lnTo>
                    <a:pt x="29" y="7"/>
                  </a:lnTo>
                  <a:close/>
                </a:path>
              </a:pathLst>
            </a:custGeom>
            <a:solidFill>
              <a:srgbClr val="8258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54">
              <a:extLst>
                <a:ext uri="{FF2B5EF4-FFF2-40B4-BE49-F238E27FC236}">
                  <a16:creationId xmlns:a16="http://schemas.microsoft.com/office/drawing/2014/main" id="{FDE07A85-B54A-A835-D102-2A9802D5F611}"/>
                </a:ext>
              </a:extLst>
            </p:cNvPr>
            <p:cNvSpPr>
              <a:spLocks/>
            </p:cNvSpPr>
            <p:nvPr userDrawn="1"/>
          </p:nvSpPr>
          <p:spPr bwMode="auto">
            <a:xfrm>
              <a:off x="2430464" y="1654175"/>
              <a:ext cx="131763" cy="55563"/>
            </a:xfrm>
            <a:custGeom>
              <a:avLst/>
              <a:gdLst>
                <a:gd name="T0" fmla="*/ 2147483646 w 83"/>
                <a:gd name="T1" fmla="*/ 2147483646 h 35"/>
                <a:gd name="T2" fmla="*/ 0 w 83"/>
                <a:gd name="T3" fmla="*/ 2147483646 h 35"/>
                <a:gd name="T4" fmla="*/ 2147483646 w 83"/>
                <a:gd name="T5" fmla="*/ 2147483646 h 35"/>
                <a:gd name="T6" fmla="*/ 2147483646 w 83"/>
                <a:gd name="T7" fmla="*/ 2147483646 h 35"/>
                <a:gd name="T8" fmla="*/ 2147483646 w 83"/>
                <a:gd name="T9" fmla="*/ 2147483646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35">
                  <a:moveTo>
                    <a:pt x="67" y="2"/>
                  </a:moveTo>
                  <a:cubicBezTo>
                    <a:pt x="0" y="33"/>
                    <a:pt x="0" y="33"/>
                    <a:pt x="0" y="33"/>
                  </a:cubicBezTo>
                  <a:cubicBezTo>
                    <a:pt x="4" y="31"/>
                    <a:pt x="9" y="32"/>
                    <a:pt x="15" y="35"/>
                  </a:cubicBezTo>
                  <a:cubicBezTo>
                    <a:pt x="83" y="4"/>
                    <a:pt x="83" y="4"/>
                    <a:pt x="83" y="4"/>
                  </a:cubicBezTo>
                  <a:cubicBezTo>
                    <a:pt x="77" y="1"/>
                    <a:pt x="71" y="0"/>
                    <a:pt x="67" y="2"/>
                  </a:cubicBez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55">
              <a:extLst>
                <a:ext uri="{FF2B5EF4-FFF2-40B4-BE49-F238E27FC236}">
                  <a16:creationId xmlns:a16="http://schemas.microsoft.com/office/drawing/2014/main" id="{F5A4BEB3-7885-A604-0B1C-A5956EE942CA}"/>
                </a:ext>
              </a:extLst>
            </p:cNvPr>
            <p:cNvSpPr>
              <a:spLocks/>
            </p:cNvSpPr>
            <p:nvPr userDrawn="1"/>
          </p:nvSpPr>
          <p:spPr bwMode="auto">
            <a:xfrm>
              <a:off x="2454276" y="1660525"/>
              <a:ext cx="304800" cy="157163"/>
            </a:xfrm>
            <a:custGeom>
              <a:avLst/>
              <a:gdLst>
                <a:gd name="T0" fmla="*/ 2147483646 w 192"/>
                <a:gd name="T1" fmla="*/ 2147483646 h 99"/>
                <a:gd name="T2" fmla="*/ 2147483646 w 192"/>
                <a:gd name="T3" fmla="*/ 2147483646 h 99"/>
                <a:gd name="T4" fmla="*/ 2147483646 w 192"/>
                <a:gd name="T5" fmla="*/ 0 h 99"/>
                <a:gd name="T6" fmla="*/ 0 w 192"/>
                <a:gd name="T7" fmla="*/ 2147483646 h 99"/>
                <a:gd name="T8" fmla="*/ 2147483646 w 192"/>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2" h="99">
                  <a:moveTo>
                    <a:pt x="124" y="99"/>
                  </a:moveTo>
                  <a:lnTo>
                    <a:pt x="192" y="68"/>
                  </a:lnTo>
                  <a:lnTo>
                    <a:pt x="68" y="0"/>
                  </a:lnTo>
                  <a:lnTo>
                    <a:pt x="0" y="31"/>
                  </a:lnTo>
                  <a:lnTo>
                    <a:pt x="124" y="99"/>
                  </a:ln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56">
              <a:extLst>
                <a:ext uri="{FF2B5EF4-FFF2-40B4-BE49-F238E27FC236}">
                  <a16:creationId xmlns:a16="http://schemas.microsoft.com/office/drawing/2014/main" id="{2D90320B-89F3-6291-E2A4-78510089DD34}"/>
                </a:ext>
              </a:extLst>
            </p:cNvPr>
            <p:cNvSpPr>
              <a:spLocks/>
            </p:cNvSpPr>
            <p:nvPr userDrawn="1"/>
          </p:nvSpPr>
          <p:spPr bwMode="auto">
            <a:xfrm>
              <a:off x="3160714" y="2627313"/>
              <a:ext cx="131763" cy="55563"/>
            </a:xfrm>
            <a:custGeom>
              <a:avLst/>
              <a:gdLst>
                <a:gd name="T0" fmla="*/ 2147483646 w 83"/>
                <a:gd name="T1" fmla="*/ 2147483646 h 35"/>
                <a:gd name="T2" fmla="*/ 2147483646 w 83"/>
                <a:gd name="T3" fmla="*/ 2147483646 h 35"/>
                <a:gd name="T4" fmla="*/ 2147483646 w 83"/>
                <a:gd name="T5" fmla="*/ 0 h 35"/>
                <a:gd name="T6" fmla="*/ 0 w 83"/>
                <a:gd name="T7" fmla="*/ 2147483646 h 35"/>
                <a:gd name="T8" fmla="*/ 2147483646 w 83"/>
                <a:gd name="T9" fmla="*/ 2147483646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35">
                  <a:moveTo>
                    <a:pt x="15" y="33"/>
                  </a:moveTo>
                  <a:cubicBezTo>
                    <a:pt x="83" y="2"/>
                    <a:pt x="83" y="2"/>
                    <a:pt x="83" y="2"/>
                  </a:cubicBezTo>
                  <a:cubicBezTo>
                    <a:pt x="79" y="4"/>
                    <a:pt x="73" y="3"/>
                    <a:pt x="67" y="0"/>
                  </a:cubicBezTo>
                  <a:cubicBezTo>
                    <a:pt x="0" y="31"/>
                    <a:pt x="0" y="31"/>
                    <a:pt x="0" y="31"/>
                  </a:cubicBezTo>
                  <a:cubicBezTo>
                    <a:pt x="6" y="34"/>
                    <a:pt x="11" y="35"/>
                    <a:pt x="15" y="33"/>
                  </a:cubicBezTo>
                  <a:close/>
                </a:path>
              </a:pathLst>
            </a:custGeom>
            <a:solidFill>
              <a:srgbClr val="602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57">
              <a:extLst>
                <a:ext uri="{FF2B5EF4-FFF2-40B4-BE49-F238E27FC236}">
                  <a16:creationId xmlns:a16="http://schemas.microsoft.com/office/drawing/2014/main" id="{F218C5E0-79A1-883B-1110-D8AE861EFC9E}"/>
                </a:ext>
              </a:extLst>
            </p:cNvPr>
            <p:cNvSpPr>
              <a:spLocks/>
            </p:cNvSpPr>
            <p:nvPr userDrawn="1"/>
          </p:nvSpPr>
          <p:spPr bwMode="auto">
            <a:xfrm>
              <a:off x="3184526" y="2660650"/>
              <a:ext cx="12700" cy="19050"/>
            </a:xfrm>
            <a:custGeom>
              <a:avLst/>
              <a:gdLst>
                <a:gd name="T0" fmla="*/ 0 w 8"/>
                <a:gd name="T1" fmla="*/ 2147483646 h 12"/>
                <a:gd name="T2" fmla="*/ 0 w 8"/>
                <a:gd name="T3" fmla="*/ 2147483646 h 12"/>
                <a:gd name="T4" fmla="*/ 2147483646 w 8"/>
                <a:gd name="T5" fmla="*/ 0 h 12"/>
                <a:gd name="T6" fmla="*/ 0 w 8"/>
                <a:gd name="T7" fmla="*/ 2147483646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2">
                  <a:moveTo>
                    <a:pt x="0" y="12"/>
                  </a:moveTo>
                  <a:cubicBezTo>
                    <a:pt x="0" y="12"/>
                    <a:pt x="0" y="12"/>
                    <a:pt x="0" y="12"/>
                  </a:cubicBezTo>
                  <a:cubicBezTo>
                    <a:pt x="5" y="10"/>
                    <a:pt x="7" y="6"/>
                    <a:pt x="8" y="0"/>
                  </a:cubicBezTo>
                  <a:cubicBezTo>
                    <a:pt x="7" y="2"/>
                    <a:pt x="7" y="9"/>
                    <a:pt x="0" y="12"/>
                  </a:cubicBez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58">
              <a:extLst>
                <a:ext uri="{FF2B5EF4-FFF2-40B4-BE49-F238E27FC236}">
                  <a16:creationId xmlns:a16="http://schemas.microsoft.com/office/drawing/2014/main" id="{BCB1D602-F293-86F3-0AE8-2B7D4B269C77}"/>
                </a:ext>
              </a:extLst>
            </p:cNvPr>
            <p:cNvSpPr>
              <a:spLocks/>
            </p:cNvSpPr>
            <p:nvPr userDrawn="1"/>
          </p:nvSpPr>
          <p:spPr bwMode="auto">
            <a:xfrm>
              <a:off x="3184526" y="2611438"/>
              <a:ext cx="119063" cy="68263"/>
            </a:xfrm>
            <a:custGeom>
              <a:avLst/>
              <a:gdLst>
                <a:gd name="T0" fmla="*/ 2147483646 w 75"/>
                <a:gd name="T1" fmla="*/ 2147483646 h 43"/>
                <a:gd name="T2" fmla="*/ 2147483646 w 75"/>
                <a:gd name="T3" fmla="*/ 0 h 43"/>
                <a:gd name="T4" fmla="*/ 2147483646 w 75"/>
                <a:gd name="T5" fmla="*/ 2147483646 h 43"/>
                <a:gd name="T6" fmla="*/ 0 w 75"/>
                <a:gd name="T7" fmla="*/ 2147483646 h 43"/>
                <a:gd name="T8" fmla="*/ 2147483646 w 75"/>
                <a:gd name="T9" fmla="*/ 2147483646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43">
                  <a:moveTo>
                    <a:pt x="68" y="12"/>
                  </a:moveTo>
                  <a:cubicBezTo>
                    <a:pt x="72" y="10"/>
                    <a:pt x="75" y="6"/>
                    <a:pt x="75" y="0"/>
                  </a:cubicBezTo>
                  <a:cubicBezTo>
                    <a:pt x="55" y="9"/>
                    <a:pt x="28" y="21"/>
                    <a:pt x="8" y="31"/>
                  </a:cubicBezTo>
                  <a:cubicBezTo>
                    <a:pt x="7" y="37"/>
                    <a:pt x="5" y="41"/>
                    <a:pt x="0" y="43"/>
                  </a:cubicBezTo>
                  <a:cubicBezTo>
                    <a:pt x="21" y="34"/>
                    <a:pt x="48" y="21"/>
                    <a:pt x="68" y="12"/>
                  </a:cubicBezTo>
                  <a:close/>
                </a:path>
              </a:pathLst>
            </a:custGeom>
            <a:solidFill>
              <a:srgbClr val="602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59">
              <a:extLst>
                <a:ext uri="{FF2B5EF4-FFF2-40B4-BE49-F238E27FC236}">
                  <a16:creationId xmlns:a16="http://schemas.microsoft.com/office/drawing/2014/main" id="{0431F878-DB67-63BC-A12F-275316B8C29F}"/>
                </a:ext>
              </a:extLst>
            </p:cNvPr>
            <p:cNvSpPr>
              <a:spLocks/>
            </p:cNvSpPr>
            <p:nvPr userDrawn="1"/>
          </p:nvSpPr>
          <p:spPr bwMode="auto">
            <a:xfrm>
              <a:off x="2651126" y="1768475"/>
              <a:ext cx="150813" cy="73025"/>
            </a:xfrm>
            <a:custGeom>
              <a:avLst/>
              <a:gdLst>
                <a:gd name="T0" fmla="*/ 2147483646 w 95"/>
                <a:gd name="T1" fmla="*/ 2147483646 h 46"/>
                <a:gd name="T2" fmla="*/ 2147483646 w 95"/>
                <a:gd name="T3" fmla="*/ 2147483646 h 46"/>
                <a:gd name="T4" fmla="*/ 2147483646 w 95"/>
                <a:gd name="T5" fmla="*/ 0 h 46"/>
                <a:gd name="T6" fmla="*/ 0 w 95"/>
                <a:gd name="T7" fmla="*/ 2147483646 h 46"/>
                <a:gd name="T8" fmla="*/ 2147483646 w 95"/>
                <a:gd name="T9" fmla="*/ 2147483646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46">
                  <a:moveTo>
                    <a:pt x="28" y="46"/>
                  </a:moveTo>
                  <a:lnTo>
                    <a:pt x="95" y="15"/>
                  </a:lnTo>
                  <a:lnTo>
                    <a:pt x="68" y="0"/>
                  </a:lnTo>
                  <a:lnTo>
                    <a:pt x="0" y="31"/>
                  </a:lnTo>
                  <a:lnTo>
                    <a:pt x="28" y="46"/>
                  </a:lnTo>
                  <a:close/>
                </a:path>
              </a:pathLst>
            </a:custGeom>
            <a:solidFill>
              <a:srgbClr val="8258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60">
              <a:extLst>
                <a:ext uri="{FF2B5EF4-FFF2-40B4-BE49-F238E27FC236}">
                  <a16:creationId xmlns:a16="http://schemas.microsoft.com/office/drawing/2014/main" id="{DFF629D7-D429-4156-92CF-1937CED7BC2D}"/>
                </a:ext>
              </a:extLst>
            </p:cNvPr>
            <p:cNvSpPr>
              <a:spLocks/>
            </p:cNvSpPr>
            <p:nvPr userDrawn="1"/>
          </p:nvSpPr>
          <p:spPr bwMode="auto">
            <a:xfrm>
              <a:off x="2695576" y="1792288"/>
              <a:ext cx="355600" cy="187325"/>
            </a:xfrm>
            <a:custGeom>
              <a:avLst/>
              <a:gdLst>
                <a:gd name="T0" fmla="*/ 2147483646 w 224"/>
                <a:gd name="T1" fmla="*/ 2147483646 h 118"/>
                <a:gd name="T2" fmla="*/ 2147483646 w 224"/>
                <a:gd name="T3" fmla="*/ 2147483646 h 118"/>
                <a:gd name="T4" fmla="*/ 2147483646 w 224"/>
                <a:gd name="T5" fmla="*/ 0 h 118"/>
                <a:gd name="T6" fmla="*/ 0 w 224"/>
                <a:gd name="T7" fmla="*/ 2147483646 h 118"/>
                <a:gd name="T8" fmla="*/ 2147483646 w 224"/>
                <a:gd name="T9" fmla="*/ 2147483646 h 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118">
                  <a:moveTo>
                    <a:pt x="157" y="118"/>
                  </a:moveTo>
                  <a:lnTo>
                    <a:pt x="224" y="87"/>
                  </a:lnTo>
                  <a:lnTo>
                    <a:pt x="67" y="0"/>
                  </a:lnTo>
                  <a:lnTo>
                    <a:pt x="0" y="31"/>
                  </a:lnTo>
                  <a:lnTo>
                    <a:pt x="157" y="118"/>
                  </a:ln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61">
              <a:extLst>
                <a:ext uri="{FF2B5EF4-FFF2-40B4-BE49-F238E27FC236}">
                  <a16:creationId xmlns:a16="http://schemas.microsoft.com/office/drawing/2014/main" id="{C8041579-8DF3-C5F6-AAFD-CBAFEFD72BFE}"/>
                </a:ext>
              </a:extLst>
            </p:cNvPr>
            <p:cNvSpPr>
              <a:spLocks/>
            </p:cNvSpPr>
            <p:nvPr userDrawn="1"/>
          </p:nvSpPr>
          <p:spPr bwMode="auto">
            <a:xfrm>
              <a:off x="2944814" y="1930400"/>
              <a:ext cx="150813" cy="73025"/>
            </a:xfrm>
            <a:custGeom>
              <a:avLst/>
              <a:gdLst>
                <a:gd name="T0" fmla="*/ 2147483646 w 95"/>
                <a:gd name="T1" fmla="*/ 2147483646 h 46"/>
                <a:gd name="T2" fmla="*/ 2147483646 w 95"/>
                <a:gd name="T3" fmla="*/ 2147483646 h 46"/>
                <a:gd name="T4" fmla="*/ 2147483646 w 95"/>
                <a:gd name="T5" fmla="*/ 0 h 46"/>
                <a:gd name="T6" fmla="*/ 0 w 95"/>
                <a:gd name="T7" fmla="*/ 2147483646 h 46"/>
                <a:gd name="T8" fmla="*/ 2147483646 w 95"/>
                <a:gd name="T9" fmla="*/ 2147483646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46">
                  <a:moveTo>
                    <a:pt x="27" y="46"/>
                  </a:moveTo>
                  <a:lnTo>
                    <a:pt x="95" y="15"/>
                  </a:lnTo>
                  <a:lnTo>
                    <a:pt x="67" y="0"/>
                  </a:lnTo>
                  <a:lnTo>
                    <a:pt x="0" y="31"/>
                  </a:lnTo>
                  <a:lnTo>
                    <a:pt x="27" y="46"/>
                  </a:lnTo>
                  <a:close/>
                </a:path>
              </a:pathLst>
            </a:custGeom>
            <a:solidFill>
              <a:srgbClr val="8258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62">
              <a:extLst>
                <a:ext uri="{FF2B5EF4-FFF2-40B4-BE49-F238E27FC236}">
                  <a16:creationId xmlns:a16="http://schemas.microsoft.com/office/drawing/2014/main" id="{57EBFF1D-E6C0-704C-A709-FF0CC11A7EF4}"/>
                </a:ext>
              </a:extLst>
            </p:cNvPr>
            <p:cNvSpPr>
              <a:spLocks/>
            </p:cNvSpPr>
            <p:nvPr userDrawn="1"/>
          </p:nvSpPr>
          <p:spPr bwMode="auto">
            <a:xfrm>
              <a:off x="2397126" y="1949450"/>
              <a:ext cx="820738" cy="736600"/>
            </a:xfrm>
            <a:custGeom>
              <a:avLst/>
              <a:gdLst>
                <a:gd name="T0" fmla="*/ 2147483646 w 518"/>
                <a:gd name="T1" fmla="*/ 2147483646 h 464"/>
                <a:gd name="T2" fmla="*/ 2147483646 w 518"/>
                <a:gd name="T3" fmla="*/ 2147483646 h 464"/>
                <a:gd name="T4" fmla="*/ 2147483646 w 518"/>
                <a:gd name="T5" fmla="*/ 2147483646 h 464"/>
                <a:gd name="T6" fmla="*/ 2147483646 w 518"/>
                <a:gd name="T7" fmla="*/ 2147483646 h 464"/>
                <a:gd name="T8" fmla="*/ 2147483646 w 518"/>
                <a:gd name="T9" fmla="*/ 0 h 464"/>
                <a:gd name="T10" fmla="*/ 0 w 518"/>
                <a:gd name="T11" fmla="*/ 2147483646 h 464"/>
                <a:gd name="T12" fmla="*/ 2147483646 w 518"/>
                <a:gd name="T13" fmla="*/ 2147483646 h 464"/>
                <a:gd name="T14" fmla="*/ 2147483646 w 518"/>
                <a:gd name="T15" fmla="*/ 2147483646 h 464"/>
                <a:gd name="T16" fmla="*/ 2147483646 w 518"/>
                <a:gd name="T17" fmla="*/ 2147483646 h 464"/>
                <a:gd name="T18" fmla="*/ 2147483646 w 518"/>
                <a:gd name="T19" fmla="*/ 2147483646 h 4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18" h="464">
                  <a:moveTo>
                    <a:pt x="518" y="136"/>
                  </a:moveTo>
                  <a:cubicBezTo>
                    <a:pt x="512" y="281"/>
                    <a:pt x="512" y="281"/>
                    <a:pt x="512" y="281"/>
                  </a:cubicBezTo>
                  <a:cubicBezTo>
                    <a:pt x="511" y="294"/>
                    <a:pt x="501" y="298"/>
                    <a:pt x="489" y="292"/>
                  </a:cubicBezTo>
                  <a:cubicBezTo>
                    <a:pt x="312" y="195"/>
                    <a:pt x="215" y="137"/>
                    <a:pt x="28" y="34"/>
                  </a:cubicBezTo>
                  <a:cubicBezTo>
                    <a:pt x="16" y="28"/>
                    <a:pt x="7" y="12"/>
                    <a:pt x="7" y="0"/>
                  </a:cubicBezTo>
                  <a:cubicBezTo>
                    <a:pt x="0" y="170"/>
                    <a:pt x="0" y="170"/>
                    <a:pt x="0" y="170"/>
                  </a:cubicBezTo>
                  <a:cubicBezTo>
                    <a:pt x="0" y="183"/>
                    <a:pt x="9" y="198"/>
                    <a:pt x="21" y="205"/>
                  </a:cubicBezTo>
                  <a:cubicBezTo>
                    <a:pt x="482" y="458"/>
                    <a:pt x="482" y="458"/>
                    <a:pt x="482" y="458"/>
                  </a:cubicBezTo>
                  <a:cubicBezTo>
                    <a:pt x="494" y="464"/>
                    <a:pt x="504" y="460"/>
                    <a:pt x="505" y="448"/>
                  </a:cubicBezTo>
                  <a:lnTo>
                    <a:pt x="518" y="136"/>
                  </a:ln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490495">
              <a:extLst>
                <a:ext uri="{FF2B5EF4-FFF2-40B4-BE49-F238E27FC236}">
                  <a16:creationId xmlns:a16="http://schemas.microsoft.com/office/drawing/2014/main" id="{446EB5F5-E2B5-4CE2-66A0-0B581AA8010E}"/>
                </a:ext>
              </a:extLst>
            </p:cNvPr>
            <p:cNvSpPr>
              <a:spLocks/>
            </p:cNvSpPr>
            <p:nvPr userDrawn="1"/>
          </p:nvSpPr>
          <p:spPr bwMode="auto">
            <a:xfrm>
              <a:off x="3197226" y="2117725"/>
              <a:ext cx="127000" cy="542925"/>
            </a:xfrm>
            <a:custGeom>
              <a:avLst/>
              <a:gdLst>
                <a:gd name="T0" fmla="*/ 0 w 80"/>
                <a:gd name="T1" fmla="*/ 2147483646 h 342"/>
                <a:gd name="T2" fmla="*/ 2147483646 w 80"/>
                <a:gd name="T3" fmla="*/ 2147483646 h 342"/>
                <a:gd name="T4" fmla="*/ 2147483646 w 80"/>
                <a:gd name="T5" fmla="*/ 0 h 342"/>
                <a:gd name="T6" fmla="*/ 2147483646 w 80"/>
                <a:gd name="T7" fmla="*/ 2147483646 h 342"/>
                <a:gd name="T8" fmla="*/ 0 w 80"/>
                <a:gd name="T9" fmla="*/ 2147483646 h 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342">
                  <a:moveTo>
                    <a:pt x="0" y="342"/>
                  </a:moveTo>
                  <a:lnTo>
                    <a:pt x="67" y="311"/>
                  </a:lnTo>
                  <a:lnTo>
                    <a:pt x="80" y="0"/>
                  </a:lnTo>
                  <a:lnTo>
                    <a:pt x="13" y="30"/>
                  </a:lnTo>
                  <a:lnTo>
                    <a:pt x="0" y="342"/>
                  </a:lnTo>
                  <a:close/>
                </a:path>
              </a:pathLst>
            </a:custGeom>
            <a:solidFill>
              <a:srgbClr val="602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490496">
              <a:extLst>
                <a:ext uri="{FF2B5EF4-FFF2-40B4-BE49-F238E27FC236}">
                  <a16:creationId xmlns:a16="http://schemas.microsoft.com/office/drawing/2014/main" id="{3E15ABD2-51BC-B25D-9843-DAE13203ECA0}"/>
                </a:ext>
              </a:extLst>
            </p:cNvPr>
            <p:cNvSpPr>
              <a:spLocks/>
            </p:cNvSpPr>
            <p:nvPr userDrawn="1"/>
          </p:nvSpPr>
          <p:spPr bwMode="auto">
            <a:xfrm>
              <a:off x="2987676" y="1954213"/>
              <a:ext cx="304800" cy="157163"/>
            </a:xfrm>
            <a:custGeom>
              <a:avLst/>
              <a:gdLst>
                <a:gd name="T0" fmla="*/ 2147483646 w 192"/>
                <a:gd name="T1" fmla="*/ 2147483646 h 99"/>
                <a:gd name="T2" fmla="*/ 2147483646 w 192"/>
                <a:gd name="T3" fmla="*/ 2147483646 h 99"/>
                <a:gd name="T4" fmla="*/ 2147483646 w 192"/>
                <a:gd name="T5" fmla="*/ 0 h 99"/>
                <a:gd name="T6" fmla="*/ 0 w 192"/>
                <a:gd name="T7" fmla="*/ 2147483646 h 99"/>
                <a:gd name="T8" fmla="*/ 2147483646 w 192"/>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2" h="99">
                  <a:moveTo>
                    <a:pt x="124" y="99"/>
                  </a:moveTo>
                  <a:lnTo>
                    <a:pt x="192" y="68"/>
                  </a:lnTo>
                  <a:lnTo>
                    <a:pt x="68" y="0"/>
                  </a:lnTo>
                  <a:lnTo>
                    <a:pt x="0" y="31"/>
                  </a:lnTo>
                  <a:lnTo>
                    <a:pt x="124" y="99"/>
                  </a:ln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490499">
              <a:extLst>
                <a:ext uri="{FF2B5EF4-FFF2-40B4-BE49-F238E27FC236}">
                  <a16:creationId xmlns:a16="http://schemas.microsoft.com/office/drawing/2014/main" id="{23A33851-C320-D795-02C3-EB07D8D2BEF2}"/>
                </a:ext>
              </a:extLst>
            </p:cNvPr>
            <p:cNvSpPr>
              <a:spLocks/>
            </p:cNvSpPr>
            <p:nvPr userDrawn="1"/>
          </p:nvSpPr>
          <p:spPr bwMode="auto">
            <a:xfrm>
              <a:off x="3184526" y="2062163"/>
              <a:ext cx="141288" cy="103188"/>
            </a:xfrm>
            <a:custGeom>
              <a:avLst/>
              <a:gdLst>
                <a:gd name="T0" fmla="*/ 2147483646 w 89"/>
                <a:gd name="T1" fmla="*/ 2147483646 h 65"/>
                <a:gd name="T2" fmla="*/ 2147483646 w 89"/>
                <a:gd name="T3" fmla="*/ 2147483646 h 65"/>
                <a:gd name="T4" fmla="*/ 2147483646 w 89"/>
                <a:gd name="T5" fmla="*/ 0 h 65"/>
                <a:gd name="T6" fmla="*/ 0 w 89"/>
                <a:gd name="T7" fmla="*/ 2147483646 h 65"/>
                <a:gd name="T8" fmla="*/ 2147483646 w 89"/>
                <a:gd name="T9" fmla="*/ 2147483646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 h="65">
                  <a:moveTo>
                    <a:pt x="21" y="65"/>
                  </a:moveTo>
                  <a:cubicBezTo>
                    <a:pt x="88" y="35"/>
                    <a:pt x="88" y="35"/>
                    <a:pt x="88" y="35"/>
                  </a:cubicBezTo>
                  <a:cubicBezTo>
                    <a:pt x="89" y="22"/>
                    <a:pt x="80" y="7"/>
                    <a:pt x="68" y="0"/>
                  </a:cubicBezTo>
                  <a:cubicBezTo>
                    <a:pt x="0" y="31"/>
                    <a:pt x="0" y="31"/>
                    <a:pt x="0" y="31"/>
                  </a:cubicBezTo>
                  <a:cubicBezTo>
                    <a:pt x="12" y="38"/>
                    <a:pt x="21" y="53"/>
                    <a:pt x="21" y="65"/>
                  </a:cubicBez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490500">
              <a:extLst>
                <a:ext uri="{FF2B5EF4-FFF2-40B4-BE49-F238E27FC236}">
                  <a16:creationId xmlns:a16="http://schemas.microsoft.com/office/drawing/2014/main" id="{81C01D71-9427-AFE0-F2F8-1EA4EFD29BF0}"/>
                </a:ext>
              </a:extLst>
            </p:cNvPr>
            <p:cNvSpPr>
              <a:spLocks/>
            </p:cNvSpPr>
            <p:nvPr userDrawn="1"/>
          </p:nvSpPr>
          <p:spPr bwMode="auto">
            <a:xfrm>
              <a:off x="2695576" y="1749425"/>
              <a:ext cx="109538" cy="92075"/>
            </a:xfrm>
            <a:custGeom>
              <a:avLst/>
              <a:gdLst>
                <a:gd name="T0" fmla="*/ 0 w 69"/>
                <a:gd name="T1" fmla="*/ 2147483646 h 58"/>
                <a:gd name="T2" fmla="*/ 2147483646 w 69"/>
                <a:gd name="T3" fmla="*/ 2147483646 h 58"/>
                <a:gd name="T4" fmla="*/ 2147483646 w 69"/>
                <a:gd name="T5" fmla="*/ 0 h 58"/>
                <a:gd name="T6" fmla="*/ 2147483646 w 69"/>
                <a:gd name="T7" fmla="*/ 2147483646 h 58"/>
                <a:gd name="T8" fmla="*/ 0 w 69"/>
                <a:gd name="T9" fmla="*/ 2147483646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58">
                  <a:moveTo>
                    <a:pt x="0" y="58"/>
                  </a:moveTo>
                  <a:lnTo>
                    <a:pt x="67" y="27"/>
                  </a:lnTo>
                  <a:lnTo>
                    <a:pt x="69" y="0"/>
                  </a:lnTo>
                  <a:lnTo>
                    <a:pt x="1" y="30"/>
                  </a:lnTo>
                  <a:lnTo>
                    <a:pt x="0" y="58"/>
                  </a:ln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490501">
              <a:extLst>
                <a:ext uri="{FF2B5EF4-FFF2-40B4-BE49-F238E27FC236}">
                  <a16:creationId xmlns:a16="http://schemas.microsoft.com/office/drawing/2014/main" id="{95A1C880-529E-D92D-CC36-956FB7F5AC53}"/>
                </a:ext>
              </a:extLst>
            </p:cNvPr>
            <p:cNvSpPr>
              <a:spLocks/>
            </p:cNvSpPr>
            <p:nvPr userDrawn="1"/>
          </p:nvSpPr>
          <p:spPr bwMode="auto">
            <a:xfrm>
              <a:off x="2697164" y="1741488"/>
              <a:ext cx="111125" cy="55563"/>
            </a:xfrm>
            <a:custGeom>
              <a:avLst/>
              <a:gdLst>
                <a:gd name="T0" fmla="*/ 2147483646 w 70"/>
                <a:gd name="T1" fmla="*/ 0 h 35"/>
                <a:gd name="T2" fmla="*/ 2147483646 w 70"/>
                <a:gd name="T3" fmla="*/ 2147483646 h 35"/>
                <a:gd name="T4" fmla="*/ 0 w 70"/>
                <a:gd name="T5" fmla="*/ 2147483646 h 35"/>
                <a:gd name="T6" fmla="*/ 2147483646 w 70"/>
                <a:gd name="T7" fmla="*/ 2147483646 h 35"/>
                <a:gd name="T8" fmla="*/ 2147483646 w 70"/>
                <a:gd name="T9" fmla="*/ 0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35">
                  <a:moveTo>
                    <a:pt x="70" y="0"/>
                  </a:moveTo>
                  <a:cubicBezTo>
                    <a:pt x="3" y="31"/>
                    <a:pt x="3" y="31"/>
                    <a:pt x="3" y="31"/>
                  </a:cubicBezTo>
                  <a:cubicBezTo>
                    <a:pt x="1" y="31"/>
                    <a:pt x="0" y="33"/>
                    <a:pt x="0" y="35"/>
                  </a:cubicBezTo>
                  <a:cubicBezTo>
                    <a:pt x="68" y="5"/>
                    <a:pt x="68" y="5"/>
                    <a:pt x="68" y="5"/>
                  </a:cubicBezTo>
                  <a:cubicBezTo>
                    <a:pt x="68" y="2"/>
                    <a:pt x="69" y="1"/>
                    <a:pt x="70" y="0"/>
                  </a:cubicBezTo>
                  <a:close/>
                </a:path>
              </a:pathLst>
            </a:custGeom>
            <a:solidFill>
              <a:srgbClr val="6F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490502">
              <a:extLst>
                <a:ext uri="{FF2B5EF4-FFF2-40B4-BE49-F238E27FC236}">
                  <a16:creationId xmlns:a16="http://schemas.microsoft.com/office/drawing/2014/main" id="{F4FD9B45-8752-1B1C-413B-2317500D9DE0}"/>
                </a:ext>
              </a:extLst>
            </p:cNvPr>
            <p:cNvSpPr>
              <a:spLocks/>
            </p:cNvSpPr>
            <p:nvPr userDrawn="1"/>
          </p:nvSpPr>
          <p:spPr bwMode="auto">
            <a:xfrm>
              <a:off x="2651126" y="1730375"/>
              <a:ext cx="339725" cy="273050"/>
            </a:xfrm>
            <a:custGeom>
              <a:avLst/>
              <a:gdLst>
                <a:gd name="T0" fmla="*/ 2147483646 w 215"/>
                <a:gd name="T1" fmla="*/ 2147483646 h 172"/>
                <a:gd name="T2" fmla="*/ 2147483646 w 215"/>
                <a:gd name="T3" fmla="*/ 2147483646 h 172"/>
                <a:gd name="T4" fmla="*/ 0 w 215"/>
                <a:gd name="T5" fmla="*/ 2147483646 h 172"/>
                <a:gd name="T6" fmla="*/ 2147483646 w 215"/>
                <a:gd name="T7" fmla="*/ 2147483646 h 172"/>
                <a:gd name="T8" fmla="*/ 2147483646 w 215"/>
                <a:gd name="T9" fmla="*/ 2147483646 h 172"/>
                <a:gd name="T10" fmla="*/ 2147483646 w 215"/>
                <a:gd name="T11" fmla="*/ 2147483646 h 172"/>
                <a:gd name="T12" fmla="*/ 2147483646 w 215"/>
                <a:gd name="T13" fmla="*/ 2147483646 h 172"/>
                <a:gd name="T14" fmla="*/ 2147483646 w 215"/>
                <a:gd name="T15" fmla="*/ 2147483646 h 172"/>
                <a:gd name="T16" fmla="*/ 2147483646 w 215"/>
                <a:gd name="T17" fmla="*/ 2147483646 h 172"/>
                <a:gd name="T18" fmla="*/ 2147483646 w 215"/>
                <a:gd name="T19" fmla="*/ 2147483646 h 172"/>
                <a:gd name="T20" fmla="*/ 2147483646 w 215"/>
                <a:gd name="T21" fmla="*/ 2147483646 h 172"/>
                <a:gd name="T22" fmla="*/ 2147483646 w 215"/>
                <a:gd name="T23" fmla="*/ 2147483646 h 172"/>
                <a:gd name="T24" fmla="*/ 2147483646 w 215"/>
                <a:gd name="T25" fmla="*/ 2147483646 h 1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5" h="172">
                  <a:moveTo>
                    <a:pt x="39" y="11"/>
                  </a:moveTo>
                  <a:cubicBezTo>
                    <a:pt x="19" y="0"/>
                    <a:pt x="2" y="7"/>
                    <a:pt x="1" y="27"/>
                  </a:cubicBezTo>
                  <a:cubicBezTo>
                    <a:pt x="0" y="55"/>
                    <a:pt x="0" y="55"/>
                    <a:pt x="0" y="55"/>
                  </a:cubicBezTo>
                  <a:cubicBezTo>
                    <a:pt x="28" y="70"/>
                    <a:pt x="28" y="70"/>
                    <a:pt x="28" y="70"/>
                  </a:cubicBezTo>
                  <a:cubicBezTo>
                    <a:pt x="29" y="42"/>
                    <a:pt x="29" y="42"/>
                    <a:pt x="29" y="42"/>
                  </a:cubicBezTo>
                  <a:cubicBezTo>
                    <a:pt x="29" y="38"/>
                    <a:pt x="33" y="36"/>
                    <a:pt x="37" y="38"/>
                  </a:cubicBezTo>
                  <a:cubicBezTo>
                    <a:pt x="179" y="116"/>
                    <a:pt x="179" y="116"/>
                    <a:pt x="179" y="116"/>
                  </a:cubicBezTo>
                  <a:cubicBezTo>
                    <a:pt x="184" y="119"/>
                    <a:pt x="187" y="124"/>
                    <a:pt x="187" y="129"/>
                  </a:cubicBezTo>
                  <a:cubicBezTo>
                    <a:pt x="186" y="157"/>
                    <a:pt x="186" y="157"/>
                    <a:pt x="186" y="157"/>
                  </a:cubicBezTo>
                  <a:cubicBezTo>
                    <a:pt x="213" y="172"/>
                    <a:pt x="213" y="172"/>
                    <a:pt x="213" y="172"/>
                  </a:cubicBezTo>
                  <a:cubicBezTo>
                    <a:pt x="214" y="144"/>
                    <a:pt x="214" y="144"/>
                    <a:pt x="214" y="144"/>
                  </a:cubicBezTo>
                  <a:cubicBezTo>
                    <a:pt x="215" y="124"/>
                    <a:pt x="200" y="99"/>
                    <a:pt x="180" y="89"/>
                  </a:cubicBezTo>
                  <a:lnTo>
                    <a:pt x="39" y="11"/>
                  </a:lnTo>
                  <a:close/>
                </a:path>
              </a:pathLst>
            </a:custGeom>
            <a:solidFill>
              <a:srgbClr val="602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490503">
              <a:extLst>
                <a:ext uri="{FF2B5EF4-FFF2-40B4-BE49-F238E27FC236}">
                  <a16:creationId xmlns:a16="http://schemas.microsoft.com/office/drawing/2014/main" id="{54ED0884-D497-CE01-5361-571CCBF385B7}"/>
                </a:ext>
              </a:extLst>
            </p:cNvPr>
            <p:cNvSpPr>
              <a:spLocks/>
            </p:cNvSpPr>
            <p:nvPr userDrawn="1"/>
          </p:nvSpPr>
          <p:spPr bwMode="auto">
            <a:xfrm>
              <a:off x="2671764" y="1689100"/>
              <a:ext cx="427038" cy="314325"/>
            </a:xfrm>
            <a:custGeom>
              <a:avLst/>
              <a:gdLst>
                <a:gd name="T0" fmla="*/ 2147483646 w 270"/>
                <a:gd name="T1" fmla="*/ 2147483646 h 198"/>
                <a:gd name="T2" fmla="*/ 2147483646 w 270"/>
                <a:gd name="T3" fmla="*/ 2147483646 h 198"/>
                <a:gd name="T4" fmla="*/ 2147483646 w 270"/>
                <a:gd name="T5" fmla="*/ 2147483646 h 198"/>
                <a:gd name="T6" fmla="*/ 2147483646 w 270"/>
                <a:gd name="T7" fmla="*/ 2147483646 h 198"/>
                <a:gd name="T8" fmla="*/ 2147483646 w 270"/>
                <a:gd name="T9" fmla="*/ 2147483646 h 198"/>
                <a:gd name="T10" fmla="*/ 2147483646 w 270"/>
                <a:gd name="T11" fmla="*/ 2147483646 h 198"/>
                <a:gd name="T12" fmla="*/ 2147483646 w 270"/>
                <a:gd name="T13" fmla="*/ 2147483646 h 198"/>
                <a:gd name="T14" fmla="*/ 2147483646 w 270"/>
                <a:gd name="T15" fmla="*/ 2147483646 h 198"/>
                <a:gd name="T16" fmla="*/ 2147483646 w 270"/>
                <a:gd name="T17" fmla="*/ 2147483646 h 198"/>
                <a:gd name="T18" fmla="*/ 0 w 270"/>
                <a:gd name="T19" fmla="*/ 2147483646 h 198"/>
                <a:gd name="T20" fmla="*/ 2147483646 w 270"/>
                <a:gd name="T21" fmla="*/ 2147483646 h 1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0" h="198">
                  <a:moveTo>
                    <a:pt x="67" y="3"/>
                  </a:moveTo>
                  <a:cubicBezTo>
                    <a:pt x="74" y="0"/>
                    <a:pt x="83" y="1"/>
                    <a:pt x="93" y="6"/>
                  </a:cubicBezTo>
                  <a:cubicBezTo>
                    <a:pt x="235" y="84"/>
                    <a:pt x="235" y="84"/>
                    <a:pt x="235" y="84"/>
                  </a:cubicBezTo>
                  <a:cubicBezTo>
                    <a:pt x="254" y="95"/>
                    <a:pt x="270" y="119"/>
                    <a:pt x="269" y="139"/>
                  </a:cubicBezTo>
                  <a:cubicBezTo>
                    <a:pt x="268" y="167"/>
                    <a:pt x="268" y="167"/>
                    <a:pt x="268" y="167"/>
                  </a:cubicBezTo>
                  <a:cubicBezTo>
                    <a:pt x="200" y="198"/>
                    <a:pt x="200" y="198"/>
                    <a:pt x="200" y="198"/>
                  </a:cubicBezTo>
                  <a:cubicBezTo>
                    <a:pt x="201" y="170"/>
                    <a:pt x="201" y="170"/>
                    <a:pt x="201" y="170"/>
                  </a:cubicBezTo>
                  <a:cubicBezTo>
                    <a:pt x="202" y="150"/>
                    <a:pt x="187" y="125"/>
                    <a:pt x="167" y="115"/>
                  </a:cubicBezTo>
                  <a:cubicBezTo>
                    <a:pt x="26" y="37"/>
                    <a:pt x="26" y="37"/>
                    <a:pt x="26" y="37"/>
                  </a:cubicBezTo>
                  <a:cubicBezTo>
                    <a:pt x="16" y="31"/>
                    <a:pt x="7" y="30"/>
                    <a:pt x="0" y="34"/>
                  </a:cubicBezTo>
                  <a:lnTo>
                    <a:pt x="67" y="3"/>
                  </a:lnTo>
                  <a:close/>
                </a:path>
              </a:pathLst>
            </a:custGeom>
            <a:solidFill>
              <a:srgbClr val="8258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490504">
              <a:extLst>
                <a:ext uri="{FF2B5EF4-FFF2-40B4-BE49-F238E27FC236}">
                  <a16:creationId xmlns:a16="http://schemas.microsoft.com/office/drawing/2014/main" id="{FB253701-EAB5-BDA1-3E6C-B5DCD198A3F7}"/>
                </a:ext>
              </a:extLst>
            </p:cNvPr>
            <p:cNvSpPr>
              <a:spLocks/>
            </p:cNvSpPr>
            <p:nvPr userDrawn="1"/>
          </p:nvSpPr>
          <p:spPr bwMode="auto">
            <a:xfrm>
              <a:off x="2697164" y="2127250"/>
              <a:ext cx="153988" cy="141288"/>
            </a:xfrm>
            <a:custGeom>
              <a:avLst/>
              <a:gdLst>
                <a:gd name="T0" fmla="*/ 2147483646 w 97"/>
                <a:gd name="T1" fmla="*/ 2147483646 h 89"/>
                <a:gd name="T2" fmla="*/ 2147483646 w 97"/>
                <a:gd name="T3" fmla="*/ 0 h 89"/>
                <a:gd name="T4" fmla="*/ 0 w 97"/>
                <a:gd name="T5" fmla="*/ 2147483646 h 89"/>
                <a:gd name="T6" fmla="*/ 2147483646 w 97"/>
                <a:gd name="T7" fmla="*/ 2147483646 h 89"/>
                <a:gd name="T8" fmla="*/ 2147483646 w 97"/>
                <a:gd name="T9" fmla="*/ 2147483646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89">
                  <a:moveTo>
                    <a:pt x="97" y="51"/>
                  </a:moveTo>
                  <a:lnTo>
                    <a:pt x="3" y="0"/>
                  </a:lnTo>
                  <a:lnTo>
                    <a:pt x="0" y="38"/>
                  </a:lnTo>
                  <a:lnTo>
                    <a:pt x="95" y="89"/>
                  </a:lnTo>
                  <a:lnTo>
                    <a:pt x="97" y="51"/>
                  </a:lnTo>
                  <a:close/>
                </a:path>
              </a:pathLst>
            </a:custGeom>
            <a:solidFill>
              <a:srgbClr val="C98D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490505">
              <a:extLst>
                <a:ext uri="{FF2B5EF4-FFF2-40B4-BE49-F238E27FC236}">
                  <a16:creationId xmlns:a16="http://schemas.microsoft.com/office/drawing/2014/main" id="{5F4372D1-2BDB-3717-8517-492D70E18E1D}"/>
                </a:ext>
              </a:extLst>
            </p:cNvPr>
            <p:cNvSpPr>
              <a:spLocks/>
            </p:cNvSpPr>
            <p:nvPr userDrawn="1"/>
          </p:nvSpPr>
          <p:spPr bwMode="auto">
            <a:xfrm>
              <a:off x="5262564" y="1885950"/>
              <a:ext cx="635000" cy="874713"/>
            </a:xfrm>
            <a:custGeom>
              <a:avLst/>
              <a:gdLst>
                <a:gd name="T0" fmla="*/ 2147483646 w 400"/>
                <a:gd name="T1" fmla="*/ 2147483646 h 551"/>
                <a:gd name="T2" fmla="*/ 0 w 400"/>
                <a:gd name="T3" fmla="*/ 2147483646 h 551"/>
                <a:gd name="T4" fmla="*/ 2147483646 w 400"/>
                <a:gd name="T5" fmla="*/ 2147483646 h 551"/>
                <a:gd name="T6" fmla="*/ 2147483646 w 400"/>
                <a:gd name="T7" fmla="*/ 2147483646 h 551"/>
                <a:gd name="T8" fmla="*/ 2147483646 w 400"/>
                <a:gd name="T9" fmla="*/ 2147483646 h 551"/>
                <a:gd name="T10" fmla="*/ 2147483646 w 400"/>
                <a:gd name="T11" fmla="*/ 2147483646 h 551"/>
                <a:gd name="T12" fmla="*/ 2147483646 w 400"/>
                <a:gd name="T13" fmla="*/ 2147483646 h 551"/>
                <a:gd name="T14" fmla="*/ 2147483646 w 400"/>
                <a:gd name="T15" fmla="*/ 2147483646 h 551"/>
                <a:gd name="T16" fmla="*/ 2147483646 w 400"/>
                <a:gd name="T17" fmla="*/ 2147483646 h 551"/>
                <a:gd name="T18" fmla="*/ 2147483646 w 400"/>
                <a:gd name="T19" fmla="*/ 2147483646 h 551"/>
                <a:gd name="T20" fmla="*/ 2147483646 w 400"/>
                <a:gd name="T21" fmla="*/ 2147483646 h 5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0" h="551">
                  <a:moveTo>
                    <a:pt x="56" y="16"/>
                  </a:moveTo>
                  <a:cubicBezTo>
                    <a:pt x="22" y="38"/>
                    <a:pt x="1" y="81"/>
                    <a:pt x="0" y="142"/>
                  </a:cubicBezTo>
                  <a:cubicBezTo>
                    <a:pt x="0" y="269"/>
                    <a:pt x="89" y="423"/>
                    <a:pt x="200" y="487"/>
                  </a:cubicBezTo>
                  <a:cubicBezTo>
                    <a:pt x="310" y="551"/>
                    <a:pt x="399" y="499"/>
                    <a:pt x="400" y="373"/>
                  </a:cubicBezTo>
                  <a:cubicBezTo>
                    <a:pt x="400" y="312"/>
                    <a:pt x="380" y="246"/>
                    <a:pt x="346" y="185"/>
                  </a:cubicBezTo>
                  <a:cubicBezTo>
                    <a:pt x="334" y="162"/>
                    <a:pt x="319" y="140"/>
                    <a:pt x="303" y="120"/>
                  </a:cubicBezTo>
                  <a:cubicBezTo>
                    <a:pt x="290" y="104"/>
                    <a:pt x="277" y="89"/>
                    <a:pt x="262" y="75"/>
                  </a:cubicBezTo>
                  <a:cubicBezTo>
                    <a:pt x="243" y="57"/>
                    <a:pt x="222" y="41"/>
                    <a:pt x="201" y="28"/>
                  </a:cubicBezTo>
                  <a:cubicBezTo>
                    <a:pt x="179" y="16"/>
                    <a:pt x="159" y="8"/>
                    <a:pt x="139" y="4"/>
                  </a:cubicBezTo>
                  <a:cubicBezTo>
                    <a:pt x="125" y="1"/>
                    <a:pt x="112" y="0"/>
                    <a:pt x="100" y="2"/>
                  </a:cubicBezTo>
                  <a:cubicBezTo>
                    <a:pt x="84" y="3"/>
                    <a:pt x="69" y="8"/>
                    <a:pt x="56"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490506">
              <a:extLst>
                <a:ext uri="{FF2B5EF4-FFF2-40B4-BE49-F238E27FC236}">
                  <a16:creationId xmlns:a16="http://schemas.microsoft.com/office/drawing/2014/main" id="{33A67727-1672-50E7-1053-1BF33C17ECFE}"/>
                </a:ext>
              </a:extLst>
            </p:cNvPr>
            <p:cNvSpPr>
              <a:spLocks/>
            </p:cNvSpPr>
            <p:nvPr userDrawn="1"/>
          </p:nvSpPr>
          <p:spPr bwMode="auto">
            <a:xfrm>
              <a:off x="5529264" y="2076450"/>
              <a:ext cx="101600" cy="327025"/>
            </a:xfrm>
            <a:custGeom>
              <a:avLst/>
              <a:gdLst>
                <a:gd name="T0" fmla="*/ 2147483646 w 64"/>
                <a:gd name="T1" fmla="*/ 2147483646 h 206"/>
                <a:gd name="T2" fmla="*/ 2147483646 w 64"/>
                <a:gd name="T3" fmla="*/ 2147483646 h 206"/>
                <a:gd name="T4" fmla="*/ 0 w 64"/>
                <a:gd name="T5" fmla="*/ 2147483646 h 206"/>
                <a:gd name="T6" fmla="*/ 2147483646 w 64"/>
                <a:gd name="T7" fmla="*/ 2147483646 h 206"/>
                <a:gd name="T8" fmla="*/ 2147483646 w 64"/>
                <a:gd name="T9" fmla="*/ 2147483646 h 206"/>
                <a:gd name="T10" fmla="*/ 2147483646 w 64"/>
                <a:gd name="T11" fmla="*/ 2147483646 h 206"/>
                <a:gd name="T12" fmla="*/ 2147483646 w 64"/>
                <a:gd name="T13" fmla="*/ 2147483646 h 206"/>
                <a:gd name="T14" fmla="*/ 2147483646 w 64"/>
                <a:gd name="T15" fmla="*/ 2147483646 h 206"/>
                <a:gd name="T16" fmla="*/ 2147483646 w 64"/>
                <a:gd name="T17" fmla="*/ 2147483646 h 206"/>
                <a:gd name="T18" fmla="*/ 2147483646 w 64"/>
                <a:gd name="T19" fmla="*/ 2147483646 h 206"/>
                <a:gd name="T20" fmla="*/ 2147483646 w 64"/>
                <a:gd name="T21" fmla="*/ 2147483646 h 206"/>
                <a:gd name="T22" fmla="*/ 2147483646 w 64"/>
                <a:gd name="T23" fmla="*/ 2147483646 h 2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 h="206">
                  <a:moveTo>
                    <a:pt x="19" y="12"/>
                  </a:moveTo>
                  <a:cubicBezTo>
                    <a:pt x="18" y="117"/>
                    <a:pt x="18" y="117"/>
                    <a:pt x="18" y="117"/>
                  </a:cubicBezTo>
                  <a:cubicBezTo>
                    <a:pt x="7" y="117"/>
                    <a:pt x="0" y="125"/>
                    <a:pt x="0" y="140"/>
                  </a:cubicBezTo>
                  <a:cubicBezTo>
                    <a:pt x="0" y="145"/>
                    <a:pt x="1" y="151"/>
                    <a:pt x="2" y="156"/>
                  </a:cubicBezTo>
                  <a:cubicBezTo>
                    <a:pt x="6" y="168"/>
                    <a:pt x="14" y="181"/>
                    <a:pt x="23" y="189"/>
                  </a:cubicBezTo>
                  <a:cubicBezTo>
                    <a:pt x="26" y="192"/>
                    <a:pt x="29" y="194"/>
                    <a:pt x="32" y="196"/>
                  </a:cubicBezTo>
                  <a:cubicBezTo>
                    <a:pt x="50" y="206"/>
                    <a:pt x="64" y="198"/>
                    <a:pt x="64" y="177"/>
                  </a:cubicBezTo>
                  <a:cubicBezTo>
                    <a:pt x="64" y="174"/>
                    <a:pt x="64" y="170"/>
                    <a:pt x="63" y="166"/>
                  </a:cubicBezTo>
                  <a:cubicBezTo>
                    <a:pt x="60" y="154"/>
                    <a:pt x="54" y="142"/>
                    <a:pt x="46" y="133"/>
                  </a:cubicBezTo>
                  <a:cubicBezTo>
                    <a:pt x="46" y="28"/>
                    <a:pt x="46" y="28"/>
                    <a:pt x="46" y="28"/>
                  </a:cubicBezTo>
                  <a:cubicBezTo>
                    <a:pt x="46" y="19"/>
                    <a:pt x="40" y="9"/>
                    <a:pt x="33" y="4"/>
                  </a:cubicBezTo>
                  <a:cubicBezTo>
                    <a:pt x="25" y="0"/>
                    <a:pt x="19" y="3"/>
                    <a:pt x="19" y="12"/>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490507">
              <a:extLst>
                <a:ext uri="{FF2B5EF4-FFF2-40B4-BE49-F238E27FC236}">
                  <a16:creationId xmlns:a16="http://schemas.microsoft.com/office/drawing/2014/main" id="{38E15CBB-CF98-E550-9604-E782DADBCF25}"/>
                </a:ext>
              </a:extLst>
            </p:cNvPr>
            <p:cNvSpPr>
              <a:spLocks/>
            </p:cNvSpPr>
            <p:nvPr userDrawn="1"/>
          </p:nvSpPr>
          <p:spPr bwMode="auto">
            <a:xfrm>
              <a:off x="5353051" y="1863725"/>
              <a:ext cx="590550" cy="820738"/>
            </a:xfrm>
            <a:custGeom>
              <a:avLst/>
              <a:gdLst>
                <a:gd name="T0" fmla="*/ 2147483646 w 372"/>
                <a:gd name="T1" fmla="*/ 2147483646 h 517"/>
                <a:gd name="T2" fmla="*/ 2147483646 w 372"/>
                <a:gd name="T3" fmla="*/ 2147483646 h 517"/>
                <a:gd name="T4" fmla="*/ 2147483646 w 372"/>
                <a:gd name="T5" fmla="*/ 2147483646 h 517"/>
                <a:gd name="T6" fmla="*/ 2147483646 w 372"/>
                <a:gd name="T7" fmla="*/ 2147483646 h 517"/>
                <a:gd name="T8" fmla="*/ 2147483646 w 372"/>
                <a:gd name="T9" fmla="*/ 2147483646 h 517"/>
                <a:gd name="T10" fmla="*/ 2147483646 w 372"/>
                <a:gd name="T11" fmla="*/ 2147483646 h 517"/>
                <a:gd name="T12" fmla="*/ 2147483646 w 372"/>
                <a:gd name="T13" fmla="*/ 2147483646 h 517"/>
                <a:gd name="T14" fmla="*/ 2147483646 w 372"/>
                <a:gd name="T15" fmla="*/ 2147483646 h 517"/>
                <a:gd name="T16" fmla="*/ 2147483646 w 372"/>
                <a:gd name="T17" fmla="*/ 2147483646 h 517"/>
                <a:gd name="T18" fmla="*/ 2147483646 w 372"/>
                <a:gd name="T19" fmla="*/ 2147483646 h 517"/>
                <a:gd name="T20" fmla="*/ 0 w 372"/>
                <a:gd name="T21" fmla="*/ 2147483646 h 517"/>
                <a:gd name="T22" fmla="*/ 2147483646 w 372"/>
                <a:gd name="T23" fmla="*/ 2147483646 h 517"/>
                <a:gd name="T24" fmla="*/ 2147483646 w 372"/>
                <a:gd name="T25" fmla="*/ 2147483646 h 517"/>
                <a:gd name="T26" fmla="*/ 2147483646 w 372"/>
                <a:gd name="T27" fmla="*/ 2147483646 h 517"/>
                <a:gd name="T28" fmla="*/ 2147483646 w 372"/>
                <a:gd name="T29" fmla="*/ 2147483646 h 517"/>
                <a:gd name="T30" fmla="*/ 2147483646 w 372"/>
                <a:gd name="T31" fmla="*/ 2147483646 h 517"/>
                <a:gd name="T32" fmla="*/ 2147483646 w 372"/>
                <a:gd name="T33" fmla="*/ 2147483646 h 517"/>
                <a:gd name="T34" fmla="*/ 2147483646 w 372"/>
                <a:gd name="T35" fmla="*/ 2147483646 h 517"/>
                <a:gd name="T36" fmla="*/ 2147483646 w 372"/>
                <a:gd name="T37" fmla="*/ 2147483646 h 5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2" h="517">
                  <a:moveTo>
                    <a:pt x="283" y="517"/>
                  </a:moveTo>
                  <a:cubicBezTo>
                    <a:pt x="346" y="481"/>
                    <a:pt x="346" y="481"/>
                    <a:pt x="346" y="481"/>
                  </a:cubicBezTo>
                  <a:cubicBezTo>
                    <a:pt x="361" y="457"/>
                    <a:pt x="372" y="421"/>
                    <a:pt x="372" y="382"/>
                  </a:cubicBezTo>
                  <a:cubicBezTo>
                    <a:pt x="372" y="320"/>
                    <a:pt x="354" y="251"/>
                    <a:pt x="320" y="189"/>
                  </a:cubicBezTo>
                  <a:cubicBezTo>
                    <a:pt x="307" y="166"/>
                    <a:pt x="291" y="143"/>
                    <a:pt x="275" y="122"/>
                  </a:cubicBezTo>
                  <a:cubicBezTo>
                    <a:pt x="262" y="106"/>
                    <a:pt x="248" y="90"/>
                    <a:pt x="233" y="76"/>
                  </a:cubicBezTo>
                  <a:cubicBezTo>
                    <a:pt x="213" y="57"/>
                    <a:pt x="192" y="41"/>
                    <a:pt x="170" y="28"/>
                  </a:cubicBezTo>
                  <a:cubicBezTo>
                    <a:pt x="148" y="16"/>
                    <a:pt x="127" y="7"/>
                    <a:pt x="107" y="3"/>
                  </a:cubicBezTo>
                  <a:cubicBezTo>
                    <a:pt x="93" y="0"/>
                    <a:pt x="79" y="0"/>
                    <a:pt x="67" y="1"/>
                  </a:cubicBezTo>
                  <a:cubicBezTo>
                    <a:pt x="58" y="2"/>
                    <a:pt x="49" y="4"/>
                    <a:pt x="41" y="6"/>
                  </a:cubicBezTo>
                  <a:cubicBezTo>
                    <a:pt x="0" y="30"/>
                    <a:pt x="0" y="30"/>
                    <a:pt x="0" y="30"/>
                  </a:cubicBezTo>
                  <a:cubicBezTo>
                    <a:pt x="12" y="23"/>
                    <a:pt x="26" y="19"/>
                    <a:pt x="41" y="17"/>
                  </a:cubicBezTo>
                  <a:cubicBezTo>
                    <a:pt x="53" y="16"/>
                    <a:pt x="67" y="17"/>
                    <a:pt x="80" y="20"/>
                  </a:cubicBezTo>
                  <a:cubicBezTo>
                    <a:pt x="100" y="24"/>
                    <a:pt x="121" y="32"/>
                    <a:pt x="142" y="44"/>
                  </a:cubicBezTo>
                  <a:cubicBezTo>
                    <a:pt x="164" y="57"/>
                    <a:pt x="184" y="73"/>
                    <a:pt x="204" y="91"/>
                  </a:cubicBezTo>
                  <a:cubicBezTo>
                    <a:pt x="218" y="105"/>
                    <a:pt x="231" y="119"/>
                    <a:pt x="244" y="135"/>
                  </a:cubicBezTo>
                  <a:cubicBezTo>
                    <a:pt x="260" y="156"/>
                    <a:pt x="275" y="178"/>
                    <a:pt x="288" y="201"/>
                  </a:cubicBezTo>
                  <a:cubicBezTo>
                    <a:pt x="321" y="261"/>
                    <a:pt x="341" y="328"/>
                    <a:pt x="341" y="389"/>
                  </a:cubicBezTo>
                  <a:cubicBezTo>
                    <a:pt x="341" y="452"/>
                    <a:pt x="319" y="496"/>
                    <a:pt x="283" y="517"/>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490508">
              <a:extLst>
                <a:ext uri="{FF2B5EF4-FFF2-40B4-BE49-F238E27FC236}">
                  <a16:creationId xmlns:a16="http://schemas.microsoft.com/office/drawing/2014/main" id="{CCEA9B7E-BDE0-21EC-10C7-BB866A6AF98E}"/>
                </a:ext>
              </a:extLst>
            </p:cNvPr>
            <p:cNvSpPr>
              <a:spLocks noEditPoints="1"/>
            </p:cNvSpPr>
            <p:nvPr userDrawn="1"/>
          </p:nvSpPr>
          <p:spPr bwMode="auto">
            <a:xfrm>
              <a:off x="5262564" y="1885950"/>
              <a:ext cx="635000" cy="874713"/>
            </a:xfrm>
            <a:custGeom>
              <a:avLst/>
              <a:gdLst>
                <a:gd name="T0" fmla="*/ 2147483646 w 400"/>
                <a:gd name="T1" fmla="*/ 2147483646 h 551"/>
                <a:gd name="T2" fmla="*/ 2147483646 w 400"/>
                <a:gd name="T3" fmla="*/ 2147483646 h 551"/>
                <a:gd name="T4" fmla="*/ 2147483646 w 400"/>
                <a:gd name="T5" fmla="*/ 2147483646 h 551"/>
                <a:gd name="T6" fmla="*/ 2147483646 w 400"/>
                <a:gd name="T7" fmla="*/ 2147483646 h 551"/>
                <a:gd name="T8" fmla="*/ 2147483646 w 400"/>
                <a:gd name="T9" fmla="*/ 2147483646 h 551"/>
                <a:gd name="T10" fmla="*/ 2147483646 w 400"/>
                <a:gd name="T11" fmla="*/ 2147483646 h 551"/>
                <a:gd name="T12" fmla="*/ 2147483646 w 400"/>
                <a:gd name="T13" fmla="*/ 2147483646 h 551"/>
                <a:gd name="T14" fmla="*/ 2147483646 w 400"/>
                <a:gd name="T15" fmla="*/ 2147483646 h 551"/>
                <a:gd name="T16" fmla="*/ 2147483646 w 400"/>
                <a:gd name="T17" fmla="*/ 2147483646 h 551"/>
                <a:gd name="T18" fmla="*/ 0 w 400"/>
                <a:gd name="T19" fmla="*/ 2147483646 h 551"/>
                <a:gd name="T20" fmla="*/ 2147483646 w 400"/>
                <a:gd name="T21" fmla="*/ 2147483646 h 551"/>
                <a:gd name="T22" fmla="*/ 2147483646 w 400"/>
                <a:gd name="T23" fmla="*/ 2147483646 h 551"/>
                <a:gd name="T24" fmla="*/ 2147483646 w 400"/>
                <a:gd name="T25" fmla="*/ 2147483646 h 551"/>
                <a:gd name="T26" fmla="*/ 2147483646 w 400"/>
                <a:gd name="T27" fmla="*/ 2147483646 h 551"/>
                <a:gd name="T28" fmla="*/ 2147483646 w 400"/>
                <a:gd name="T29" fmla="*/ 2147483646 h 551"/>
                <a:gd name="T30" fmla="*/ 2147483646 w 400"/>
                <a:gd name="T31" fmla="*/ 2147483646 h 551"/>
                <a:gd name="T32" fmla="*/ 2147483646 w 400"/>
                <a:gd name="T33" fmla="*/ 2147483646 h 551"/>
                <a:gd name="T34" fmla="*/ 2147483646 w 400"/>
                <a:gd name="T35" fmla="*/ 2147483646 h 551"/>
                <a:gd name="T36" fmla="*/ 2147483646 w 400"/>
                <a:gd name="T37" fmla="*/ 2147483646 h 5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0" h="551">
                  <a:moveTo>
                    <a:pt x="94" y="353"/>
                  </a:moveTo>
                  <a:cubicBezTo>
                    <a:pt x="54" y="293"/>
                    <a:pt x="28" y="222"/>
                    <a:pt x="28" y="158"/>
                  </a:cubicBezTo>
                  <a:cubicBezTo>
                    <a:pt x="28" y="49"/>
                    <a:pt x="106" y="5"/>
                    <a:pt x="201" y="60"/>
                  </a:cubicBezTo>
                  <a:cubicBezTo>
                    <a:pt x="285" y="108"/>
                    <a:pt x="354" y="218"/>
                    <a:pt x="369" y="318"/>
                  </a:cubicBezTo>
                  <a:cubicBezTo>
                    <a:pt x="371" y="331"/>
                    <a:pt x="372" y="344"/>
                    <a:pt x="372" y="357"/>
                  </a:cubicBezTo>
                  <a:cubicBezTo>
                    <a:pt x="372" y="466"/>
                    <a:pt x="295" y="510"/>
                    <a:pt x="200" y="456"/>
                  </a:cubicBezTo>
                  <a:cubicBezTo>
                    <a:pt x="160" y="433"/>
                    <a:pt x="123" y="396"/>
                    <a:pt x="94" y="353"/>
                  </a:cubicBezTo>
                  <a:cubicBezTo>
                    <a:pt x="94" y="353"/>
                    <a:pt x="94" y="353"/>
                    <a:pt x="94" y="353"/>
                  </a:cubicBezTo>
                  <a:close/>
                  <a:moveTo>
                    <a:pt x="56" y="16"/>
                  </a:moveTo>
                  <a:cubicBezTo>
                    <a:pt x="22" y="38"/>
                    <a:pt x="1" y="81"/>
                    <a:pt x="0" y="142"/>
                  </a:cubicBezTo>
                  <a:cubicBezTo>
                    <a:pt x="0" y="269"/>
                    <a:pt x="89" y="423"/>
                    <a:pt x="200" y="487"/>
                  </a:cubicBezTo>
                  <a:cubicBezTo>
                    <a:pt x="310" y="551"/>
                    <a:pt x="399" y="499"/>
                    <a:pt x="400" y="373"/>
                  </a:cubicBezTo>
                  <a:cubicBezTo>
                    <a:pt x="400" y="312"/>
                    <a:pt x="380" y="246"/>
                    <a:pt x="346" y="185"/>
                  </a:cubicBezTo>
                  <a:cubicBezTo>
                    <a:pt x="334" y="162"/>
                    <a:pt x="319" y="140"/>
                    <a:pt x="303" y="120"/>
                  </a:cubicBezTo>
                  <a:cubicBezTo>
                    <a:pt x="290" y="104"/>
                    <a:pt x="277" y="89"/>
                    <a:pt x="262" y="75"/>
                  </a:cubicBezTo>
                  <a:cubicBezTo>
                    <a:pt x="243" y="57"/>
                    <a:pt x="222" y="41"/>
                    <a:pt x="201" y="28"/>
                  </a:cubicBezTo>
                  <a:cubicBezTo>
                    <a:pt x="179" y="16"/>
                    <a:pt x="159" y="8"/>
                    <a:pt x="139" y="4"/>
                  </a:cubicBezTo>
                  <a:cubicBezTo>
                    <a:pt x="125" y="1"/>
                    <a:pt x="112" y="0"/>
                    <a:pt x="100" y="2"/>
                  </a:cubicBezTo>
                  <a:cubicBezTo>
                    <a:pt x="84" y="3"/>
                    <a:pt x="69" y="8"/>
                    <a:pt x="56" y="16"/>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490509">
              <a:extLst>
                <a:ext uri="{FF2B5EF4-FFF2-40B4-BE49-F238E27FC236}">
                  <a16:creationId xmlns:a16="http://schemas.microsoft.com/office/drawing/2014/main" id="{25216128-4819-FA2B-D853-7DE6E17C4EA4}"/>
                </a:ext>
              </a:extLst>
            </p:cNvPr>
            <p:cNvSpPr>
              <a:spLocks/>
            </p:cNvSpPr>
            <p:nvPr userDrawn="1"/>
          </p:nvSpPr>
          <p:spPr bwMode="auto">
            <a:xfrm>
              <a:off x="5567364" y="2176463"/>
              <a:ext cx="106363" cy="204788"/>
            </a:xfrm>
            <a:custGeom>
              <a:avLst/>
              <a:gdLst>
                <a:gd name="T0" fmla="*/ 2147483646 w 67"/>
                <a:gd name="T1" fmla="*/ 2147483646 h 129"/>
                <a:gd name="T2" fmla="*/ 0 w 67"/>
                <a:gd name="T3" fmla="*/ 2147483646 h 129"/>
                <a:gd name="T4" fmla="*/ 2147483646 w 67"/>
                <a:gd name="T5" fmla="*/ 2147483646 h 129"/>
                <a:gd name="T6" fmla="*/ 2147483646 w 67"/>
                <a:gd name="T7" fmla="*/ 2147483646 h 129"/>
                <a:gd name="T8" fmla="*/ 2147483646 w 67"/>
                <a:gd name="T9" fmla="*/ 2147483646 h 129"/>
                <a:gd name="T10" fmla="*/ 2147483646 w 67"/>
                <a:gd name="T11" fmla="*/ 2147483646 h 129"/>
                <a:gd name="T12" fmla="*/ 2147483646 w 67"/>
                <a:gd name="T13" fmla="*/ 2147483646 h 1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129">
                  <a:moveTo>
                    <a:pt x="45" y="8"/>
                  </a:moveTo>
                  <a:cubicBezTo>
                    <a:pt x="0" y="103"/>
                    <a:pt x="0" y="103"/>
                    <a:pt x="0" y="103"/>
                  </a:cubicBezTo>
                  <a:cubicBezTo>
                    <a:pt x="4" y="105"/>
                    <a:pt x="7" y="108"/>
                    <a:pt x="10" y="113"/>
                  </a:cubicBezTo>
                  <a:cubicBezTo>
                    <a:pt x="14" y="117"/>
                    <a:pt x="16" y="123"/>
                    <a:pt x="18" y="129"/>
                  </a:cubicBezTo>
                  <a:cubicBezTo>
                    <a:pt x="63" y="34"/>
                    <a:pt x="63" y="34"/>
                    <a:pt x="63" y="34"/>
                  </a:cubicBezTo>
                  <a:cubicBezTo>
                    <a:pt x="67" y="26"/>
                    <a:pt x="66" y="14"/>
                    <a:pt x="61" y="7"/>
                  </a:cubicBezTo>
                  <a:cubicBezTo>
                    <a:pt x="56" y="0"/>
                    <a:pt x="49" y="0"/>
                    <a:pt x="45" y="8"/>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490510">
              <a:extLst>
                <a:ext uri="{FF2B5EF4-FFF2-40B4-BE49-F238E27FC236}">
                  <a16:creationId xmlns:a16="http://schemas.microsoft.com/office/drawing/2014/main" id="{D4D2640F-2A1F-C54D-AC92-4F4AA5E34F54}"/>
                </a:ext>
              </a:extLst>
            </p:cNvPr>
            <p:cNvSpPr>
              <a:spLocks/>
            </p:cNvSpPr>
            <p:nvPr userDrawn="1"/>
          </p:nvSpPr>
          <p:spPr bwMode="auto">
            <a:xfrm>
              <a:off x="1047751" y="1592263"/>
              <a:ext cx="942975" cy="1517650"/>
            </a:xfrm>
            <a:custGeom>
              <a:avLst/>
              <a:gdLst>
                <a:gd name="T0" fmla="*/ 2147483646 w 594"/>
                <a:gd name="T1" fmla="*/ 2147483646 h 956"/>
                <a:gd name="T2" fmla="*/ 2147483646 w 594"/>
                <a:gd name="T3" fmla="*/ 2147483646 h 956"/>
                <a:gd name="T4" fmla="*/ 0 w 594"/>
                <a:gd name="T5" fmla="*/ 2147483646 h 956"/>
                <a:gd name="T6" fmla="*/ 2147483646 w 594"/>
                <a:gd name="T7" fmla="*/ 0 h 956"/>
                <a:gd name="T8" fmla="*/ 2147483646 w 594"/>
                <a:gd name="T9" fmla="*/ 2147483646 h 9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4" h="956">
                  <a:moveTo>
                    <a:pt x="594" y="550"/>
                  </a:moveTo>
                  <a:lnTo>
                    <a:pt x="3" y="956"/>
                  </a:lnTo>
                  <a:lnTo>
                    <a:pt x="0" y="405"/>
                  </a:lnTo>
                  <a:lnTo>
                    <a:pt x="592" y="0"/>
                  </a:lnTo>
                  <a:lnTo>
                    <a:pt x="594" y="5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490511">
              <a:extLst>
                <a:ext uri="{FF2B5EF4-FFF2-40B4-BE49-F238E27FC236}">
                  <a16:creationId xmlns:a16="http://schemas.microsoft.com/office/drawing/2014/main" id="{2B0A6962-0885-43D0-C262-06887833C223}"/>
                </a:ext>
              </a:extLst>
            </p:cNvPr>
            <p:cNvSpPr>
              <a:spLocks/>
            </p:cNvSpPr>
            <p:nvPr userDrawn="1"/>
          </p:nvSpPr>
          <p:spPr bwMode="auto">
            <a:xfrm>
              <a:off x="996951" y="1566863"/>
              <a:ext cx="990600" cy="668338"/>
            </a:xfrm>
            <a:custGeom>
              <a:avLst/>
              <a:gdLst>
                <a:gd name="T0" fmla="*/ 2147483646 w 624"/>
                <a:gd name="T1" fmla="*/ 2147483646 h 421"/>
                <a:gd name="T2" fmla="*/ 2147483646 w 624"/>
                <a:gd name="T3" fmla="*/ 0 h 421"/>
                <a:gd name="T4" fmla="*/ 0 w 624"/>
                <a:gd name="T5" fmla="*/ 2147483646 h 421"/>
                <a:gd name="T6" fmla="*/ 2147483646 w 624"/>
                <a:gd name="T7" fmla="*/ 2147483646 h 421"/>
                <a:gd name="T8" fmla="*/ 2147483646 w 624"/>
                <a:gd name="T9" fmla="*/ 2147483646 h 421"/>
                <a:gd name="T10" fmla="*/ 2147483646 w 624"/>
                <a:gd name="T11" fmla="*/ 2147483646 h 4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421">
                  <a:moveTo>
                    <a:pt x="624" y="16"/>
                  </a:moveTo>
                  <a:lnTo>
                    <a:pt x="589" y="0"/>
                  </a:lnTo>
                  <a:lnTo>
                    <a:pt x="0" y="403"/>
                  </a:lnTo>
                  <a:lnTo>
                    <a:pt x="32" y="421"/>
                  </a:lnTo>
                  <a:lnTo>
                    <a:pt x="624" y="16"/>
                  </a:lnTo>
                  <a:close/>
                </a:path>
              </a:pathLst>
            </a:custGeom>
            <a:solidFill>
              <a:srgbClr val="F4B2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490512">
              <a:extLst>
                <a:ext uri="{FF2B5EF4-FFF2-40B4-BE49-F238E27FC236}">
                  <a16:creationId xmlns:a16="http://schemas.microsoft.com/office/drawing/2014/main" id="{6F03EFB1-FAF4-57A1-4EC6-72ED67498D59}"/>
                </a:ext>
              </a:extLst>
            </p:cNvPr>
            <p:cNvSpPr>
              <a:spLocks/>
            </p:cNvSpPr>
            <p:nvPr userDrawn="1"/>
          </p:nvSpPr>
          <p:spPr bwMode="auto">
            <a:xfrm>
              <a:off x="996951" y="2206625"/>
              <a:ext cx="55563" cy="903288"/>
            </a:xfrm>
            <a:custGeom>
              <a:avLst/>
              <a:gdLst>
                <a:gd name="T0" fmla="*/ 0 w 35"/>
                <a:gd name="T1" fmla="*/ 0 h 569"/>
                <a:gd name="T2" fmla="*/ 2147483646 w 35"/>
                <a:gd name="T3" fmla="*/ 2147483646 h 569"/>
                <a:gd name="T4" fmla="*/ 2147483646 w 35"/>
                <a:gd name="T5" fmla="*/ 2147483646 h 569"/>
                <a:gd name="T6" fmla="*/ 2147483646 w 35"/>
                <a:gd name="T7" fmla="*/ 2147483646 h 569"/>
                <a:gd name="T8" fmla="*/ 0 w 35"/>
                <a:gd name="T9" fmla="*/ 0 h 569"/>
                <a:gd name="T10" fmla="*/ 0 w 35"/>
                <a:gd name="T11" fmla="*/ 0 h 5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569">
                  <a:moveTo>
                    <a:pt x="0" y="0"/>
                  </a:moveTo>
                  <a:lnTo>
                    <a:pt x="3" y="551"/>
                  </a:lnTo>
                  <a:lnTo>
                    <a:pt x="35" y="569"/>
                  </a:lnTo>
                  <a:lnTo>
                    <a:pt x="32" y="18"/>
                  </a:lnTo>
                  <a:lnTo>
                    <a:pt x="0"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490513">
              <a:extLst>
                <a:ext uri="{FF2B5EF4-FFF2-40B4-BE49-F238E27FC236}">
                  <a16:creationId xmlns:a16="http://schemas.microsoft.com/office/drawing/2014/main" id="{33AE6CC6-63E8-BB34-AFBD-077B93AD4915}"/>
                </a:ext>
              </a:extLst>
            </p:cNvPr>
            <p:cNvSpPr>
              <a:spLocks/>
            </p:cNvSpPr>
            <p:nvPr userDrawn="1"/>
          </p:nvSpPr>
          <p:spPr bwMode="auto">
            <a:xfrm>
              <a:off x="1098551" y="1687513"/>
              <a:ext cx="842963" cy="1325563"/>
            </a:xfrm>
            <a:custGeom>
              <a:avLst/>
              <a:gdLst>
                <a:gd name="T0" fmla="*/ 0 w 531"/>
                <a:gd name="T1" fmla="*/ 2147483646 h 835"/>
                <a:gd name="T2" fmla="*/ 2147483646 w 531"/>
                <a:gd name="T3" fmla="*/ 0 h 835"/>
                <a:gd name="T4" fmla="*/ 2147483646 w 531"/>
                <a:gd name="T5" fmla="*/ 2147483646 h 835"/>
                <a:gd name="T6" fmla="*/ 2147483646 w 531"/>
                <a:gd name="T7" fmla="*/ 2147483646 h 835"/>
                <a:gd name="T8" fmla="*/ 0 w 531"/>
                <a:gd name="T9" fmla="*/ 2147483646 h 8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1" h="835">
                  <a:moveTo>
                    <a:pt x="0" y="361"/>
                  </a:moveTo>
                  <a:lnTo>
                    <a:pt x="529" y="0"/>
                  </a:lnTo>
                  <a:lnTo>
                    <a:pt x="531" y="474"/>
                  </a:lnTo>
                  <a:lnTo>
                    <a:pt x="2" y="835"/>
                  </a:lnTo>
                  <a:lnTo>
                    <a:pt x="0" y="3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490514">
              <a:extLst>
                <a:ext uri="{FF2B5EF4-FFF2-40B4-BE49-F238E27FC236}">
                  <a16:creationId xmlns:a16="http://schemas.microsoft.com/office/drawing/2014/main" id="{CCF96004-4CC6-3AB7-89F8-8BDD242189ED}"/>
                </a:ext>
              </a:extLst>
            </p:cNvPr>
            <p:cNvSpPr>
              <a:spLocks/>
            </p:cNvSpPr>
            <p:nvPr userDrawn="1"/>
          </p:nvSpPr>
          <p:spPr bwMode="auto">
            <a:xfrm>
              <a:off x="1098551" y="1700213"/>
              <a:ext cx="823913" cy="1287463"/>
            </a:xfrm>
            <a:custGeom>
              <a:avLst/>
              <a:gdLst>
                <a:gd name="T0" fmla="*/ 2147483646 w 519"/>
                <a:gd name="T1" fmla="*/ 0 h 811"/>
                <a:gd name="T2" fmla="*/ 0 w 519"/>
                <a:gd name="T3" fmla="*/ 2147483646 h 811"/>
                <a:gd name="T4" fmla="*/ 2147483646 w 519"/>
                <a:gd name="T5" fmla="*/ 2147483646 h 811"/>
                <a:gd name="T6" fmla="*/ 2147483646 w 519"/>
                <a:gd name="T7" fmla="*/ 2147483646 h 811"/>
                <a:gd name="T8" fmla="*/ 2147483646 w 519"/>
                <a:gd name="T9" fmla="*/ 0 h 8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9" h="811">
                  <a:moveTo>
                    <a:pt x="517" y="0"/>
                  </a:moveTo>
                  <a:lnTo>
                    <a:pt x="0" y="353"/>
                  </a:lnTo>
                  <a:lnTo>
                    <a:pt x="2" y="811"/>
                  </a:lnTo>
                  <a:lnTo>
                    <a:pt x="519" y="458"/>
                  </a:lnTo>
                  <a:lnTo>
                    <a:pt x="5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490515">
              <a:extLst>
                <a:ext uri="{FF2B5EF4-FFF2-40B4-BE49-F238E27FC236}">
                  <a16:creationId xmlns:a16="http://schemas.microsoft.com/office/drawing/2014/main" id="{07A7A2B6-3258-DF60-FD16-016A19AB64F4}"/>
                </a:ext>
              </a:extLst>
            </p:cNvPr>
            <p:cNvSpPr>
              <a:spLocks/>
            </p:cNvSpPr>
            <p:nvPr userDrawn="1"/>
          </p:nvSpPr>
          <p:spPr bwMode="auto">
            <a:xfrm>
              <a:off x="1919289" y="1687513"/>
              <a:ext cx="22225" cy="752475"/>
            </a:xfrm>
            <a:custGeom>
              <a:avLst/>
              <a:gdLst>
                <a:gd name="T0" fmla="*/ 2147483646 w 14"/>
                <a:gd name="T1" fmla="*/ 0 h 474"/>
                <a:gd name="T2" fmla="*/ 0 w 14"/>
                <a:gd name="T3" fmla="*/ 2147483646 h 474"/>
                <a:gd name="T4" fmla="*/ 2147483646 w 14"/>
                <a:gd name="T5" fmla="*/ 2147483646 h 474"/>
                <a:gd name="T6" fmla="*/ 2147483646 w 14"/>
                <a:gd name="T7" fmla="*/ 2147483646 h 474"/>
                <a:gd name="T8" fmla="*/ 2147483646 w 14"/>
                <a:gd name="T9" fmla="*/ 0 h 4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74">
                  <a:moveTo>
                    <a:pt x="12" y="0"/>
                  </a:moveTo>
                  <a:lnTo>
                    <a:pt x="0" y="8"/>
                  </a:lnTo>
                  <a:lnTo>
                    <a:pt x="2" y="465"/>
                  </a:lnTo>
                  <a:lnTo>
                    <a:pt x="14" y="474"/>
                  </a:lnTo>
                  <a:lnTo>
                    <a:pt x="12"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490516">
              <a:extLst>
                <a:ext uri="{FF2B5EF4-FFF2-40B4-BE49-F238E27FC236}">
                  <a16:creationId xmlns:a16="http://schemas.microsoft.com/office/drawing/2014/main" id="{7E8B75C2-A424-DC54-1E39-78D7CDD33889}"/>
                </a:ext>
              </a:extLst>
            </p:cNvPr>
            <p:cNvSpPr>
              <a:spLocks/>
            </p:cNvSpPr>
            <p:nvPr userDrawn="1"/>
          </p:nvSpPr>
          <p:spPr bwMode="auto">
            <a:xfrm>
              <a:off x="1101726" y="2425700"/>
              <a:ext cx="839788" cy="587375"/>
            </a:xfrm>
            <a:custGeom>
              <a:avLst/>
              <a:gdLst>
                <a:gd name="T0" fmla="*/ 2147483646 w 529"/>
                <a:gd name="T1" fmla="*/ 0 h 370"/>
                <a:gd name="T2" fmla="*/ 2147483646 w 529"/>
                <a:gd name="T3" fmla="*/ 2147483646 h 370"/>
                <a:gd name="T4" fmla="*/ 0 w 529"/>
                <a:gd name="T5" fmla="*/ 2147483646 h 370"/>
                <a:gd name="T6" fmla="*/ 0 w 529"/>
                <a:gd name="T7" fmla="*/ 2147483646 h 370"/>
                <a:gd name="T8" fmla="*/ 2147483646 w 529"/>
                <a:gd name="T9" fmla="*/ 2147483646 h 370"/>
                <a:gd name="T10" fmla="*/ 2147483646 w 529"/>
                <a:gd name="T11" fmla="*/ 2147483646 h 370"/>
                <a:gd name="T12" fmla="*/ 2147483646 w 529"/>
                <a:gd name="T13" fmla="*/ 0 h 3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9" h="370">
                  <a:moveTo>
                    <a:pt x="517" y="0"/>
                  </a:moveTo>
                  <a:lnTo>
                    <a:pt x="517" y="1"/>
                  </a:lnTo>
                  <a:lnTo>
                    <a:pt x="0" y="354"/>
                  </a:lnTo>
                  <a:lnTo>
                    <a:pt x="0" y="370"/>
                  </a:lnTo>
                  <a:lnTo>
                    <a:pt x="529" y="9"/>
                  </a:lnTo>
                  <a:lnTo>
                    <a:pt x="517" y="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490517">
              <a:extLst>
                <a:ext uri="{FF2B5EF4-FFF2-40B4-BE49-F238E27FC236}">
                  <a16:creationId xmlns:a16="http://schemas.microsoft.com/office/drawing/2014/main" id="{0D76237A-6218-2CF9-017E-3A60289B07F6}"/>
                </a:ext>
              </a:extLst>
            </p:cNvPr>
            <p:cNvSpPr>
              <a:spLocks/>
            </p:cNvSpPr>
            <p:nvPr userDrawn="1"/>
          </p:nvSpPr>
          <p:spPr bwMode="auto">
            <a:xfrm>
              <a:off x="1579564" y="2090738"/>
              <a:ext cx="11113" cy="17463"/>
            </a:xfrm>
            <a:custGeom>
              <a:avLst/>
              <a:gdLst>
                <a:gd name="T0" fmla="*/ 2147483646 w 7"/>
                <a:gd name="T1" fmla="*/ 2147483646 h 11"/>
                <a:gd name="T2" fmla="*/ 2147483646 w 7"/>
                <a:gd name="T3" fmla="*/ 2147483646 h 11"/>
                <a:gd name="T4" fmla="*/ 0 w 7"/>
                <a:gd name="T5" fmla="*/ 0 h 11"/>
                <a:gd name="T6" fmla="*/ 0 w 7"/>
                <a:gd name="T7" fmla="*/ 2147483646 h 11"/>
                <a:gd name="T8" fmla="*/ 2147483646 w 7"/>
                <a:gd name="T9" fmla="*/ 2147483646 h 11"/>
                <a:gd name="T10" fmla="*/ 2147483646 w 7"/>
                <a:gd name="T11" fmla="*/ 2147483646 h 11"/>
                <a:gd name="T12" fmla="*/ 2147483646 w 7"/>
                <a:gd name="T13" fmla="*/ 2147483646 h 11"/>
                <a:gd name="T14" fmla="*/ 2147483646 w 7"/>
                <a:gd name="T15" fmla="*/ 2147483646 h 11"/>
                <a:gd name="T16" fmla="*/ 2147483646 w 7"/>
                <a:gd name="T17" fmla="*/ 2147483646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11">
                  <a:moveTo>
                    <a:pt x="7" y="9"/>
                  </a:moveTo>
                  <a:cubicBezTo>
                    <a:pt x="7" y="7"/>
                    <a:pt x="7" y="6"/>
                    <a:pt x="7" y="4"/>
                  </a:cubicBezTo>
                  <a:cubicBezTo>
                    <a:pt x="0" y="0"/>
                    <a:pt x="0" y="0"/>
                    <a:pt x="0" y="0"/>
                  </a:cubicBezTo>
                  <a:cubicBezTo>
                    <a:pt x="0" y="3"/>
                    <a:pt x="0" y="5"/>
                    <a:pt x="0" y="8"/>
                  </a:cubicBezTo>
                  <a:cubicBezTo>
                    <a:pt x="3" y="9"/>
                    <a:pt x="3" y="9"/>
                    <a:pt x="3" y="9"/>
                  </a:cubicBezTo>
                  <a:cubicBezTo>
                    <a:pt x="7" y="9"/>
                    <a:pt x="7" y="9"/>
                    <a:pt x="7" y="9"/>
                  </a:cubicBezTo>
                  <a:cubicBezTo>
                    <a:pt x="7" y="10"/>
                    <a:pt x="7" y="10"/>
                    <a:pt x="7" y="11"/>
                  </a:cubicBezTo>
                  <a:cubicBezTo>
                    <a:pt x="3" y="9"/>
                    <a:pt x="3" y="9"/>
                    <a:pt x="3" y="9"/>
                  </a:cubicBezTo>
                  <a:lnTo>
                    <a:pt x="7" y="9"/>
                  </a:lnTo>
                  <a:close/>
                </a:path>
              </a:pathLst>
            </a:custGeom>
            <a:solidFill>
              <a:srgbClr val="3791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490518">
              <a:extLst>
                <a:ext uri="{FF2B5EF4-FFF2-40B4-BE49-F238E27FC236}">
                  <a16:creationId xmlns:a16="http://schemas.microsoft.com/office/drawing/2014/main" id="{9CC115BC-4D88-ECE9-4B06-F0BA8CED49B0}"/>
                </a:ext>
              </a:extLst>
            </p:cNvPr>
            <p:cNvSpPr>
              <a:spLocks/>
            </p:cNvSpPr>
            <p:nvPr userDrawn="1"/>
          </p:nvSpPr>
          <p:spPr bwMode="auto">
            <a:xfrm>
              <a:off x="1484314" y="2103438"/>
              <a:ext cx="106363" cy="165100"/>
            </a:xfrm>
            <a:custGeom>
              <a:avLst/>
              <a:gdLst>
                <a:gd name="T0" fmla="*/ 2147483646 w 67"/>
                <a:gd name="T1" fmla="*/ 2147483646 h 104"/>
                <a:gd name="T2" fmla="*/ 0 w 67"/>
                <a:gd name="T3" fmla="*/ 2147483646 h 104"/>
                <a:gd name="T4" fmla="*/ 2147483646 w 67"/>
                <a:gd name="T5" fmla="*/ 0 h 104"/>
                <a:gd name="T6" fmla="*/ 2147483646 w 67"/>
                <a:gd name="T7" fmla="*/ 2147483646 h 104"/>
                <a:gd name="T8" fmla="*/ 2147483646 w 67"/>
                <a:gd name="T9" fmla="*/ 2147483646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 h="104">
                  <a:moveTo>
                    <a:pt x="16" y="104"/>
                  </a:moveTo>
                  <a:lnTo>
                    <a:pt x="0" y="96"/>
                  </a:lnTo>
                  <a:lnTo>
                    <a:pt x="51" y="0"/>
                  </a:lnTo>
                  <a:lnTo>
                    <a:pt x="67" y="8"/>
                  </a:lnTo>
                  <a:lnTo>
                    <a:pt x="16" y="10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490519">
              <a:extLst>
                <a:ext uri="{FF2B5EF4-FFF2-40B4-BE49-F238E27FC236}">
                  <a16:creationId xmlns:a16="http://schemas.microsoft.com/office/drawing/2014/main" id="{84E64CB6-7C47-5C04-3C1F-397986B3BB09}"/>
                </a:ext>
              </a:extLst>
            </p:cNvPr>
            <p:cNvSpPr>
              <a:spLocks/>
            </p:cNvSpPr>
            <p:nvPr userDrawn="1"/>
          </p:nvSpPr>
          <p:spPr bwMode="auto">
            <a:xfrm>
              <a:off x="1538289" y="2001838"/>
              <a:ext cx="117475" cy="101600"/>
            </a:xfrm>
            <a:custGeom>
              <a:avLst/>
              <a:gdLst>
                <a:gd name="T0" fmla="*/ 2147483646 w 74"/>
                <a:gd name="T1" fmla="*/ 2147483646 h 64"/>
                <a:gd name="T2" fmla="*/ 0 w 74"/>
                <a:gd name="T3" fmla="*/ 2147483646 h 64"/>
                <a:gd name="T4" fmla="*/ 2147483646 w 74"/>
                <a:gd name="T5" fmla="*/ 0 h 64"/>
                <a:gd name="T6" fmla="*/ 2147483646 w 74"/>
                <a:gd name="T7" fmla="*/ 2147483646 h 64"/>
                <a:gd name="T8" fmla="*/ 2147483646 w 74"/>
                <a:gd name="T9" fmla="*/ 2147483646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64">
                  <a:moveTo>
                    <a:pt x="16" y="64"/>
                  </a:moveTo>
                  <a:lnTo>
                    <a:pt x="0" y="55"/>
                  </a:lnTo>
                  <a:lnTo>
                    <a:pt x="58" y="0"/>
                  </a:lnTo>
                  <a:lnTo>
                    <a:pt x="74" y="8"/>
                  </a:lnTo>
                  <a:lnTo>
                    <a:pt x="16" y="6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490520">
              <a:extLst>
                <a:ext uri="{FF2B5EF4-FFF2-40B4-BE49-F238E27FC236}">
                  <a16:creationId xmlns:a16="http://schemas.microsoft.com/office/drawing/2014/main" id="{AB137AC9-529D-7E90-49DB-391D65E31D0D}"/>
                </a:ext>
              </a:extLst>
            </p:cNvPr>
            <p:cNvSpPr>
              <a:spLocks/>
            </p:cNvSpPr>
            <p:nvPr userDrawn="1"/>
          </p:nvSpPr>
          <p:spPr bwMode="auto">
            <a:xfrm>
              <a:off x="1366839" y="2255838"/>
              <a:ext cx="142875" cy="30163"/>
            </a:xfrm>
            <a:custGeom>
              <a:avLst/>
              <a:gdLst>
                <a:gd name="T0" fmla="*/ 2147483646 w 90"/>
                <a:gd name="T1" fmla="*/ 2147483646 h 19"/>
                <a:gd name="T2" fmla="*/ 0 w 90"/>
                <a:gd name="T3" fmla="*/ 2147483646 h 19"/>
                <a:gd name="T4" fmla="*/ 2147483646 w 90"/>
                <a:gd name="T5" fmla="*/ 0 h 19"/>
                <a:gd name="T6" fmla="*/ 2147483646 w 90"/>
                <a:gd name="T7" fmla="*/ 2147483646 h 19"/>
                <a:gd name="T8" fmla="*/ 2147483646 w 90"/>
                <a:gd name="T9" fmla="*/ 2147483646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 h="19">
                  <a:moveTo>
                    <a:pt x="16" y="19"/>
                  </a:moveTo>
                  <a:lnTo>
                    <a:pt x="0" y="11"/>
                  </a:lnTo>
                  <a:lnTo>
                    <a:pt x="74" y="0"/>
                  </a:lnTo>
                  <a:lnTo>
                    <a:pt x="90" y="8"/>
                  </a:lnTo>
                  <a:lnTo>
                    <a:pt x="16" y="1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490521">
              <a:extLst>
                <a:ext uri="{FF2B5EF4-FFF2-40B4-BE49-F238E27FC236}">
                  <a16:creationId xmlns:a16="http://schemas.microsoft.com/office/drawing/2014/main" id="{6C548B5C-60B1-4BC3-DCFF-BE99CFEB7667}"/>
                </a:ext>
              </a:extLst>
            </p:cNvPr>
            <p:cNvSpPr>
              <a:spLocks/>
            </p:cNvSpPr>
            <p:nvPr userDrawn="1"/>
          </p:nvSpPr>
          <p:spPr bwMode="auto">
            <a:xfrm>
              <a:off x="1214439" y="2273300"/>
              <a:ext cx="177800" cy="300038"/>
            </a:xfrm>
            <a:custGeom>
              <a:avLst/>
              <a:gdLst>
                <a:gd name="T0" fmla="*/ 2147483646 w 112"/>
                <a:gd name="T1" fmla="*/ 2147483646 h 189"/>
                <a:gd name="T2" fmla="*/ 0 w 112"/>
                <a:gd name="T3" fmla="*/ 2147483646 h 189"/>
                <a:gd name="T4" fmla="*/ 2147483646 w 112"/>
                <a:gd name="T5" fmla="*/ 0 h 189"/>
                <a:gd name="T6" fmla="*/ 2147483646 w 112"/>
                <a:gd name="T7" fmla="*/ 2147483646 h 189"/>
                <a:gd name="T8" fmla="*/ 2147483646 w 112"/>
                <a:gd name="T9" fmla="*/ 2147483646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89">
                  <a:moveTo>
                    <a:pt x="16" y="189"/>
                  </a:moveTo>
                  <a:lnTo>
                    <a:pt x="0" y="181"/>
                  </a:lnTo>
                  <a:lnTo>
                    <a:pt x="96" y="0"/>
                  </a:lnTo>
                  <a:lnTo>
                    <a:pt x="112" y="8"/>
                  </a:lnTo>
                  <a:lnTo>
                    <a:pt x="16" y="18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490522">
              <a:extLst>
                <a:ext uri="{FF2B5EF4-FFF2-40B4-BE49-F238E27FC236}">
                  <a16:creationId xmlns:a16="http://schemas.microsoft.com/office/drawing/2014/main" id="{C06838DA-2637-5056-A9C3-9022F705A7E1}"/>
                </a:ext>
              </a:extLst>
            </p:cNvPr>
            <p:cNvSpPr>
              <a:spLocks/>
            </p:cNvSpPr>
            <p:nvPr userDrawn="1"/>
          </p:nvSpPr>
          <p:spPr bwMode="auto">
            <a:xfrm>
              <a:off x="1239839" y="2014538"/>
              <a:ext cx="415925" cy="568325"/>
            </a:xfrm>
            <a:custGeom>
              <a:avLst/>
              <a:gdLst>
                <a:gd name="T0" fmla="*/ 2147483646 w 262"/>
                <a:gd name="T1" fmla="*/ 2147483646 h 358"/>
                <a:gd name="T2" fmla="*/ 2147483646 w 262"/>
                <a:gd name="T3" fmla="*/ 0 h 358"/>
                <a:gd name="T4" fmla="*/ 2147483646 w 262"/>
                <a:gd name="T5" fmla="*/ 2147483646 h 358"/>
                <a:gd name="T6" fmla="*/ 2147483646 w 262"/>
                <a:gd name="T7" fmla="*/ 2147483646 h 358"/>
                <a:gd name="T8" fmla="*/ 2147483646 w 262"/>
                <a:gd name="T9" fmla="*/ 2147483646 h 358"/>
                <a:gd name="T10" fmla="*/ 2147483646 w 262"/>
                <a:gd name="T11" fmla="*/ 2147483646 h 358"/>
                <a:gd name="T12" fmla="*/ 2147483646 w 262"/>
                <a:gd name="T13" fmla="*/ 2147483646 h 358"/>
                <a:gd name="T14" fmla="*/ 0 w 262"/>
                <a:gd name="T15" fmla="*/ 2147483646 h 358"/>
                <a:gd name="T16" fmla="*/ 2147483646 w 262"/>
                <a:gd name="T17" fmla="*/ 2147483646 h 358"/>
                <a:gd name="T18" fmla="*/ 2147483646 w 262"/>
                <a:gd name="T19" fmla="*/ 2147483646 h 358"/>
                <a:gd name="T20" fmla="*/ 2147483646 w 262"/>
                <a:gd name="T21" fmla="*/ 2147483646 h 358"/>
                <a:gd name="T22" fmla="*/ 2147483646 w 262"/>
                <a:gd name="T23" fmla="*/ 2147483646 h 3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2" h="358">
                  <a:moveTo>
                    <a:pt x="204" y="56"/>
                  </a:moveTo>
                  <a:lnTo>
                    <a:pt x="262" y="0"/>
                  </a:lnTo>
                  <a:lnTo>
                    <a:pt x="249" y="79"/>
                  </a:lnTo>
                  <a:lnTo>
                    <a:pt x="232" y="70"/>
                  </a:lnTo>
                  <a:lnTo>
                    <a:pt x="175" y="179"/>
                  </a:lnTo>
                  <a:lnTo>
                    <a:pt x="100" y="190"/>
                  </a:lnTo>
                  <a:lnTo>
                    <a:pt x="11" y="358"/>
                  </a:lnTo>
                  <a:lnTo>
                    <a:pt x="0" y="352"/>
                  </a:lnTo>
                  <a:lnTo>
                    <a:pt x="96" y="171"/>
                  </a:lnTo>
                  <a:lnTo>
                    <a:pt x="170" y="160"/>
                  </a:lnTo>
                  <a:lnTo>
                    <a:pt x="221" y="64"/>
                  </a:lnTo>
                  <a:lnTo>
                    <a:pt x="204" y="56"/>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490523">
              <a:extLst>
                <a:ext uri="{FF2B5EF4-FFF2-40B4-BE49-F238E27FC236}">
                  <a16:creationId xmlns:a16="http://schemas.microsoft.com/office/drawing/2014/main" id="{94E66864-CDA5-D78D-263A-1CAB2E35A4D4}"/>
                </a:ext>
              </a:extLst>
            </p:cNvPr>
            <p:cNvSpPr>
              <a:spLocks/>
            </p:cNvSpPr>
            <p:nvPr userDrawn="1"/>
          </p:nvSpPr>
          <p:spPr bwMode="auto">
            <a:xfrm>
              <a:off x="1597026" y="2216150"/>
              <a:ext cx="85725" cy="314325"/>
            </a:xfrm>
            <a:custGeom>
              <a:avLst/>
              <a:gdLst>
                <a:gd name="T0" fmla="*/ 2147483646 w 54"/>
                <a:gd name="T1" fmla="*/ 2147483646 h 198"/>
                <a:gd name="T2" fmla="*/ 2147483646 w 54"/>
                <a:gd name="T3" fmla="*/ 2147483646 h 198"/>
                <a:gd name="T4" fmla="*/ 0 w 54"/>
                <a:gd name="T5" fmla="*/ 0 h 198"/>
                <a:gd name="T6" fmla="*/ 2147483646 w 54"/>
                <a:gd name="T7" fmla="*/ 2147483646 h 198"/>
                <a:gd name="T8" fmla="*/ 2147483646 w 54"/>
                <a:gd name="T9" fmla="*/ 2147483646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198">
                  <a:moveTo>
                    <a:pt x="54" y="198"/>
                  </a:moveTo>
                  <a:lnTo>
                    <a:pt x="7" y="173"/>
                  </a:lnTo>
                  <a:lnTo>
                    <a:pt x="0" y="0"/>
                  </a:lnTo>
                  <a:lnTo>
                    <a:pt x="52" y="26"/>
                  </a:lnTo>
                  <a:lnTo>
                    <a:pt x="54" y="198"/>
                  </a:lnTo>
                  <a:close/>
                </a:path>
              </a:pathLst>
            </a:custGeom>
            <a:solidFill>
              <a:srgbClr val="8AB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490524">
              <a:extLst>
                <a:ext uri="{FF2B5EF4-FFF2-40B4-BE49-F238E27FC236}">
                  <a16:creationId xmlns:a16="http://schemas.microsoft.com/office/drawing/2014/main" id="{F0902704-BEA8-BDCB-8383-C9036593CC99}"/>
                </a:ext>
              </a:extLst>
            </p:cNvPr>
            <p:cNvSpPr>
              <a:spLocks/>
            </p:cNvSpPr>
            <p:nvPr userDrawn="1"/>
          </p:nvSpPr>
          <p:spPr bwMode="auto">
            <a:xfrm>
              <a:off x="1597026" y="2166938"/>
              <a:ext cx="163513" cy="92075"/>
            </a:xfrm>
            <a:custGeom>
              <a:avLst/>
              <a:gdLst>
                <a:gd name="T0" fmla="*/ 2147483646 w 103"/>
                <a:gd name="T1" fmla="*/ 2147483646 h 58"/>
                <a:gd name="T2" fmla="*/ 0 w 103"/>
                <a:gd name="T3" fmla="*/ 2147483646 h 58"/>
                <a:gd name="T4" fmla="*/ 2147483646 w 103"/>
                <a:gd name="T5" fmla="*/ 0 h 58"/>
                <a:gd name="T6" fmla="*/ 2147483646 w 103"/>
                <a:gd name="T7" fmla="*/ 2147483646 h 58"/>
                <a:gd name="T8" fmla="*/ 2147483646 w 103"/>
                <a:gd name="T9" fmla="*/ 2147483646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3" h="58">
                  <a:moveTo>
                    <a:pt x="52" y="58"/>
                  </a:moveTo>
                  <a:lnTo>
                    <a:pt x="0" y="31"/>
                  </a:lnTo>
                  <a:lnTo>
                    <a:pt x="49" y="0"/>
                  </a:lnTo>
                  <a:lnTo>
                    <a:pt x="103" y="25"/>
                  </a:lnTo>
                  <a:lnTo>
                    <a:pt x="52" y="58"/>
                  </a:lnTo>
                  <a:close/>
                </a:path>
              </a:pathLst>
            </a:custGeom>
            <a:solidFill>
              <a:srgbClr val="E1EC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490525">
              <a:extLst>
                <a:ext uri="{FF2B5EF4-FFF2-40B4-BE49-F238E27FC236}">
                  <a16:creationId xmlns:a16="http://schemas.microsoft.com/office/drawing/2014/main" id="{1E4F09A8-FF7A-32B1-9265-46254E071A5D}"/>
                </a:ext>
              </a:extLst>
            </p:cNvPr>
            <p:cNvSpPr>
              <a:spLocks/>
            </p:cNvSpPr>
            <p:nvPr userDrawn="1"/>
          </p:nvSpPr>
          <p:spPr bwMode="auto">
            <a:xfrm>
              <a:off x="1679576" y="2206625"/>
              <a:ext cx="82550" cy="323850"/>
            </a:xfrm>
            <a:custGeom>
              <a:avLst/>
              <a:gdLst>
                <a:gd name="T0" fmla="*/ 2147483646 w 52"/>
                <a:gd name="T1" fmla="*/ 0 h 204"/>
                <a:gd name="T2" fmla="*/ 2147483646 w 52"/>
                <a:gd name="T3" fmla="*/ 2147483646 h 204"/>
                <a:gd name="T4" fmla="*/ 2147483646 w 52"/>
                <a:gd name="T5" fmla="*/ 2147483646 h 204"/>
                <a:gd name="T6" fmla="*/ 0 w 52"/>
                <a:gd name="T7" fmla="*/ 2147483646 h 204"/>
                <a:gd name="T8" fmla="*/ 2147483646 w 52"/>
                <a:gd name="T9" fmla="*/ 0 h 2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204">
                  <a:moveTo>
                    <a:pt x="50" y="0"/>
                  </a:moveTo>
                  <a:lnTo>
                    <a:pt x="52" y="173"/>
                  </a:lnTo>
                  <a:lnTo>
                    <a:pt x="2" y="204"/>
                  </a:lnTo>
                  <a:lnTo>
                    <a:pt x="0" y="31"/>
                  </a:lnTo>
                  <a:lnTo>
                    <a:pt x="50" y="0"/>
                  </a:lnTo>
                  <a:close/>
                </a:path>
              </a:pathLst>
            </a:custGeom>
            <a:solidFill>
              <a:srgbClr val="B2D0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490526">
              <a:extLst>
                <a:ext uri="{FF2B5EF4-FFF2-40B4-BE49-F238E27FC236}">
                  <a16:creationId xmlns:a16="http://schemas.microsoft.com/office/drawing/2014/main" id="{C0CA900B-D3F9-9EE2-876D-15DE8698C818}"/>
                </a:ext>
              </a:extLst>
            </p:cNvPr>
            <p:cNvSpPr>
              <a:spLocks/>
            </p:cNvSpPr>
            <p:nvPr userDrawn="1"/>
          </p:nvSpPr>
          <p:spPr bwMode="auto">
            <a:xfrm>
              <a:off x="1503364" y="2384425"/>
              <a:ext cx="80963" cy="207963"/>
            </a:xfrm>
            <a:custGeom>
              <a:avLst/>
              <a:gdLst>
                <a:gd name="T0" fmla="*/ 2147483646 w 51"/>
                <a:gd name="T1" fmla="*/ 2147483646 h 131"/>
                <a:gd name="T2" fmla="*/ 2147483646 w 51"/>
                <a:gd name="T3" fmla="*/ 2147483646 h 131"/>
                <a:gd name="T4" fmla="*/ 0 w 51"/>
                <a:gd name="T5" fmla="*/ 0 h 131"/>
                <a:gd name="T6" fmla="*/ 2147483646 w 51"/>
                <a:gd name="T7" fmla="*/ 2147483646 h 131"/>
                <a:gd name="T8" fmla="*/ 2147483646 w 51"/>
                <a:gd name="T9" fmla="*/ 2147483646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31">
                  <a:moveTo>
                    <a:pt x="51" y="131"/>
                  </a:moveTo>
                  <a:lnTo>
                    <a:pt x="4" y="106"/>
                  </a:lnTo>
                  <a:lnTo>
                    <a:pt x="0" y="0"/>
                  </a:lnTo>
                  <a:lnTo>
                    <a:pt x="47" y="25"/>
                  </a:lnTo>
                  <a:lnTo>
                    <a:pt x="51" y="131"/>
                  </a:lnTo>
                  <a:close/>
                </a:path>
              </a:pathLst>
            </a:custGeom>
            <a:solidFill>
              <a:srgbClr val="2F94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490527">
              <a:extLst>
                <a:ext uri="{FF2B5EF4-FFF2-40B4-BE49-F238E27FC236}">
                  <a16:creationId xmlns:a16="http://schemas.microsoft.com/office/drawing/2014/main" id="{8E4EB7CF-B142-499E-D681-360D0A10D43E}"/>
                </a:ext>
              </a:extLst>
            </p:cNvPr>
            <p:cNvSpPr>
              <a:spLocks/>
            </p:cNvSpPr>
            <p:nvPr userDrawn="1"/>
          </p:nvSpPr>
          <p:spPr bwMode="auto">
            <a:xfrm>
              <a:off x="1503364" y="2335213"/>
              <a:ext cx="152400" cy="88900"/>
            </a:xfrm>
            <a:custGeom>
              <a:avLst/>
              <a:gdLst>
                <a:gd name="T0" fmla="*/ 2147483646 w 96"/>
                <a:gd name="T1" fmla="*/ 2147483646 h 56"/>
                <a:gd name="T2" fmla="*/ 0 w 96"/>
                <a:gd name="T3" fmla="*/ 2147483646 h 56"/>
                <a:gd name="T4" fmla="*/ 2147483646 w 96"/>
                <a:gd name="T5" fmla="*/ 0 h 56"/>
                <a:gd name="T6" fmla="*/ 2147483646 w 96"/>
                <a:gd name="T7" fmla="*/ 2147483646 h 56"/>
                <a:gd name="T8" fmla="*/ 2147483646 w 96"/>
                <a:gd name="T9" fmla="*/ 2147483646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56">
                  <a:moveTo>
                    <a:pt x="47" y="56"/>
                  </a:moveTo>
                  <a:lnTo>
                    <a:pt x="0" y="31"/>
                  </a:lnTo>
                  <a:lnTo>
                    <a:pt x="49" y="0"/>
                  </a:lnTo>
                  <a:lnTo>
                    <a:pt x="96" y="26"/>
                  </a:lnTo>
                  <a:lnTo>
                    <a:pt x="47" y="56"/>
                  </a:lnTo>
                  <a:close/>
                </a:path>
              </a:pathLst>
            </a:custGeom>
            <a:solidFill>
              <a:srgbClr val="5DB7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490528">
              <a:extLst>
                <a:ext uri="{FF2B5EF4-FFF2-40B4-BE49-F238E27FC236}">
                  <a16:creationId xmlns:a16="http://schemas.microsoft.com/office/drawing/2014/main" id="{D4C0E708-6B79-4F22-1A93-A063A3A8E2EA}"/>
                </a:ext>
              </a:extLst>
            </p:cNvPr>
            <p:cNvSpPr>
              <a:spLocks/>
            </p:cNvSpPr>
            <p:nvPr userDrawn="1"/>
          </p:nvSpPr>
          <p:spPr bwMode="auto">
            <a:xfrm>
              <a:off x="1577976" y="2376488"/>
              <a:ext cx="82550" cy="215900"/>
            </a:xfrm>
            <a:custGeom>
              <a:avLst/>
              <a:gdLst>
                <a:gd name="T0" fmla="*/ 2147483646 w 52"/>
                <a:gd name="T1" fmla="*/ 0 h 136"/>
                <a:gd name="T2" fmla="*/ 2147483646 w 52"/>
                <a:gd name="T3" fmla="*/ 2147483646 h 136"/>
                <a:gd name="T4" fmla="*/ 2147483646 w 52"/>
                <a:gd name="T5" fmla="*/ 2147483646 h 136"/>
                <a:gd name="T6" fmla="*/ 0 w 52"/>
                <a:gd name="T7" fmla="*/ 2147483646 h 136"/>
                <a:gd name="T8" fmla="*/ 2147483646 w 52"/>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136">
                  <a:moveTo>
                    <a:pt x="49" y="0"/>
                  </a:moveTo>
                  <a:lnTo>
                    <a:pt x="52" y="105"/>
                  </a:lnTo>
                  <a:lnTo>
                    <a:pt x="4" y="136"/>
                  </a:lnTo>
                  <a:lnTo>
                    <a:pt x="0" y="30"/>
                  </a:lnTo>
                  <a:lnTo>
                    <a:pt x="49" y="0"/>
                  </a:lnTo>
                  <a:close/>
                </a:path>
              </a:pathLst>
            </a:custGeom>
            <a:solidFill>
              <a:srgbClr val="47A9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490529">
              <a:extLst>
                <a:ext uri="{FF2B5EF4-FFF2-40B4-BE49-F238E27FC236}">
                  <a16:creationId xmlns:a16="http://schemas.microsoft.com/office/drawing/2014/main" id="{B3D4C6AE-4E2F-51E5-4ADD-1CF9C6233656}"/>
                </a:ext>
              </a:extLst>
            </p:cNvPr>
            <p:cNvSpPr>
              <a:spLocks/>
            </p:cNvSpPr>
            <p:nvPr userDrawn="1"/>
          </p:nvSpPr>
          <p:spPr bwMode="auto">
            <a:xfrm>
              <a:off x="1401764" y="2401888"/>
              <a:ext cx="84138" cy="252413"/>
            </a:xfrm>
            <a:custGeom>
              <a:avLst/>
              <a:gdLst>
                <a:gd name="T0" fmla="*/ 2147483646 w 53"/>
                <a:gd name="T1" fmla="*/ 2147483646 h 159"/>
                <a:gd name="T2" fmla="*/ 2147483646 w 53"/>
                <a:gd name="T3" fmla="*/ 2147483646 h 159"/>
                <a:gd name="T4" fmla="*/ 0 w 53"/>
                <a:gd name="T5" fmla="*/ 0 h 159"/>
                <a:gd name="T6" fmla="*/ 2147483646 w 53"/>
                <a:gd name="T7" fmla="*/ 2147483646 h 159"/>
                <a:gd name="T8" fmla="*/ 2147483646 w 53"/>
                <a:gd name="T9" fmla="*/ 2147483646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159">
                  <a:moveTo>
                    <a:pt x="53" y="159"/>
                  </a:moveTo>
                  <a:lnTo>
                    <a:pt x="5" y="134"/>
                  </a:lnTo>
                  <a:lnTo>
                    <a:pt x="0" y="0"/>
                  </a:lnTo>
                  <a:lnTo>
                    <a:pt x="48" y="25"/>
                  </a:lnTo>
                  <a:lnTo>
                    <a:pt x="53" y="15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490530">
              <a:extLst>
                <a:ext uri="{FF2B5EF4-FFF2-40B4-BE49-F238E27FC236}">
                  <a16:creationId xmlns:a16="http://schemas.microsoft.com/office/drawing/2014/main" id="{84CA24B2-85FE-3B06-7239-C84B04FDCEEA}"/>
                </a:ext>
              </a:extLst>
            </p:cNvPr>
            <p:cNvSpPr>
              <a:spLocks/>
            </p:cNvSpPr>
            <p:nvPr userDrawn="1"/>
          </p:nvSpPr>
          <p:spPr bwMode="auto">
            <a:xfrm>
              <a:off x="1401764" y="2352675"/>
              <a:ext cx="153988" cy="88900"/>
            </a:xfrm>
            <a:custGeom>
              <a:avLst/>
              <a:gdLst>
                <a:gd name="T0" fmla="*/ 2147483646 w 97"/>
                <a:gd name="T1" fmla="*/ 2147483646 h 56"/>
                <a:gd name="T2" fmla="*/ 0 w 97"/>
                <a:gd name="T3" fmla="*/ 2147483646 h 56"/>
                <a:gd name="T4" fmla="*/ 2147483646 w 97"/>
                <a:gd name="T5" fmla="*/ 0 h 56"/>
                <a:gd name="T6" fmla="*/ 2147483646 w 97"/>
                <a:gd name="T7" fmla="*/ 2147483646 h 56"/>
                <a:gd name="T8" fmla="*/ 2147483646 w 97"/>
                <a:gd name="T9" fmla="*/ 2147483646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56">
                  <a:moveTo>
                    <a:pt x="48" y="56"/>
                  </a:moveTo>
                  <a:lnTo>
                    <a:pt x="0" y="31"/>
                  </a:lnTo>
                  <a:lnTo>
                    <a:pt x="49" y="0"/>
                  </a:lnTo>
                  <a:lnTo>
                    <a:pt x="97" y="25"/>
                  </a:lnTo>
                  <a:lnTo>
                    <a:pt x="48" y="56"/>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490531">
              <a:extLst>
                <a:ext uri="{FF2B5EF4-FFF2-40B4-BE49-F238E27FC236}">
                  <a16:creationId xmlns:a16="http://schemas.microsoft.com/office/drawing/2014/main" id="{A1CC9897-52E9-4FBE-0ED6-4B9DA106F0EF}"/>
                </a:ext>
              </a:extLst>
            </p:cNvPr>
            <p:cNvSpPr>
              <a:spLocks/>
            </p:cNvSpPr>
            <p:nvPr userDrawn="1"/>
          </p:nvSpPr>
          <p:spPr bwMode="auto">
            <a:xfrm>
              <a:off x="1477964" y="2392363"/>
              <a:ext cx="85725" cy="261938"/>
            </a:xfrm>
            <a:custGeom>
              <a:avLst/>
              <a:gdLst>
                <a:gd name="T0" fmla="*/ 2147483646 w 54"/>
                <a:gd name="T1" fmla="*/ 0 h 165"/>
                <a:gd name="T2" fmla="*/ 2147483646 w 54"/>
                <a:gd name="T3" fmla="*/ 2147483646 h 165"/>
                <a:gd name="T4" fmla="*/ 2147483646 w 54"/>
                <a:gd name="T5" fmla="*/ 2147483646 h 165"/>
                <a:gd name="T6" fmla="*/ 0 w 54"/>
                <a:gd name="T7" fmla="*/ 2147483646 h 165"/>
                <a:gd name="T8" fmla="*/ 2147483646 w 54"/>
                <a:gd name="T9" fmla="*/ 0 h 1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165">
                  <a:moveTo>
                    <a:pt x="49" y="0"/>
                  </a:moveTo>
                  <a:lnTo>
                    <a:pt x="54" y="134"/>
                  </a:lnTo>
                  <a:lnTo>
                    <a:pt x="5" y="165"/>
                  </a:lnTo>
                  <a:lnTo>
                    <a:pt x="0" y="31"/>
                  </a:lnTo>
                  <a:lnTo>
                    <a:pt x="49" y="0"/>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490532">
              <a:extLst>
                <a:ext uri="{FF2B5EF4-FFF2-40B4-BE49-F238E27FC236}">
                  <a16:creationId xmlns:a16="http://schemas.microsoft.com/office/drawing/2014/main" id="{8384C98C-8FD3-7FEE-847C-29AF376D8BC3}"/>
                </a:ext>
              </a:extLst>
            </p:cNvPr>
            <p:cNvSpPr>
              <a:spLocks/>
            </p:cNvSpPr>
            <p:nvPr userDrawn="1"/>
          </p:nvSpPr>
          <p:spPr bwMode="auto">
            <a:xfrm>
              <a:off x="1306514" y="2557463"/>
              <a:ext cx="79375" cy="157163"/>
            </a:xfrm>
            <a:custGeom>
              <a:avLst/>
              <a:gdLst>
                <a:gd name="T0" fmla="*/ 2147483646 w 50"/>
                <a:gd name="T1" fmla="*/ 2147483646 h 99"/>
                <a:gd name="T2" fmla="*/ 2147483646 w 50"/>
                <a:gd name="T3" fmla="*/ 2147483646 h 99"/>
                <a:gd name="T4" fmla="*/ 0 w 50"/>
                <a:gd name="T5" fmla="*/ 0 h 99"/>
                <a:gd name="T6" fmla="*/ 2147483646 w 50"/>
                <a:gd name="T7" fmla="*/ 2147483646 h 99"/>
                <a:gd name="T8" fmla="*/ 2147483646 w 50"/>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99">
                  <a:moveTo>
                    <a:pt x="50" y="99"/>
                  </a:moveTo>
                  <a:lnTo>
                    <a:pt x="3" y="74"/>
                  </a:lnTo>
                  <a:lnTo>
                    <a:pt x="0" y="0"/>
                  </a:lnTo>
                  <a:lnTo>
                    <a:pt x="48" y="26"/>
                  </a:lnTo>
                  <a:lnTo>
                    <a:pt x="50" y="99"/>
                  </a:lnTo>
                  <a:close/>
                </a:path>
              </a:pathLst>
            </a:custGeom>
            <a:solidFill>
              <a:srgbClr val="DF870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490533">
              <a:extLst>
                <a:ext uri="{FF2B5EF4-FFF2-40B4-BE49-F238E27FC236}">
                  <a16:creationId xmlns:a16="http://schemas.microsoft.com/office/drawing/2014/main" id="{A4E789FE-8517-6CFB-CB24-F3975ADE1FAE}"/>
                </a:ext>
              </a:extLst>
            </p:cNvPr>
            <p:cNvSpPr>
              <a:spLocks/>
            </p:cNvSpPr>
            <p:nvPr userDrawn="1"/>
          </p:nvSpPr>
          <p:spPr bwMode="auto">
            <a:xfrm>
              <a:off x="1306514" y="2508250"/>
              <a:ext cx="153988" cy="90488"/>
            </a:xfrm>
            <a:custGeom>
              <a:avLst/>
              <a:gdLst>
                <a:gd name="T0" fmla="*/ 2147483646 w 97"/>
                <a:gd name="T1" fmla="*/ 2147483646 h 57"/>
                <a:gd name="T2" fmla="*/ 0 w 97"/>
                <a:gd name="T3" fmla="*/ 2147483646 h 57"/>
                <a:gd name="T4" fmla="*/ 2147483646 w 97"/>
                <a:gd name="T5" fmla="*/ 0 h 57"/>
                <a:gd name="T6" fmla="*/ 2147483646 w 97"/>
                <a:gd name="T7" fmla="*/ 2147483646 h 57"/>
                <a:gd name="T8" fmla="*/ 2147483646 w 97"/>
                <a:gd name="T9" fmla="*/ 2147483646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57">
                  <a:moveTo>
                    <a:pt x="48" y="57"/>
                  </a:moveTo>
                  <a:lnTo>
                    <a:pt x="0" y="31"/>
                  </a:lnTo>
                  <a:lnTo>
                    <a:pt x="49" y="0"/>
                  </a:lnTo>
                  <a:lnTo>
                    <a:pt x="97" y="26"/>
                  </a:lnTo>
                  <a:lnTo>
                    <a:pt x="48" y="57"/>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490534">
              <a:extLst>
                <a:ext uri="{FF2B5EF4-FFF2-40B4-BE49-F238E27FC236}">
                  <a16:creationId xmlns:a16="http://schemas.microsoft.com/office/drawing/2014/main" id="{2679FB02-FA53-C835-90F3-2776C696940B}"/>
                </a:ext>
              </a:extLst>
            </p:cNvPr>
            <p:cNvSpPr>
              <a:spLocks/>
            </p:cNvSpPr>
            <p:nvPr userDrawn="1"/>
          </p:nvSpPr>
          <p:spPr bwMode="auto">
            <a:xfrm>
              <a:off x="1382714" y="2549525"/>
              <a:ext cx="82550" cy="165100"/>
            </a:xfrm>
            <a:custGeom>
              <a:avLst/>
              <a:gdLst>
                <a:gd name="T0" fmla="*/ 2147483646 w 52"/>
                <a:gd name="T1" fmla="*/ 0 h 104"/>
                <a:gd name="T2" fmla="*/ 2147483646 w 52"/>
                <a:gd name="T3" fmla="*/ 2147483646 h 104"/>
                <a:gd name="T4" fmla="*/ 2147483646 w 52"/>
                <a:gd name="T5" fmla="*/ 2147483646 h 104"/>
                <a:gd name="T6" fmla="*/ 0 w 52"/>
                <a:gd name="T7" fmla="*/ 2147483646 h 104"/>
                <a:gd name="T8" fmla="*/ 2147483646 w 52"/>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104">
                  <a:moveTo>
                    <a:pt x="49" y="0"/>
                  </a:moveTo>
                  <a:lnTo>
                    <a:pt x="52" y="74"/>
                  </a:lnTo>
                  <a:lnTo>
                    <a:pt x="2" y="104"/>
                  </a:lnTo>
                  <a:lnTo>
                    <a:pt x="0" y="31"/>
                  </a:lnTo>
                  <a:lnTo>
                    <a:pt x="49" y="0"/>
                  </a:lnTo>
                  <a:close/>
                </a:path>
              </a:pathLst>
            </a:custGeom>
            <a:solidFill>
              <a:srgbClr val="FFB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490535">
              <a:extLst>
                <a:ext uri="{FF2B5EF4-FFF2-40B4-BE49-F238E27FC236}">
                  <a16:creationId xmlns:a16="http://schemas.microsoft.com/office/drawing/2014/main" id="{041FD46E-719D-E1C3-5D15-579E894C21BB}"/>
                </a:ext>
              </a:extLst>
            </p:cNvPr>
            <p:cNvSpPr>
              <a:spLocks/>
            </p:cNvSpPr>
            <p:nvPr userDrawn="1"/>
          </p:nvSpPr>
          <p:spPr bwMode="auto">
            <a:xfrm>
              <a:off x="4241801" y="2890838"/>
              <a:ext cx="954088" cy="665163"/>
            </a:xfrm>
            <a:custGeom>
              <a:avLst/>
              <a:gdLst>
                <a:gd name="T0" fmla="*/ 2147483646 w 601"/>
                <a:gd name="T1" fmla="*/ 2147483646 h 419"/>
                <a:gd name="T2" fmla="*/ 0 w 601"/>
                <a:gd name="T3" fmla="*/ 2147483646 h 419"/>
                <a:gd name="T4" fmla="*/ 2147483646 w 601"/>
                <a:gd name="T5" fmla="*/ 0 h 419"/>
                <a:gd name="T6" fmla="*/ 2147483646 w 601"/>
                <a:gd name="T7" fmla="*/ 2147483646 h 419"/>
                <a:gd name="T8" fmla="*/ 2147483646 w 601"/>
                <a:gd name="T9" fmla="*/ 2147483646 h 4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1" h="419">
                  <a:moveTo>
                    <a:pt x="584" y="419"/>
                  </a:moveTo>
                  <a:lnTo>
                    <a:pt x="0" y="9"/>
                  </a:lnTo>
                  <a:lnTo>
                    <a:pt x="17" y="0"/>
                  </a:lnTo>
                  <a:lnTo>
                    <a:pt x="601" y="410"/>
                  </a:lnTo>
                  <a:lnTo>
                    <a:pt x="584" y="419"/>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490536">
              <a:extLst>
                <a:ext uri="{FF2B5EF4-FFF2-40B4-BE49-F238E27FC236}">
                  <a16:creationId xmlns:a16="http://schemas.microsoft.com/office/drawing/2014/main" id="{E23C901B-BD35-66B3-FC47-972CA020BBF2}"/>
                </a:ext>
              </a:extLst>
            </p:cNvPr>
            <p:cNvSpPr>
              <a:spLocks/>
            </p:cNvSpPr>
            <p:nvPr userDrawn="1"/>
          </p:nvSpPr>
          <p:spPr bwMode="auto">
            <a:xfrm>
              <a:off x="3870326" y="3927475"/>
              <a:ext cx="4763" cy="3175"/>
            </a:xfrm>
            <a:custGeom>
              <a:avLst/>
              <a:gdLst>
                <a:gd name="T0" fmla="*/ 0 w 3"/>
                <a:gd name="T1" fmla="*/ 0 h 2"/>
                <a:gd name="T2" fmla="*/ 0 w 3"/>
                <a:gd name="T3" fmla="*/ 0 h 2"/>
                <a:gd name="T4" fmla="*/ 2147483646 w 3"/>
                <a:gd name="T5" fmla="*/ 2147483646 h 2"/>
                <a:gd name="T6" fmla="*/ 2147483646 w 3"/>
                <a:gd name="T7" fmla="*/ 2147483646 h 2"/>
                <a:gd name="T8" fmla="*/ 0 w 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0" y="0"/>
                  </a:moveTo>
                  <a:cubicBezTo>
                    <a:pt x="0" y="0"/>
                    <a:pt x="0" y="0"/>
                    <a:pt x="0" y="0"/>
                  </a:cubicBezTo>
                  <a:cubicBezTo>
                    <a:pt x="3" y="2"/>
                    <a:pt x="3" y="2"/>
                    <a:pt x="3" y="2"/>
                  </a:cubicBezTo>
                  <a:cubicBezTo>
                    <a:pt x="3" y="2"/>
                    <a:pt x="3" y="2"/>
                    <a:pt x="3" y="2"/>
                  </a:cubicBezTo>
                  <a:cubicBezTo>
                    <a:pt x="2" y="1"/>
                    <a:pt x="1" y="1"/>
                    <a:pt x="0"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490537">
              <a:extLst>
                <a:ext uri="{FF2B5EF4-FFF2-40B4-BE49-F238E27FC236}">
                  <a16:creationId xmlns:a16="http://schemas.microsoft.com/office/drawing/2014/main" id="{6E0AD196-C22D-6E97-09B3-191EA1C2B015}"/>
                </a:ext>
              </a:extLst>
            </p:cNvPr>
            <p:cNvSpPr>
              <a:spLocks/>
            </p:cNvSpPr>
            <p:nvPr userDrawn="1"/>
          </p:nvSpPr>
          <p:spPr bwMode="auto">
            <a:xfrm>
              <a:off x="3870326" y="3927475"/>
              <a:ext cx="4763" cy="3175"/>
            </a:xfrm>
            <a:custGeom>
              <a:avLst/>
              <a:gdLst>
                <a:gd name="T0" fmla="*/ 0 w 3"/>
                <a:gd name="T1" fmla="*/ 0 h 2"/>
                <a:gd name="T2" fmla="*/ 2147483646 w 3"/>
                <a:gd name="T3" fmla="*/ 2147483646 h 2"/>
                <a:gd name="T4" fmla="*/ 2147483646 w 3"/>
                <a:gd name="T5" fmla="*/ 2147483646 h 2"/>
                <a:gd name="T6" fmla="*/ 0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0"/>
                  </a:moveTo>
                  <a:lnTo>
                    <a:pt x="3" y="2"/>
                  </a:lnTo>
                  <a:lnTo>
                    <a:pt x="0"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Rectangle 103">
              <a:extLst>
                <a:ext uri="{FF2B5EF4-FFF2-40B4-BE49-F238E27FC236}">
                  <a16:creationId xmlns:a16="http://schemas.microsoft.com/office/drawing/2014/main" id="{7F12ADED-5312-A41F-7505-FB9AADB893EA}"/>
                </a:ext>
              </a:extLst>
            </p:cNvPr>
            <p:cNvSpPr>
              <a:spLocks noChangeArrowheads="1"/>
            </p:cNvSpPr>
            <p:nvPr userDrawn="1"/>
          </p:nvSpPr>
          <p:spPr bwMode="auto">
            <a:xfrm>
              <a:off x="5189539" y="3584575"/>
              <a:ext cx="1587" cy="1588"/>
            </a:xfrm>
            <a:prstGeom prst="rect">
              <a:avLst/>
            </a:prstGeom>
            <a:solidFill>
              <a:srgbClr val="4F1B13"/>
            </a:solidFill>
            <a:ln>
              <a:noFill/>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defRPr/>
              </a:pPr>
              <a:endParaRPr lang="zh-CN" altLang="en-US"/>
            </a:p>
          </p:txBody>
        </p:sp>
        <p:sp>
          <p:nvSpPr>
            <p:cNvPr id="105" name="Freeform 490539">
              <a:extLst>
                <a:ext uri="{FF2B5EF4-FFF2-40B4-BE49-F238E27FC236}">
                  <a16:creationId xmlns:a16="http://schemas.microsoft.com/office/drawing/2014/main" id="{BC8B6A88-9E27-3B33-BD92-534E3ABBB8B7}"/>
                </a:ext>
              </a:extLst>
            </p:cNvPr>
            <p:cNvSpPr>
              <a:spLocks/>
            </p:cNvSpPr>
            <p:nvPr userDrawn="1"/>
          </p:nvSpPr>
          <p:spPr bwMode="auto">
            <a:xfrm>
              <a:off x="5049839" y="3613150"/>
              <a:ext cx="4763" cy="1588"/>
            </a:xfrm>
            <a:custGeom>
              <a:avLst/>
              <a:gdLst>
                <a:gd name="T0" fmla="*/ 2147483646 w 3"/>
                <a:gd name="T1" fmla="*/ 0 h 1"/>
                <a:gd name="T2" fmla="*/ 2147483646 w 3"/>
                <a:gd name="T3" fmla="*/ 0 h 1"/>
                <a:gd name="T4" fmla="*/ 0 w 3"/>
                <a:gd name="T5" fmla="*/ 2147483646 h 1"/>
                <a:gd name="T6" fmla="*/ 0 w 3"/>
                <a:gd name="T7" fmla="*/ 2147483646 h 1"/>
                <a:gd name="T8" fmla="*/ 2147483646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3" y="0"/>
                  </a:moveTo>
                  <a:cubicBezTo>
                    <a:pt x="2" y="0"/>
                    <a:pt x="2" y="0"/>
                    <a:pt x="2" y="0"/>
                  </a:cubicBezTo>
                  <a:cubicBezTo>
                    <a:pt x="0" y="1"/>
                    <a:pt x="0" y="1"/>
                    <a:pt x="0" y="1"/>
                  </a:cubicBezTo>
                  <a:cubicBezTo>
                    <a:pt x="0" y="1"/>
                    <a:pt x="0" y="1"/>
                    <a:pt x="0" y="1"/>
                  </a:cubicBezTo>
                  <a:cubicBezTo>
                    <a:pt x="1" y="0"/>
                    <a:pt x="2" y="0"/>
                    <a:pt x="3"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490540">
              <a:extLst>
                <a:ext uri="{FF2B5EF4-FFF2-40B4-BE49-F238E27FC236}">
                  <a16:creationId xmlns:a16="http://schemas.microsoft.com/office/drawing/2014/main" id="{F526B65C-5D8A-D840-8BEC-AD0103BDCDE3}"/>
                </a:ext>
              </a:extLst>
            </p:cNvPr>
            <p:cNvSpPr>
              <a:spLocks/>
            </p:cNvSpPr>
            <p:nvPr userDrawn="1"/>
          </p:nvSpPr>
          <p:spPr bwMode="auto">
            <a:xfrm>
              <a:off x="5049839" y="3613150"/>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490541">
              <a:extLst>
                <a:ext uri="{FF2B5EF4-FFF2-40B4-BE49-F238E27FC236}">
                  <a16:creationId xmlns:a16="http://schemas.microsoft.com/office/drawing/2014/main" id="{7E5D811E-05FF-2465-B3D7-7B96679771D9}"/>
                </a:ext>
              </a:extLst>
            </p:cNvPr>
            <p:cNvSpPr>
              <a:spLocks/>
            </p:cNvSpPr>
            <p:nvPr userDrawn="1"/>
          </p:nvSpPr>
          <p:spPr bwMode="auto">
            <a:xfrm>
              <a:off x="4500564" y="3319463"/>
              <a:ext cx="661988" cy="569913"/>
            </a:xfrm>
            <a:custGeom>
              <a:avLst/>
              <a:gdLst>
                <a:gd name="T0" fmla="*/ 2147483646 w 417"/>
                <a:gd name="T1" fmla="*/ 2147483646 h 359"/>
                <a:gd name="T2" fmla="*/ 2147483646 w 417"/>
                <a:gd name="T3" fmla="*/ 0 h 359"/>
                <a:gd name="T4" fmla="*/ 2147483646 w 417"/>
                <a:gd name="T5" fmla="*/ 2147483646 h 359"/>
                <a:gd name="T6" fmla="*/ 2147483646 w 417"/>
                <a:gd name="T7" fmla="*/ 2147483646 h 359"/>
                <a:gd name="T8" fmla="*/ 2147483646 w 417"/>
                <a:gd name="T9" fmla="*/ 2147483646 h 359"/>
                <a:gd name="T10" fmla="*/ 2147483646 w 417"/>
                <a:gd name="T11" fmla="*/ 2147483646 h 359"/>
                <a:gd name="T12" fmla="*/ 2147483646 w 417"/>
                <a:gd name="T13" fmla="*/ 2147483646 h 359"/>
                <a:gd name="T14" fmla="*/ 2147483646 w 417"/>
                <a:gd name="T15" fmla="*/ 2147483646 h 359"/>
                <a:gd name="T16" fmla="*/ 2147483646 w 417"/>
                <a:gd name="T17" fmla="*/ 2147483646 h 3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7" h="359">
                  <a:moveTo>
                    <a:pt x="404" y="115"/>
                  </a:moveTo>
                  <a:cubicBezTo>
                    <a:pt x="402" y="95"/>
                    <a:pt x="403" y="20"/>
                    <a:pt x="417" y="0"/>
                  </a:cubicBezTo>
                  <a:cubicBezTo>
                    <a:pt x="348" y="39"/>
                    <a:pt x="348" y="39"/>
                    <a:pt x="348" y="39"/>
                  </a:cubicBezTo>
                  <a:cubicBezTo>
                    <a:pt x="348" y="40"/>
                    <a:pt x="64" y="205"/>
                    <a:pt x="63" y="205"/>
                  </a:cubicBezTo>
                  <a:cubicBezTo>
                    <a:pt x="0" y="220"/>
                    <a:pt x="32" y="311"/>
                    <a:pt x="33" y="331"/>
                  </a:cubicBezTo>
                  <a:cubicBezTo>
                    <a:pt x="33" y="350"/>
                    <a:pt x="46" y="359"/>
                    <a:pt x="63" y="351"/>
                  </a:cubicBezTo>
                  <a:cubicBezTo>
                    <a:pt x="64" y="350"/>
                    <a:pt x="348" y="185"/>
                    <a:pt x="349" y="185"/>
                  </a:cubicBezTo>
                  <a:cubicBezTo>
                    <a:pt x="417" y="145"/>
                    <a:pt x="417" y="145"/>
                    <a:pt x="417" y="145"/>
                  </a:cubicBezTo>
                  <a:cubicBezTo>
                    <a:pt x="409" y="140"/>
                    <a:pt x="406" y="130"/>
                    <a:pt x="404" y="115"/>
                  </a:cubicBezTo>
                  <a:close/>
                </a:path>
              </a:pathLst>
            </a:custGeom>
            <a:solidFill>
              <a:srgbClr val="D8F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490542">
              <a:extLst>
                <a:ext uri="{FF2B5EF4-FFF2-40B4-BE49-F238E27FC236}">
                  <a16:creationId xmlns:a16="http://schemas.microsoft.com/office/drawing/2014/main" id="{2F6C98F5-6102-BFCD-3010-8F844378213A}"/>
                </a:ext>
              </a:extLst>
            </p:cNvPr>
            <p:cNvSpPr>
              <a:spLocks/>
            </p:cNvSpPr>
            <p:nvPr userDrawn="1"/>
          </p:nvSpPr>
          <p:spPr bwMode="auto">
            <a:xfrm>
              <a:off x="3689351" y="2743200"/>
              <a:ext cx="1508125" cy="863600"/>
            </a:xfrm>
            <a:custGeom>
              <a:avLst/>
              <a:gdLst>
                <a:gd name="T0" fmla="*/ 2147483646 w 950"/>
                <a:gd name="T1" fmla="*/ 2147483646 h 544"/>
                <a:gd name="T2" fmla="*/ 2147483646 w 950"/>
                <a:gd name="T3" fmla="*/ 2147483646 h 544"/>
                <a:gd name="T4" fmla="*/ 2147483646 w 950"/>
                <a:gd name="T5" fmla="*/ 2147483646 h 544"/>
                <a:gd name="T6" fmla="*/ 0 w 950"/>
                <a:gd name="T7" fmla="*/ 2147483646 h 544"/>
                <a:gd name="T8" fmla="*/ 2147483646 w 950"/>
                <a:gd name="T9" fmla="*/ 2147483646 h 544"/>
                <a:gd name="T10" fmla="*/ 2147483646 w 950"/>
                <a:gd name="T11" fmla="*/ 2147483646 h 544"/>
                <a:gd name="T12" fmla="*/ 2147483646 w 950"/>
                <a:gd name="T13" fmla="*/ 2147483646 h 544"/>
                <a:gd name="T14" fmla="*/ 2147483646 w 950"/>
                <a:gd name="T15" fmla="*/ 2147483646 h 544"/>
                <a:gd name="T16" fmla="*/ 2147483646 w 950"/>
                <a:gd name="T17" fmla="*/ 2147483646 h 544"/>
                <a:gd name="T18" fmla="*/ 2147483646 w 950"/>
                <a:gd name="T19" fmla="*/ 2147483646 h 544"/>
                <a:gd name="T20" fmla="*/ 2147483646 w 950"/>
                <a:gd name="T21" fmla="*/ 2147483646 h 544"/>
                <a:gd name="T22" fmla="*/ 2147483646 w 950"/>
                <a:gd name="T23" fmla="*/ 2147483646 h 5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50" h="544">
                  <a:moveTo>
                    <a:pt x="383" y="6"/>
                  </a:moveTo>
                  <a:cubicBezTo>
                    <a:pt x="374" y="1"/>
                    <a:pt x="355" y="0"/>
                    <a:pt x="341" y="9"/>
                  </a:cubicBezTo>
                  <a:cubicBezTo>
                    <a:pt x="49" y="177"/>
                    <a:pt x="49" y="177"/>
                    <a:pt x="49" y="177"/>
                  </a:cubicBezTo>
                  <a:cubicBezTo>
                    <a:pt x="0" y="205"/>
                    <a:pt x="0" y="205"/>
                    <a:pt x="0" y="205"/>
                  </a:cubicBezTo>
                  <a:cubicBezTo>
                    <a:pt x="583" y="544"/>
                    <a:pt x="583" y="544"/>
                    <a:pt x="583" y="544"/>
                  </a:cubicBezTo>
                  <a:cubicBezTo>
                    <a:pt x="633" y="516"/>
                    <a:pt x="633" y="516"/>
                    <a:pt x="633" y="516"/>
                  </a:cubicBezTo>
                  <a:cubicBezTo>
                    <a:pt x="893" y="367"/>
                    <a:pt x="893" y="367"/>
                    <a:pt x="893" y="367"/>
                  </a:cubicBezTo>
                  <a:cubicBezTo>
                    <a:pt x="892" y="366"/>
                    <a:pt x="892" y="366"/>
                    <a:pt x="892" y="366"/>
                  </a:cubicBezTo>
                  <a:cubicBezTo>
                    <a:pt x="918" y="352"/>
                    <a:pt x="918" y="352"/>
                    <a:pt x="918" y="352"/>
                  </a:cubicBezTo>
                  <a:cubicBezTo>
                    <a:pt x="945" y="336"/>
                    <a:pt x="945" y="336"/>
                    <a:pt x="945" y="336"/>
                  </a:cubicBezTo>
                  <a:cubicBezTo>
                    <a:pt x="947" y="335"/>
                    <a:pt x="948" y="335"/>
                    <a:pt x="950" y="336"/>
                  </a:cubicBezTo>
                  <a:lnTo>
                    <a:pt x="383" y="6"/>
                  </a:lnTo>
                  <a:close/>
                </a:path>
              </a:pathLst>
            </a:custGeom>
            <a:solidFill>
              <a:srgbClr val="ADD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490543">
              <a:extLst>
                <a:ext uri="{FF2B5EF4-FFF2-40B4-BE49-F238E27FC236}">
                  <a16:creationId xmlns:a16="http://schemas.microsoft.com/office/drawing/2014/main" id="{B9D2EA77-A5C3-9341-416C-F40534536220}"/>
                </a:ext>
              </a:extLst>
            </p:cNvPr>
            <p:cNvSpPr>
              <a:spLocks/>
            </p:cNvSpPr>
            <p:nvPr userDrawn="1"/>
          </p:nvSpPr>
          <p:spPr bwMode="auto">
            <a:xfrm>
              <a:off x="3609976" y="3068638"/>
              <a:ext cx="1006475" cy="828675"/>
            </a:xfrm>
            <a:custGeom>
              <a:avLst/>
              <a:gdLst>
                <a:gd name="T0" fmla="*/ 2147483646 w 634"/>
                <a:gd name="T1" fmla="*/ 2147483646 h 522"/>
                <a:gd name="T2" fmla="*/ 2147483646 w 634"/>
                <a:gd name="T3" fmla="*/ 2147483646 h 522"/>
                <a:gd name="T4" fmla="*/ 2147483646 w 634"/>
                <a:gd name="T5" fmla="*/ 2147483646 h 522"/>
                <a:gd name="T6" fmla="*/ 2147483646 w 634"/>
                <a:gd name="T7" fmla="*/ 2147483646 h 522"/>
                <a:gd name="T8" fmla="*/ 2147483646 w 634"/>
                <a:gd name="T9" fmla="*/ 0 h 522"/>
                <a:gd name="T10" fmla="*/ 2147483646 w 634"/>
                <a:gd name="T11" fmla="*/ 2147483646 h 522"/>
                <a:gd name="T12" fmla="*/ 2147483646 w 634"/>
                <a:gd name="T13" fmla="*/ 2147483646 h 522"/>
                <a:gd name="T14" fmla="*/ 2147483646 w 634"/>
                <a:gd name="T15" fmla="*/ 2147483646 h 522"/>
                <a:gd name="T16" fmla="*/ 2147483646 w 634"/>
                <a:gd name="T17" fmla="*/ 2147483646 h 5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4" h="522">
                  <a:moveTo>
                    <a:pt x="598" y="522"/>
                  </a:moveTo>
                  <a:cubicBezTo>
                    <a:pt x="32" y="193"/>
                    <a:pt x="32" y="193"/>
                    <a:pt x="32" y="193"/>
                  </a:cubicBezTo>
                  <a:cubicBezTo>
                    <a:pt x="4" y="177"/>
                    <a:pt x="1" y="151"/>
                    <a:pt x="1" y="136"/>
                  </a:cubicBezTo>
                  <a:cubicBezTo>
                    <a:pt x="0" y="85"/>
                    <a:pt x="1" y="96"/>
                    <a:pt x="1" y="67"/>
                  </a:cubicBezTo>
                  <a:cubicBezTo>
                    <a:pt x="1" y="20"/>
                    <a:pt x="35" y="9"/>
                    <a:pt x="50" y="0"/>
                  </a:cubicBezTo>
                  <a:cubicBezTo>
                    <a:pt x="634" y="339"/>
                    <a:pt x="634" y="339"/>
                    <a:pt x="634" y="339"/>
                  </a:cubicBezTo>
                  <a:cubicBezTo>
                    <a:pt x="622" y="346"/>
                    <a:pt x="593" y="362"/>
                    <a:pt x="585" y="397"/>
                  </a:cubicBezTo>
                  <a:cubicBezTo>
                    <a:pt x="576" y="432"/>
                    <a:pt x="585" y="476"/>
                    <a:pt x="585" y="492"/>
                  </a:cubicBezTo>
                  <a:cubicBezTo>
                    <a:pt x="585" y="507"/>
                    <a:pt x="590" y="517"/>
                    <a:pt x="598" y="522"/>
                  </a:cubicBez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490544">
              <a:extLst>
                <a:ext uri="{FF2B5EF4-FFF2-40B4-BE49-F238E27FC236}">
                  <a16:creationId xmlns:a16="http://schemas.microsoft.com/office/drawing/2014/main" id="{2852E93F-418A-AC83-C644-1E12BEB59379}"/>
                </a:ext>
              </a:extLst>
            </p:cNvPr>
            <p:cNvSpPr>
              <a:spLocks/>
            </p:cNvSpPr>
            <p:nvPr userDrawn="1"/>
          </p:nvSpPr>
          <p:spPr bwMode="auto">
            <a:xfrm>
              <a:off x="4530726" y="3273425"/>
              <a:ext cx="669925" cy="641350"/>
            </a:xfrm>
            <a:custGeom>
              <a:avLst/>
              <a:gdLst>
                <a:gd name="T0" fmla="*/ 2147483646 w 422"/>
                <a:gd name="T1" fmla="*/ 2147483646 h 404"/>
                <a:gd name="T2" fmla="*/ 2147483646 w 422"/>
                <a:gd name="T3" fmla="*/ 2147483646 h 404"/>
                <a:gd name="T4" fmla="*/ 2147483646 w 422"/>
                <a:gd name="T5" fmla="*/ 2147483646 h 404"/>
                <a:gd name="T6" fmla="*/ 2147483646 w 422"/>
                <a:gd name="T7" fmla="*/ 2147483646 h 404"/>
                <a:gd name="T8" fmla="*/ 2147483646 w 422"/>
                <a:gd name="T9" fmla="*/ 2147483646 h 404"/>
                <a:gd name="T10" fmla="*/ 2147483646 w 422"/>
                <a:gd name="T11" fmla="*/ 2147483646 h 404"/>
                <a:gd name="T12" fmla="*/ 2147483646 w 422"/>
                <a:gd name="T13" fmla="*/ 2147483646 h 404"/>
                <a:gd name="T14" fmla="*/ 2147483646 w 422"/>
                <a:gd name="T15" fmla="*/ 2147483646 h 404"/>
                <a:gd name="T16" fmla="*/ 2147483646 w 422"/>
                <a:gd name="T17" fmla="*/ 2147483646 h 404"/>
                <a:gd name="T18" fmla="*/ 2147483646 w 422"/>
                <a:gd name="T19" fmla="*/ 2147483646 h 404"/>
                <a:gd name="T20" fmla="*/ 2147483646 w 422"/>
                <a:gd name="T21" fmla="*/ 2147483646 h 404"/>
                <a:gd name="T22" fmla="*/ 2147483646 w 422"/>
                <a:gd name="T23" fmla="*/ 2147483646 h 404"/>
                <a:gd name="T24" fmla="*/ 2147483646 w 422"/>
                <a:gd name="T25" fmla="*/ 2147483646 h 404"/>
                <a:gd name="T26" fmla="*/ 2147483646 w 422"/>
                <a:gd name="T27" fmla="*/ 2147483646 h 404"/>
                <a:gd name="T28" fmla="*/ 2147483646 w 422"/>
                <a:gd name="T29" fmla="*/ 2147483646 h 404"/>
                <a:gd name="T30" fmla="*/ 2147483646 w 422"/>
                <a:gd name="T31" fmla="*/ 2147483646 h 404"/>
                <a:gd name="T32" fmla="*/ 2147483646 w 422"/>
                <a:gd name="T33" fmla="*/ 2147483646 h 404"/>
                <a:gd name="T34" fmla="*/ 2147483646 w 422"/>
                <a:gd name="T35" fmla="*/ 2147483646 h 404"/>
                <a:gd name="T36" fmla="*/ 0 w 422"/>
                <a:gd name="T37" fmla="*/ 2147483646 h 404"/>
                <a:gd name="T38" fmla="*/ 2147483646 w 422"/>
                <a:gd name="T39" fmla="*/ 2147483646 h 404"/>
                <a:gd name="T40" fmla="*/ 2147483646 w 422"/>
                <a:gd name="T41" fmla="*/ 2147483646 h 4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2" h="404">
                  <a:moveTo>
                    <a:pt x="415" y="2"/>
                  </a:moveTo>
                  <a:cubicBezTo>
                    <a:pt x="419" y="0"/>
                    <a:pt x="422" y="2"/>
                    <a:pt x="422" y="6"/>
                  </a:cubicBezTo>
                  <a:cubicBezTo>
                    <a:pt x="422" y="11"/>
                    <a:pt x="419" y="17"/>
                    <a:pt x="415" y="19"/>
                  </a:cubicBezTo>
                  <a:cubicBezTo>
                    <a:pt x="398" y="29"/>
                    <a:pt x="398" y="29"/>
                    <a:pt x="398" y="29"/>
                  </a:cubicBezTo>
                  <a:cubicBezTo>
                    <a:pt x="53" y="230"/>
                    <a:pt x="53" y="230"/>
                    <a:pt x="53" y="230"/>
                  </a:cubicBezTo>
                  <a:cubicBezTo>
                    <a:pt x="51" y="231"/>
                    <a:pt x="51" y="231"/>
                    <a:pt x="51" y="231"/>
                  </a:cubicBezTo>
                  <a:cubicBezTo>
                    <a:pt x="45" y="234"/>
                    <a:pt x="17" y="246"/>
                    <a:pt x="17" y="284"/>
                  </a:cubicBezTo>
                  <a:cubicBezTo>
                    <a:pt x="17" y="314"/>
                    <a:pt x="17" y="344"/>
                    <a:pt x="17" y="358"/>
                  </a:cubicBezTo>
                  <a:cubicBezTo>
                    <a:pt x="17" y="377"/>
                    <a:pt x="31" y="387"/>
                    <a:pt x="58" y="371"/>
                  </a:cubicBezTo>
                  <a:cubicBezTo>
                    <a:pt x="398" y="174"/>
                    <a:pt x="398" y="174"/>
                    <a:pt x="398" y="174"/>
                  </a:cubicBezTo>
                  <a:cubicBezTo>
                    <a:pt x="415" y="164"/>
                    <a:pt x="415" y="164"/>
                    <a:pt x="415" y="164"/>
                  </a:cubicBezTo>
                  <a:cubicBezTo>
                    <a:pt x="419" y="162"/>
                    <a:pt x="422" y="164"/>
                    <a:pt x="422" y="168"/>
                  </a:cubicBezTo>
                  <a:cubicBezTo>
                    <a:pt x="422" y="173"/>
                    <a:pt x="419" y="179"/>
                    <a:pt x="415" y="181"/>
                  </a:cubicBezTo>
                  <a:cubicBezTo>
                    <a:pt x="354" y="216"/>
                    <a:pt x="354" y="216"/>
                    <a:pt x="354" y="216"/>
                  </a:cubicBezTo>
                  <a:cubicBezTo>
                    <a:pt x="104" y="361"/>
                    <a:pt x="104" y="361"/>
                    <a:pt x="104" y="361"/>
                  </a:cubicBezTo>
                  <a:cubicBezTo>
                    <a:pt x="54" y="389"/>
                    <a:pt x="54" y="389"/>
                    <a:pt x="54" y="389"/>
                  </a:cubicBezTo>
                  <a:cubicBezTo>
                    <a:pt x="52" y="390"/>
                    <a:pt x="51" y="391"/>
                    <a:pt x="49" y="391"/>
                  </a:cubicBezTo>
                  <a:cubicBezTo>
                    <a:pt x="25" y="404"/>
                    <a:pt x="3" y="393"/>
                    <a:pt x="2" y="365"/>
                  </a:cubicBezTo>
                  <a:cubicBezTo>
                    <a:pt x="0" y="341"/>
                    <a:pt x="0" y="307"/>
                    <a:pt x="0" y="279"/>
                  </a:cubicBezTo>
                  <a:cubicBezTo>
                    <a:pt x="0" y="235"/>
                    <a:pt x="47" y="214"/>
                    <a:pt x="61" y="205"/>
                  </a:cubicBezTo>
                  <a:lnTo>
                    <a:pt x="415" y="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490545">
              <a:extLst>
                <a:ext uri="{FF2B5EF4-FFF2-40B4-BE49-F238E27FC236}">
                  <a16:creationId xmlns:a16="http://schemas.microsoft.com/office/drawing/2014/main" id="{09F50813-DB64-0B24-5A83-DF24107C8160}"/>
                </a:ext>
              </a:extLst>
            </p:cNvPr>
            <p:cNvSpPr>
              <a:spLocks/>
            </p:cNvSpPr>
            <p:nvPr userDrawn="1"/>
          </p:nvSpPr>
          <p:spPr bwMode="auto">
            <a:xfrm>
              <a:off x="4470401" y="3521075"/>
              <a:ext cx="69850" cy="41275"/>
            </a:xfrm>
            <a:custGeom>
              <a:avLst/>
              <a:gdLst>
                <a:gd name="T0" fmla="*/ 2147483646 w 44"/>
                <a:gd name="T1" fmla="*/ 2147483646 h 26"/>
                <a:gd name="T2" fmla="*/ 0 w 44"/>
                <a:gd name="T3" fmla="*/ 0 h 26"/>
                <a:gd name="T4" fmla="*/ 2147483646 w 44"/>
                <a:gd name="T5" fmla="*/ 2147483646 h 26"/>
                <a:gd name="T6" fmla="*/ 0 60000 65536"/>
                <a:gd name="T7" fmla="*/ 0 60000 65536"/>
                <a:gd name="T8" fmla="*/ 0 60000 65536"/>
              </a:gdLst>
              <a:ahLst/>
              <a:cxnLst>
                <a:cxn ang="T6">
                  <a:pos x="T0" y="T1"/>
                </a:cxn>
                <a:cxn ang="T7">
                  <a:pos x="T2" y="T3"/>
                </a:cxn>
                <a:cxn ang="T8">
                  <a:pos x="T4" y="T5"/>
                </a:cxn>
              </a:cxnLst>
              <a:rect l="0" t="0" r="r" b="b"/>
              <a:pathLst>
                <a:path w="44" h="26">
                  <a:moveTo>
                    <a:pt x="44" y="26"/>
                  </a:moveTo>
                  <a:lnTo>
                    <a:pt x="0" y="0"/>
                  </a:lnTo>
                  <a:lnTo>
                    <a:pt x="44" y="26"/>
                  </a:lnTo>
                  <a:close/>
                </a:path>
              </a:pathLst>
            </a:custGeom>
            <a:solidFill>
              <a:srgbClr val="3B55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490546">
              <a:extLst>
                <a:ext uri="{FF2B5EF4-FFF2-40B4-BE49-F238E27FC236}">
                  <a16:creationId xmlns:a16="http://schemas.microsoft.com/office/drawing/2014/main" id="{81320E31-ABC3-7A9D-37E7-2D13AD1A770F}"/>
                </a:ext>
              </a:extLst>
            </p:cNvPr>
            <p:cNvSpPr>
              <a:spLocks/>
            </p:cNvSpPr>
            <p:nvPr userDrawn="1"/>
          </p:nvSpPr>
          <p:spPr bwMode="auto">
            <a:xfrm>
              <a:off x="4357689" y="3502025"/>
              <a:ext cx="139700" cy="338138"/>
            </a:xfrm>
            <a:custGeom>
              <a:avLst/>
              <a:gdLst>
                <a:gd name="T0" fmla="*/ 2147483646 w 88"/>
                <a:gd name="T1" fmla="*/ 2147483646 h 213"/>
                <a:gd name="T2" fmla="*/ 2147483646 w 88"/>
                <a:gd name="T3" fmla="*/ 2147483646 h 213"/>
                <a:gd name="T4" fmla="*/ 2147483646 w 88"/>
                <a:gd name="T5" fmla="*/ 2147483646 h 213"/>
                <a:gd name="T6" fmla="*/ 2147483646 w 88"/>
                <a:gd name="T7" fmla="*/ 0 h 213"/>
                <a:gd name="T8" fmla="*/ 2147483646 w 88"/>
                <a:gd name="T9" fmla="*/ 2147483646 h 213"/>
                <a:gd name="T10" fmla="*/ 2147483646 w 88"/>
                <a:gd name="T11" fmla="*/ 2147483646 h 213"/>
                <a:gd name="T12" fmla="*/ 2147483646 w 88"/>
                <a:gd name="T13" fmla="*/ 2147483646 h 213"/>
                <a:gd name="T14" fmla="*/ 2147483646 w 88"/>
                <a:gd name="T15" fmla="*/ 2147483646 h 213"/>
                <a:gd name="T16" fmla="*/ 2147483646 w 88"/>
                <a:gd name="T17" fmla="*/ 2147483646 h 2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213">
                  <a:moveTo>
                    <a:pt x="39" y="159"/>
                  </a:moveTo>
                  <a:cubicBezTo>
                    <a:pt x="38" y="108"/>
                    <a:pt x="39" y="118"/>
                    <a:pt x="39" y="90"/>
                  </a:cubicBezTo>
                  <a:cubicBezTo>
                    <a:pt x="39" y="43"/>
                    <a:pt x="73" y="31"/>
                    <a:pt x="88" y="23"/>
                  </a:cubicBezTo>
                  <a:cubicBezTo>
                    <a:pt x="50" y="0"/>
                    <a:pt x="50" y="0"/>
                    <a:pt x="50" y="0"/>
                  </a:cubicBezTo>
                  <a:cubicBezTo>
                    <a:pt x="35" y="9"/>
                    <a:pt x="1" y="21"/>
                    <a:pt x="1" y="67"/>
                  </a:cubicBezTo>
                  <a:cubicBezTo>
                    <a:pt x="1" y="96"/>
                    <a:pt x="0" y="85"/>
                    <a:pt x="1" y="136"/>
                  </a:cubicBezTo>
                  <a:cubicBezTo>
                    <a:pt x="1" y="151"/>
                    <a:pt x="4" y="177"/>
                    <a:pt x="32" y="193"/>
                  </a:cubicBezTo>
                  <a:cubicBezTo>
                    <a:pt x="66" y="213"/>
                    <a:pt x="66" y="213"/>
                    <a:pt x="66" y="213"/>
                  </a:cubicBezTo>
                  <a:cubicBezTo>
                    <a:pt x="42" y="197"/>
                    <a:pt x="39" y="173"/>
                    <a:pt x="39" y="159"/>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490547">
              <a:extLst>
                <a:ext uri="{FF2B5EF4-FFF2-40B4-BE49-F238E27FC236}">
                  <a16:creationId xmlns:a16="http://schemas.microsoft.com/office/drawing/2014/main" id="{8F5236B5-3679-F6F5-C39D-8E2E92DFB4BD}"/>
                </a:ext>
              </a:extLst>
            </p:cNvPr>
            <p:cNvSpPr>
              <a:spLocks/>
            </p:cNvSpPr>
            <p:nvPr userDrawn="1"/>
          </p:nvSpPr>
          <p:spPr bwMode="auto">
            <a:xfrm>
              <a:off x="4371976" y="2590800"/>
              <a:ext cx="747713" cy="668338"/>
            </a:xfrm>
            <a:custGeom>
              <a:avLst/>
              <a:gdLst>
                <a:gd name="T0" fmla="*/ 2147483646 w 471"/>
                <a:gd name="T1" fmla="*/ 0 h 421"/>
                <a:gd name="T2" fmla="*/ 0 w 471"/>
                <a:gd name="T3" fmla="*/ 2147483646 h 421"/>
                <a:gd name="T4" fmla="*/ 2147483646 w 471"/>
                <a:gd name="T5" fmla="*/ 2147483646 h 421"/>
                <a:gd name="T6" fmla="*/ 2147483646 w 471"/>
                <a:gd name="T7" fmla="*/ 2147483646 h 421"/>
                <a:gd name="T8" fmla="*/ 2147483646 w 471"/>
                <a:gd name="T9" fmla="*/ 2147483646 h 421"/>
                <a:gd name="T10" fmla="*/ 2147483646 w 471"/>
                <a:gd name="T11" fmla="*/ 0 h 4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1" h="421">
                  <a:moveTo>
                    <a:pt x="4" y="0"/>
                  </a:moveTo>
                  <a:lnTo>
                    <a:pt x="0" y="109"/>
                  </a:lnTo>
                  <a:lnTo>
                    <a:pt x="462" y="421"/>
                  </a:lnTo>
                  <a:lnTo>
                    <a:pt x="471" y="371"/>
                  </a:lnTo>
                  <a:lnTo>
                    <a:pt x="464" y="320"/>
                  </a:lnTo>
                  <a:lnTo>
                    <a:pt x="4" y="0"/>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490548">
              <a:extLst>
                <a:ext uri="{FF2B5EF4-FFF2-40B4-BE49-F238E27FC236}">
                  <a16:creationId xmlns:a16="http://schemas.microsoft.com/office/drawing/2014/main" id="{696EC574-E121-670F-7182-067717A1BB3B}"/>
                </a:ext>
              </a:extLst>
            </p:cNvPr>
            <p:cNvSpPr>
              <a:spLocks/>
            </p:cNvSpPr>
            <p:nvPr userDrawn="1"/>
          </p:nvSpPr>
          <p:spPr bwMode="auto">
            <a:xfrm>
              <a:off x="4378326" y="2579688"/>
              <a:ext cx="762000" cy="520700"/>
            </a:xfrm>
            <a:custGeom>
              <a:avLst/>
              <a:gdLst>
                <a:gd name="T0" fmla="*/ 0 w 480"/>
                <a:gd name="T1" fmla="*/ 2147483646 h 328"/>
                <a:gd name="T2" fmla="*/ 2147483646 w 480"/>
                <a:gd name="T3" fmla="*/ 2147483646 h 328"/>
                <a:gd name="T4" fmla="*/ 2147483646 w 480"/>
                <a:gd name="T5" fmla="*/ 2147483646 h 328"/>
                <a:gd name="T6" fmla="*/ 2147483646 w 480"/>
                <a:gd name="T7" fmla="*/ 2147483646 h 328"/>
                <a:gd name="T8" fmla="*/ 2147483646 w 480"/>
                <a:gd name="T9" fmla="*/ 2147483646 h 328"/>
                <a:gd name="T10" fmla="*/ 2147483646 w 480"/>
                <a:gd name="T11" fmla="*/ 2147483646 h 328"/>
                <a:gd name="T12" fmla="*/ 0 w 480"/>
                <a:gd name="T13" fmla="*/ 2147483646 h 3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0" h="328">
                  <a:moveTo>
                    <a:pt x="0" y="7"/>
                  </a:moveTo>
                  <a:cubicBezTo>
                    <a:pt x="459" y="328"/>
                    <a:pt x="459" y="328"/>
                    <a:pt x="459" y="328"/>
                  </a:cubicBezTo>
                  <a:cubicBezTo>
                    <a:pt x="474" y="324"/>
                    <a:pt x="474" y="324"/>
                    <a:pt x="474" y="324"/>
                  </a:cubicBezTo>
                  <a:cubicBezTo>
                    <a:pt x="476" y="323"/>
                    <a:pt x="480" y="324"/>
                    <a:pt x="480" y="324"/>
                  </a:cubicBezTo>
                  <a:cubicBezTo>
                    <a:pt x="24" y="5"/>
                    <a:pt x="24" y="5"/>
                    <a:pt x="24" y="5"/>
                  </a:cubicBezTo>
                  <a:cubicBezTo>
                    <a:pt x="18" y="1"/>
                    <a:pt x="10" y="0"/>
                    <a:pt x="5" y="3"/>
                  </a:cubicBezTo>
                  <a:lnTo>
                    <a:pt x="0" y="7"/>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490549">
              <a:extLst>
                <a:ext uri="{FF2B5EF4-FFF2-40B4-BE49-F238E27FC236}">
                  <a16:creationId xmlns:a16="http://schemas.microsoft.com/office/drawing/2014/main" id="{3E3B2C94-5D05-20FA-FFA4-29B5D2EA473F}"/>
                </a:ext>
              </a:extLst>
            </p:cNvPr>
            <p:cNvSpPr>
              <a:spLocks/>
            </p:cNvSpPr>
            <p:nvPr userDrawn="1"/>
          </p:nvSpPr>
          <p:spPr bwMode="auto">
            <a:xfrm>
              <a:off x="4829176" y="3586163"/>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0" y="1"/>
                    <a:pt x="1" y="1"/>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490550">
              <a:extLst>
                <a:ext uri="{FF2B5EF4-FFF2-40B4-BE49-F238E27FC236}">
                  <a16:creationId xmlns:a16="http://schemas.microsoft.com/office/drawing/2014/main" id="{D7A0507F-173E-A628-743B-A64BFB99DC58}"/>
                </a:ext>
              </a:extLst>
            </p:cNvPr>
            <p:cNvSpPr>
              <a:spLocks/>
            </p:cNvSpPr>
            <p:nvPr userDrawn="1"/>
          </p:nvSpPr>
          <p:spPr bwMode="auto">
            <a:xfrm>
              <a:off x="4829176" y="3586163"/>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490551">
              <a:extLst>
                <a:ext uri="{FF2B5EF4-FFF2-40B4-BE49-F238E27FC236}">
                  <a16:creationId xmlns:a16="http://schemas.microsoft.com/office/drawing/2014/main" id="{90C558BD-094B-051C-8733-375B13CDB97B}"/>
                </a:ext>
              </a:extLst>
            </p:cNvPr>
            <p:cNvSpPr>
              <a:spLocks/>
            </p:cNvSpPr>
            <p:nvPr userDrawn="1"/>
          </p:nvSpPr>
          <p:spPr bwMode="auto">
            <a:xfrm>
              <a:off x="4837114" y="3384550"/>
              <a:ext cx="1588" cy="1588"/>
            </a:xfrm>
            <a:custGeom>
              <a:avLst/>
              <a:gdLst>
                <a:gd name="T0" fmla="*/ 0 w 1"/>
                <a:gd name="T1" fmla="*/ 2147483646 h 1"/>
                <a:gd name="T2" fmla="*/ 0 w 1"/>
                <a:gd name="T3" fmla="*/ 0 h 1"/>
                <a:gd name="T4" fmla="*/ 2147483646 w 1"/>
                <a:gd name="T5" fmla="*/ 0 h 1"/>
                <a:gd name="T6" fmla="*/ 0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0"/>
                    <a:pt x="0" y="0"/>
                    <a:pt x="0" y="0"/>
                  </a:cubicBezTo>
                  <a:cubicBezTo>
                    <a:pt x="1" y="0"/>
                    <a:pt x="1" y="0"/>
                    <a:pt x="1" y="0"/>
                  </a:cubicBezTo>
                  <a:cubicBezTo>
                    <a:pt x="1" y="0"/>
                    <a:pt x="0" y="0"/>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490552">
              <a:extLst>
                <a:ext uri="{FF2B5EF4-FFF2-40B4-BE49-F238E27FC236}">
                  <a16:creationId xmlns:a16="http://schemas.microsoft.com/office/drawing/2014/main" id="{8439BAAD-9AB4-7EC2-C953-6008B9B7D137}"/>
                </a:ext>
              </a:extLst>
            </p:cNvPr>
            <p:cNvSpPr>
              <a:spLocks/>
            </p:cNvSpPr>
            <p:nvPr userDrawn="1"/>
          </p:nvSpPr>
          <p:spPr bwMode="auto">
            <a:xfrm>
              <a:off x="3776664" y="3084513"/>
              <a:ext cx="738188" cy="528638"/>
            </a:xfrm>
            <a:custGeom>
              <a:avLst/>
              <a:gdLst>
                <a:gd name="T0" fmla="*/ 2147483646 w 465"/>
                <a:gd name="T1" fmla="*/ 2147483646 h 333"/>
                <a:gd name="T2" fmla="*/ 2147483646 w 465"/>
                <a:gd name="T3" fmla="*/ 2147483646 h 333"/>
                <a:gd name="T4" fmla="*/ 2147483646 w 465"/>
                <a:gd name="T5" fmla="*/ 2147483646 h 333"/>
                <a:gd name="T6" fmla="*/ 2147483646 w 465"/>
                <a:gd name="T7" fmla="*/ 2147483646 h 333"/>
                <a:gd name="T8" fmla="*/ 2147483646 w 465"/>
                <a:gd name="T9" fmla="*/ 2147483646 h 333"/>
                <a:gd name="T10" fmla="*/ 2147483646 w 465"/>
                <a:gd name="T11" fmla="*/ 2147483646 h 333"/>
                <a:gd name="T12" fmla="*/ 2147483646 w 465"/>
                <a:gd name="T13" fmla="*/ 2147483646 h 333"/>
                <a:gd name="T14" fmla="*/ 2147483646 w 465"/>
                <a:gd name="T15" fmla="*/ 2147483646 h 333"/>
                <a:gd name="T16" fmla="*/ 2147483646 w 465"/>
                <a:gd name="T17" fmla="*/ 2147483646 h 333"/>
                <a:gd name="T18" fmla="*/ 2147483646 w 465"/>
                <a:gd name="T19" fmla="*/ 2147483646 h 333"/>
                <a:gd name="T20" fmla="*/ 2147483646 w 465"/>
                <a:gd name="T21" fmla="*/ 0 h 333"/>
                <a:gd name="T22" fmla="*/ 2147483646 w 465"/>
                <a:gd name="T23" fmla="*/ 2147483646 h 3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5" h="333">
                  <a:moveTo>
                    <a:pt x="5" y="8"/>
                  </a:moveTo>
                  <a:cubicBezTo>
                    <a:pt x="441" y="312"/>
                    <a:pt x="441" y="312"/>
                    <a:pt x="441" y="312"/>
                  </a:cubicBezTo>
                  <a:cubicBezTo>
                    <a:pt x="444" y="315"/>
                    <a:pt x="448" y="316"/>
                    <a:pt x="452" y="316"/>
                  </a:cubicBezTo>
                  <a:cubicBezTo>
                    <a:pt x="456" y="316"/>
                    <a:pt x="460" y="315"/>
                    <a:pt x="463" y="313"/>
                  </a:cubicBezTo>
                  <a:cubicBezTo>
                    <a:pt x="463" y="313"/>
                    <a:pt x="463" y="313"/>
                    <a:pt x="463" y="313"/>
                  </a:cubicBezTo>
                  <a:cubicBezTo>
                    <a:pt x="463" y="313"/>
                    <a:pt x="463" y="313"/>
                    <a:pt x="463" y="313"/>
                  </a:cubicBezTo>
                  <a:cubicBezTo>
                    <a:pt x="465" y="329"/>
                    <a:pt x="465" y="329"/>
                    <a:pt x="465" y="329"/>
                  </a:cubicBezTo>
                  <a:cubicBezTo>
                    <a:pt x="458" y="333"/>
                    <a:pt x="448" y="332"/>
                    <a:pt x="442" y="328"/>
                  </a:cubicBezTo>
                  <a:cubicBezTo>
                    <a:pt x="6" y="23"/>
                    <a:pt x="6" y="23"/>
                    <a:pt x="6" y="23"/>
                  </a:cubicBezTo>
                  <a:cubicBezTo>
                    <a:pt x="3" y="21"/>
                    <a:pt x="2" y="19"/>
                    <a:pt x="2" y="16"/>
                  </a:cubicBezTo>
                  <a:cubicBezTo>
                    <a:pt x="1" y="0"/>
                    <a:pt x="1" y="0"/>
                    <a:pt x="1" y="0"/>
                  </a:cubicBezTo>
                  <a:cubicBezTo>
                    <a:pt x="0" y="3"/>
                    <a:pt x="2" y="5"/>
                    <a:pt x="5" y="8"/>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490553">
              <a:extLst>
                <a:ext uri="{FF2B5EF4-FFF2-40B4-BE49-F238E27FC236}">
                  <a16:creationId xmlns:a16="http://schemas.microsoft.com/office/drawing/2014/main" id="{5457412D-2BD7-5A21-9430-2953B70BDED4}"/>
                </a:ext>
              </a:extLst>
            </p:cNvPr>
            <p:cNvSpPr>
              <a:spLocks/>
            </p:cNvSpPr>
            <p:nvPr userDrawn="1"/>
          </p:nvSpPr>
          <p:spPr bwMode="auto">
            <a:xfrm>
              <a:off x="3775076" y="2727325"/>
              <a:ext cx="1325563" cy="860425"/>
            </a:xfrm>
            <a:custGeom>
              <a:avLst/>
              <a:gdLst>
                <a:gd name="T0" fmla="*/ 2147483646 w 835"/>
                <a:gd name="T1" fmla="*/ 2147483646 h 542"/>
                <a:gd name="T2" fmla="*/ 2147483646 w 835"/>
                <a:gd name="T3" fmla="*/ 2147483646 h 542"/>
                <a:gd name="T4" fmla="*/ 2147483646 w 835"/>
                <a:gd name="T5" fmla="*/ 2147483646 h 542"/>
                <a:gd name="T6" fmla="*/ 2147483646 w 835"/>
                <a:gd name="T7" fmla="*/ 2147483646 h 542"/>
                <a:gd name="T8" fmla="*/ 2147483646 w 835"/>
                <a:gd name="T9" fmla="*/ 2147483646 h 542"/>
                <a:gd name="T10" fmla="*/ 2147483646 w 835"/>
                <a:gd name="T11" fmla="*/ 0 h 542"/>
                <a:gd name="T12" fmla="*/ 2147483646 w 835"/>
                <a:gd name="T13" fmla="*/ 2147483646 h 5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5" h="542">
                  <a:moveTo>
                    <a:pt x="7" y="218"/>
                  </a:moveTo>
                  <a:cubicBezTo>
                    <a:pt x="0" y="222"/>
                    <a:pt x="0" y="228"/>
                    <a:pt x="6" y="233"/>
                  </a:cubicBezTo>
                  <a:cubicBezTo>
                    <a:pt x="442" y="537"/>
                    <a:pt x="442" y="537"/>
                    <a:pt x="442" y="537"/>
                  </a:cubicBezTo>
                  <a:cubicBezTo>
                    <a:pt x="448" y="542"/>
                    <a:pt x="458" y="542"/>
                    <a:pt x="464" y="538"/>
                  </a:cubicBezTo>
                  <a:cubicBezTo>
                    <a:pt x="835" y="320"/>
                    <a:pt x="835" y="320"/>
                    <a:pt x="835" y="320"/>
                  </a:cubicBezTo>
                  <a:cubicBezTo>
                    <a:pt x="377" y="0"/>
                    <a:pt x="377" y="0"/>
                    <a:pt x="377" y="0"/>
                  </a:cubicBezTo>
                  <a:lnTo>
                    <a:pt x="7" y="218"/>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490554">
              <a:extLst>
                <a:ext uri="{FF2B5EF4-FFF2-40B4-BE49-F238E27FC236}">
                  <a16:creationId xmlns:a16="http://schemas.microsoft.com/office/drawing/2014/main" id="{98FD14C7-9F1D-835E-B337-848C74CB8499}"/>
                </a:ext>
              </a:extLst>
            </p:cNvPr>
            <p:cNvSpPr>
              <a:spLocks/>
            </p:cNvSpPr>
            <p:nvPr userDrawn="1"/>
          </p:nvSpPr>
          <p:spPr bwMode="auto">
            <a:xfrm>
              <a:off x="4497389" y="3090863"/>
              <a:ext cx="588963" cy="481013"/>
            </a:xfrm>
            <a:custGeom>
              <a:avLst/>
              <a:gdLst>
                <a:gd name="T0" fmla="*/ 2147483646 w 371"/>
                <a:gd name="T1" fmla="*/ 2147483646 h 303"/>
                <a:gd name="T2" fmla="*/ 0 w 371"/>
                <a:gd name="T3" fmla="*/ 2147483646 h 303"/>
                <a:gd name="T4" fmla="*/ 2147483646 w 371"/>
                <a:gd name="T5" fmla="*/ 2147483646 h 303"/>
                <a:gd name="T6" fmla="*/ 2147483646 w 371"/>
                <a:gd name="T7" fmla="*/ 0 h 303"/>
                <a:gd name="T8" fmla="*/ 2147483646 w 371"/>
                <a:gd name="T9" fmla="*/ 2147483646 h 3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1" h="303">
                  <a:moveTo>
                    <a:pt x="3" y="220"/>
                  </a:moveTo>
                  <a:lnTo>
                    <a:pt x="0" y="303"/>
                  </a:lnTo>
                  <a:lnTo>
                    <a:pt x="368" y="83"/>
                  </a:lnTo>
                  <a:lnTo>
                    <a:pt x="371" y="0"/>
                  </a:lnTo>
                  <a:lnTo>
                    <a:pt x="3" y="220"/>
                  </a:lnTo>
                  <a:close/>
                </a:path>
              </a:pathLst>
            </a:custGeom>
            <a:solidFill>
              <a:srgbClr val="BE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490555">
              <a:extLst>
                <a:ext uri="{FF2B5EF4-FFF2-40B4-BE49-F238E27FC236}">
                  <a16:creationId xmlns:a16="http://schemas.microsoft.com/office/drawing/2014/main" id="{361BCE7C-390A-5B3A-50E2-85B2A247619F}"/>
                </a:ext>
              </a:extLst>
            </p:cNvPr>
            <p:cNvSpPr>
              <a:spLocks/>
            </p:cNvSpPr>
            <p:nvPr userDrawn="1"/>
          </p:nvSpPr>
          <p:spPr bwMode="auto">
            <a:xfrm>
              <a:off x="3814764" y="2978150"/>
              <a:ext cx="687388" cy="593725"/>
            </a:xfrm>
            <a:custGeom>
              <a:avLst/>
              <a:gdLst>
                <a:gd name="T0" fmla="*/ 2147483646 w 433"/>
                <a:gd name="T1" fmla="*/ 0 h 374"/>
                <a:gd name="T2" fmla="*/ 0 w 433"/>
                <a:gd name="T3" fmla="*/ 2147483646 h 374"/>
                <a:gd name="T4" fmla="*/ 2147483646 w 433"/>
                <a:gd name="T5" fmla="*/ 2147483646 h 374"/>
                <a:gd name="T6" fmla="*/ 2147483646 w 433"/>
                <a:gd name="T7" fmla="*/ 2147483646 h 374"/>
                <a:gd name="T8" fmla="*/ 2147483646 w 433"/>
                <a:gd name="T9" fmla="*/ 0 h 3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3" h="374">
                  <a:moveTo>
                    <a:pt x="3" y="0"/>
                  </a:moveTo>
                  <a:lnTo>
                    <a:pt x="0" y="74"/>
                  </a:lnTo>
                  <a:lnTo>
                    <a:pt x="430" y="374"/>
                  </a:lnTo>
                  <a:lnTo>
                    <a:pt x="433" y="291"/>
                  </a:lnTo>
                  <a:lnTo>
                    <a:pt x="3" y="0"/>
                  </a:lnTo>
                  <a:close/>
                </a:path>
              </a:pathLst>
            </a:custGeom>
            <a:solidFill>
              <a:srgbClr val="D7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490556">
              <a:extLst>
                <a:ext uri="{FF2B5EF4-FFF2-40B4-BE49-F238E27FC236}">
                  <a16:creationId xmlns:a16="http://schemas.microsoft.com/office/drawing/2014/main" id="{1C7EDD31-C7AF-2B6A-D8BD-8B553ED99813}"/>
                </a:ext>
              </a:extLst>
            </p:cNvPr>
            <p:cNvSpPr>
              <a:spLocks/>
            </p:cNvSpPr>
            <p:nvPr userDrawn="1"/>
          </p:nvSpPr>
          <p:spPr bwMode="auto">
            <a:xfrm>
              <a:off x="4511676" y="3084513"/>
              <a:ext cx="644525" cy="522288"/>
            </a:xfrm>
            <a:custGeom>
              <a:avLst/>
              <a:gdLst>
                <a:gd name="T0" fmla="*/ 2147483646 w 406"/>
                <a:gd name="T1" fmla="*/ 2147483646 h 329"/>
                <a:gd name="T2" fmla="*/ 2147483646 w 406"/>
                <a:gd name="T3" fmla="*/ 2147483646 h 329"/>
                <a:gd name="T4" fmla="*/ 2147483646 w 406"/>
                <a:gd name="T5" fmla="*/ 2147483646 h 329"/>
                <a:gd name="T6" fmla="*/ 2147483646 w 406"/>
                <a:gd name="T7" fmla="*/ 2147483646 h 329"/>
                <a:gd name="T8" fmla="*/ 2147483646 w 406"/>
                <a:gd name="T9" fmla="*/ 2147483646 h 329"/>
                <a:gd name="T10" fmla="*/ 2147483646 w 406"/>
                <a:gd name="T11" fmla="*/ 2147483646 h 329"/>
                <a:gd name="T12" fmla="*/ 2147483646 w 406"/>
                <a:gd name="T13" fmla="*/ 2147483646 h 329"/>
                <a:gd name="T14" fmla="*/ 2147483646 w 406"/>
                <a:gd name="T15" fmla="*/ 2147483646 h 329"/>
                <a:gd name="T16" fmla="*/ 0 w 406"/>
                <a:gd name="T17" fmla="*/ 2147483646 h 329"/>
                <a:gd name="T18" fmla="*/ 2147483646 w 406"/>
                <a:gd name="T19" fmla="*/ 2147483646 h 329"/>
                <a:gd name="T20" fmla="*/ 2147483646 w 406"/>
                <a:gd name="T21" fmla="*/ 2147483646 h 329"/>
                <a:gd name="T22" fmla="*/ 2147483646 w 406"/>
                <a:gd name="T23" fmla="*/ 2147483646 h 329"/>
                <a:gd name="T24" fmla="*/ 2147483646 w 406"/>
                <a:gd name="T25" fmla="*/ 2147483646 h 329"/>
                <a:gd name="T26" fmla="*/ 2147483646 w 406"/>
                <a:gd name="T27" fmla="*/ 2147483646 h 3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6" h="329">
                  <a:moveTo>
                    <a:pt x="396" y="6"/>
                  </a:moveTo>
                  <a:cubicBezTo>
                    <a:pt x="387" y="0"/>
                    <a:pt x="374" y="9"/>
                    <a:pt x="374" y="9"/>
                  </a:cubicBezTo>
                  <a:cubicBezTo>
                    <a:pt x="4" y="227"/>
                    <a:pt x="4" y="227"/>
                    <a:pt x="4" y="227"/>
                  </a:cubicBezTo>
                  <a:cubicBezTo>
                    <a:pt x="3" y="243"/>
                    <a:pt x="3" y="243"/>
                    <a:pt x="3" y="243"/>
                  </a:cubicBezTo>
                  <a:cubicBezTo>
                    <a:pt x="360" y="31"/>
                    <a:pt x="360" y="31"/>
                    <a:pt x="360" y="31"/>
                  </a:cubicBezTo>
                  <a:cubicBezTo>
                    <a:pt x="362" y="30"/>
                    <a:pt x="380" y="20"/>
                    <a:pt x="379" y="40"/>
                  </a:cubicBezTo>
                  <a:cubicBezTo>
                    <a:pt x="378" y="77"/>
                    <a:pt x="378" y="77"/>
                    <a:pt x="378" y="77"/>
                  </a:cubicBezTo>
                  <a:cubicBezTo>
                    <a:pt x="378" y="80"/>
                    <a:pt x="375" y="93"/>
                    <a:pt x="365" y="99"/>
                  </a:cubicBezTo>
                  <a:cubicBezTo>
                    <a:pt x="0" y="313"/>
                    <a:pt x="0" y="313"/>
                    <a:pt x="0" y="313"/>
                  </a:cubicBezTo>
                  <a:cubicBezTo>
                    <a:pt x="2" y="329"/>
                    <a:pt x="2" y="329"/>
                    <a:pt x="2" y="329"/>
                  </a:cubicBezTo>
                  <a:cubicBezTo>
                    <a:pt x="371" y="111"/>
                    <a:pt x="371" y="111"/>
                    <a:pt x="371" y="111"/>
                  </a:cubicBezTo>
                  <a:cubicBezTo>
                    <a:pt x="382" y="105"/>
                    <a:pt x="401" y="98"/>
                    <a:pt x="402" y="63"/>
                  </a:cubicBezTo>
                  <a:cubicBezTo>
                    <a:pt x="404" y="28"/>
                    <a:pt x="404" y="28"/>
                    <a:pt x="404" y="28"/>
                  </a:cubicBezTo>
                  <a:cubicBezTo>
                    <a:pt x="404" y="28"/>
                    <a:pt x="406" y="14"/>
                    <a:pt x="396" y="6"/>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490557">
              <a:extLst>
                <a:ext uri="{FF2B5EF4-FFF2-40B4-BE49-F238E27FC236}">
                  <a16:creationId xmlns:a16="http://schemas.microsoft.com/office/drawing/2014/main" id="{EA1CEC1D-68E2-F162-5CBE-F63786F97385}"/>
                </a:ext>
              </a:extLst>
            </p:cNvPr>
            <p:cNvSpPr>
              <a:spLocks/>
            </p:cNvSpPr>
            <p:nvPr userDrawn="1"/>
          </p:nvSpPr>
          <p:spPr bwMode="auto">
            <a:xfrm>
              <a:off x="3781426" y="2947988"/>
              <a:ext cx="736600" cy="525463"/>
            </a:xfrm>
            <a:custGeom>
              <a:avLst/>
              <a:gdLst>
                <a:gd name="T0" fmla="*/ 2147483646 w 464"/>
                <a:gd name="T1" fmla="*/ 2147483646 h 331"/>
                <a:gd name="T2" fmla="*/ 2147483646 w 464"/>
                <a:gd name="T3" fmla="*/ 2147483646 h 331"/>
                <a:gd name="T4" fmla="*/ 2147483646 w 464"/>
                <a:gd name="T5" fmla="*/ 2147483646 h 331"/>
                <a:gd name="T6" fmla="*/ 2147483646 w 464"/>
                <a:gd name="T7" fmla="*/ 2147483646 h 331"/>
                <a:gd name="T8" fmla="*/ 2147483646 w 464"/>
                <a:gd name="T9" fmla="*/ 2147483646 h 331"/>
                <a:gd name="T10" fmla="*/ 2147483646 w 464"/>
                <a:gd name="T11" fmla="*/ 2147483646 h 331"/>
                <a:gd name="T12" fmla="*/ 2147483646 w 464"/>
                <a:gd name="T13" fmla="*/ 2147483646 h 331"/>
                <a:gd name="T14" fmla="*/ 2147483646 w 464"/>
                <a:gd name="T15" fmla="*/ 2147483646 h 331"/>
                <a:gd name="T16" fmla="*/ 2147483646 w 464"/>
                <a:gd name="T17" fmla="*/ 2147483646 h 331"/>
                <a:gd name="T18" fmla="*/ 0 w 464"/>
                <a:gd name="T19" fmla="*/ 2147483646 h 331"/>
                <a:gd name="T20" fmla="*/ 2147483646 w 464"/>
                <a:gd name="T21" fmla="*/ 0 h 331"/>
                <a:gd name="T22" fmla="*/ 2147483646 w 464"/>
                <a:gd name="T23" fmla="*/ 2147483646 h 3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4" h="331">
                  <a:moveTo>
                    <a:pt x="5" y="7"/>
                  </a:moveTo>
                  <a:cubicBezTo>
                    <a:pt x="441" y="312"/>
                    <a:pt x="441" y="312"/>
                    <a:pt x="441" y="312"/>
                  </a:cubicBezTo>
                  <a:cubicBezTo>
                    <a:pt x="441" y="312"/>
                    <a:pt x="441" y="312"/>
                    <a:pt x="441" y="312"/>
                  </a:cubicBezTo>
                  <a:cubicBezTo>
                    <a:pt x="447" y="316"/>
                    <a:pt x="457" y="317"/>
                    <a:pt x="464" y="313"/>
                  </a:cubicBezTo>
                  <a:cubicBezTo>
                    <a:pt x="463" y="329"/>
                    <a:pt x="463" y="329"/>
                    <a:pt x="463" y="329"/>
                  </a:cubicBezTo>
                  <a:cubicBezTo>
                    <a:pt x="460" y="330"/>
                    <a:pt x="456" y="331"/>
                    <a:pt x="452" y="331"/>
                  </a:cubicBezTo>
                  <a:cubicBezTo>
                    <a:pt x="448" y="331"/>
                    <a:pt x="444" y="330"/>
                    <a:pt x="441" y="328"/>
                  </a:cubicBezTo>
                  <a:cubicBezTo>
                    <a:pt x="441" y="328"/>
                    <a:pt x="441" y="328"/>
                    <a:pt x="441" y="328"/>
                  </a:cubicBezTo>
                  <a:cubicBezTo>
                    <a:pt x="5" y="23"/>
                    <a:pt x="5" y="23"/>
                    <a:pt x="5" y="23"/>
                  </a:cubicBezTo>
                  <a:cubicBezTo>
                    <a:pt x="2" y="21"/>
                    <a:pt x="0" y="18"/>
                    <a:pt x="0" y="16"/>
                  </a:cubicBezTo>
                  <a:cubicBezTo>
                    <a:pt x="1" y="0"/>
                    <a:pt x="1" y="0"/>
                    <a:pt x="1" y="0"/>
                  </a:cubicBezTo>
                  <a:cubicBezTo>
                    <a:pt x="1" y="3"/>
                    <a:pt x="2" y="5"/>
                    <a:pt x="5" y="7"/>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490558">
              <a:extLst>
                <a:ext uri="{FF2B5EF4-FFF2-40B4-BE49-F238E27FC236}">
                  <a16:creationId xmlns:a16="http://schemas.microsoft.com/office/drawing/2014/main" id="{83505D92-680C-7DA3-EBC0-66D764ECA65E}"/>
                </a:ext>
              </a:extLst>
            </p:cNvPr>
            <p:cNvSpPr>
              <a:spLocks/>
            </p:cNvSpPr>
            <p:nvPr userDrawn="1"/>
          </p:nvSpPr>
          <p:spPr bwMode="auto">
            <a:xfrm>
              <a:off x="3779839" y="2590800"/>
              <a:ext cx="1330325" cy="860425"/>
            </a:xfrm>
            <a:custGeom>
              <a:avLst/>
              <a:gdLst>
                <a:gd name="T0" fmla="*/ 2147483646 w 838"/>
                <a:gd name="T1" fmla="*/ 2147483646 h 542"/>
                <a:gd name="T2" fmla="*/ 2147483646 w 838"/>
                <a:gd name="T3" fmla="*/ 2147483646 h 542"/>
                <a:gd name="T4" fmla="*/ 2147483646 w 838"/>
                <a:gd name="T5" fmla="*/ 2147483646 h 542"/>
                <a:gd name="T6" fmla="*/ 2147483646 w 838"/>
                <a:gd name="T7" fmla="*/ 2147483646 h 542"/>
                <a:gd name="T8" fmla="*/ 2147483646 w 838"/>
                <a:gd name="T9" fmla="*/ 2147483646 h 542"/>
                <a:gd name="T10" fmla="*/ 2147483646 w 838"/>
                <a:gd name="T11" fmla="*/ 0 h 542"/>
                <a:gd name="T12" fmla="*/ 2147483646 w 838"/>
                <a:gd name="T13" fmla="*/ 2147483646 h 5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8" h="542">
                  <a:moveTo>
                    <a:pt x="7" y="218"/>
                  </a:moveTo>
                  <a:cubicBezTo>
                    <a:pt x="0" y="222"/>
                    <a:pt x="0" y="228"/>
                    <a:pt x="6" y="232"/>
                  </a:cubicBezTo>
                  <a:cubicBezTo>
                    <a:pt x="442" y="537"/>
                    <a:pt x="442" y="537"/>
                    <a:pt x="442" y="537"/>
                  </a:cubicBezTo>
                  <a:cubicBezTo>
                    <a:pt x="448" y="541"/>
                    <a:pt x="458" y="542"/>
                    <a:pt x="465" y="538"/>
                  </a:cubicBezTo>
                  <a:cubicBezTo>
                    <a:pt x="838" y="318"/>
                    <a:pt x="838" y="318"/>
                    <a:pt x="838" y="318"/>
                  </a:cubicBezTo>
                  <a:cubicBezTo>
                    <a:pt x="377" y="0"/>
                    <a:pt x="377" y="0"/>
                    <a:pt x="377" y="0"/>
                  </a:cubicBezTo>
                  <a:lnTo>
                    <a:pt x="7" y="218"/>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490559">
              <a:extLst>
                <a:ext uri="{FF2B5EF4-FFF2-40B4-BE49-F238E27FC236}">
                  <a16:creationId xmlns:a16="http://schemas.microsoft.com/office/drawing/2014/main" id="{F5BC33B8-F3B4-869F-B1D8-6C694ED85871}"/>
                </a:ext>
              </a:extLst>
            </p:cNvPr>
            <p:cNvSpPr>
              <a:spLocks/>
            </p:cNvSpPr>
            <p:nvPr userDrawn="1"/>
          </p:nvSpPr>
          <p:spPr bwMode="auto">
            <a:xfrm>
              <a:off x="4303714" y="2547938"/>
              <a:ext cx="812800" cy="515938"/>
            </a:xfrm>
            <a:custGeom>
              <a:avLst/>
              <a:gdLst>
                <a:gd name="T0" fmla="*/ 2147483646 w 512"/>
                <a:gd name="T1" fmla="*/ 0 h 325"/>
                <a:gd name="T2" fmla="*/ 2147483646 w 512"/>
                <a:gd name="T3" fmla="*/ 2147483646 h 325"/>
                <a:gd name="T4" fmla="*/ 0 w 512"/>
                <a:gd name="T5" fmla="*/ 2147483646 h 325"/>
                <a:gd name="T6" fmla="*/ 2147483646 w 512"/>
                <a:gd name="T7" fmla="*/ 2147483646 h 325"/>
                <a:gd name="T8" fmla="*/ 2147483646 w 512"/>
                <a:gd name="T9" fmla="*/ 2147483646 h 325"/>
                <a:gd name="T10" fmla="*/ 2147483646 w 512"/>
                <a:gd name="T11" fmla="*/ 2147483646 h 325"/>
                <a:gd name="T12" fmla="*/ 2147483646 w 512"/>
                <a:gd name="T13" fmla="*/ 0 h 3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2" h="325">
                  <a:moveTo>
                    <a:pt x="18" y="0"/>
                  </a:moveTo>
                  <a:cubicBezTo>
                    <a:pt x="16" y="0"/>
                    <a:pt x="15" y="0"/>
                    <a:pt x="13" y="1"/>
                  </a:cubicBezTo>
                  <a:cubicBezTo>
                    <a:pt x="0" y="8"/>
                    <a:pt x="0" y="8"/>
                    <a:pt x="0" y="8"/>
                  </a:cubicBezTo>
                  <a:cubicBezTo>
                    <a:pt x="495" y="325"/>
                    <a:pt x="495" y="325"/>
                    <a:pt x="495" y="325"/>
                  </a:cubicBezTo>
                  <a:cubicBezTo>
                    <a:pt x="508" y="317"/>
                    <a:pt x="508" y="317"/>
                    <a:pt x="508" y="317"/>
                  </a:cubicBezTo>
                  <a:cubicBezTo>
                    <a:pt x="510" y="316"/>
                    <a:pt x="511" y="316"/>
                    <a:pt x="512" y="317"/>
                  </a:cubicBezTo>
                  <a:lnTo>
                    <a:pt x="18" y="0"/>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490560">
              <a:extLst>
                <a:ext uri="{FF2B5EF4-FFF2-40B4-BE49-F238E27FC236}">
                  <a16:creationId xmlns:a16="http://schemas.microsoft.com/office/drawing/2014/main" id="{CA6946BA-F370-9865-4A74-029A7D641024}"/>
                </a:ext>
              </a:extLst>
            </p:cNvPr>
            <p:cNvSpPr>
              <a:spLocks/>
            </p:cNvSpPr>
            <p:nvPr userDrawn="1"/>
          </p:nvSpPr>
          <p:spPr bwMode="auto">
            <a:xfrm>
              <a:off x="4999039" y="3114675"/>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0" y="1"/>
                    <a:pt x="1"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490561">
              <a:extLst>
                <a:ext uri="{FF2B5EF4-FFF2-40B4-BE49-F238E27FC236}">
                  <a16:creationId xmlns:a16="http://schemas.microsoft.com/office/drawing/2014/main" id="{4D02E678-8A61-FFB9-3D43-424302B09BDC}"/>
                </a:ext>
              </a:extLst>
            </p:cNvPr>
            <p:cNvSpPr>
              <a:spLocks/>
            </p:cNvSpPr>
            <p:nvPr userDrawn="1"/>
          </p:nvSpPr>
          <p:spPr bwMode="auto">
            <a:xfrm>
              <a:off x="4999039" y="3114675"/>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490562">
              <a:extLst>
                <a:ext uri="{FF2B5EF4-FFF2-40B4-BE49-F238E27FC236}">
                  <a16:creationId xmlns:a16="http://schemas.microsoft.com/office/drawing/2014/main" id="{2EDEC49E-EECE-09A6-400D-4A0670E0DACD}"/>
                </a:ext>
              </a:extLst>
            </p:cNvPr>
            <p:cNvSpPr>
              <a:spLocks/>
            </p:cNvSpPr>
            <p:nvPr userDrawn="1"/>
          </p:nvSpPr>
          <p:spPr bwMode="auto">
            <a:xfrm>
              <a:off x="4440239" y="2878138"/>
              <a:ext cx="649288" cy="522288"/>
            </a:xfrm>
            <a:custGeom>
              <a:avLst/>
              <a:gdLst>
                <a:gd name="T0" fmla="*/ 2147483646 w 409"/>
                <a:gd name="T1" fmla="*/ 2147483646 h 329"/>
                <a:gd name="T2" fmla="*/ 2147483646 w 409"/>
                <a:gd name="T3" fmla="*/ 0 h 329"/>
                <a:gd name="T4" fmla="*/ 2147483646 w 409"/>
                <a:gd name="T5" fmla="*/ 2147483646 h 329"/>
                <a:gd name="T6" fmla="*/ 2147483646 w 409"/>
                <a:gd name="T7" fmla="*/ 2147483646 h 329"/>
                <a:gd name="T8" fmla="*/ 2147483646 w 409"/>
                <a:gd name="T9" fmla="*/ 2147483646 h 329"/>
                <a:gd name="T10" fmla="*/ 2147483646 w 409"/>
                <a:gd name="T11" fmla="*/ 2147483646 h 329"/>
                <a:gd name="T12" fmla="*/ 2147483646 w 409"/>
                <a:gd name="T13" fmla="*/ 2147483646 h 329"/>
                <a:gd name="T14" fmla="*/ 2147483646 w 409"/>
                <a:gd name="T15" fmla="*/ 2147483646 h 329"/>
                <a:gd name="T16" fmla="*/ 2147483646 w 409"/>
                <a:gd name="T17" fmla="*/ 2147483646 h 3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9" h="329">
                  <a:moveTo>
                    <a:pt x="398" y="93"/>
                  </a:moveTo>
                  <a:cubicBezTo>
                    <a:pt x="397" y="77"/>
                    <a:pt x="398" y="16"/>
                    <a:pt x="409" y="0"/>
                  </a:cubicBezTo>
                  <a:cubicBezTo>
                    <a:pt x="354" y="32"/>
                    <a:pt x="354" y="32"/>
                    <a:pt x="354" y="32"/>
                  </a:cubicBezTo>
                  <a:cubicBezTo>
                    <a:pt x="353" y="32"/>
                    <a:pt x="52" y="205"/>
                    <a:pt x="51" y="205"/>
                  </a:cubicBezTo>
                  <a:cubicBezTo>
                    <a:pt x="0" y="218"/>
                    <a:pt x="27" y="290"/>
                    <a:pt x="27" y="306"/>
                  </a:cubicBezTo>
                  <a:cubicBezTo>
                    <a:pt x="27" y="322"/>
                    <a:pt x="37" y="329"/>
                    <a:pt x="51" y="322"/>
                  </a:cubicBezTo>
                  <a:cubicBezTo>
                    <a:pt x="52" y="322"/>
                    <a:pt x="353" y="149"/>
                    <a:pt x="354" y="149"/>
                  </a:cubicBezTo>
                  <a:cubicBezTo>
                    <a:pt x="409" y="117"/>
                    <a:pt x="409" y="117"/>
                    <a:pt x="409" y="117"/>
                  </a:cubicBezTo>
                  <a:cubicBezTo>
                    <a:pt x="402" y="113"/>
                    <a:pt x="399" y="105"/>
                    <a:pt x="398" y="93"/>
                  </a:cubicBezTo>
                  <a:close/>
                </a:path>
              </a:pathLst>
            </a:custGeom>
            <a:solidFill>
              <a:srgbClr val="D8F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490563">
              <a:extLst>
                <a:ext uri="{FF2B5EF4-FFF2-40B4-BE49-F238E27FC236}">
                  <a16:creationId xmlns:a16="http://schemas.microsoft.com/office/drawing/2014/main" id="{63C67899-3157-5AD9-7864-38A9CA11A528}"/>
                </a:ext>
              </a:extLst>
            </p:cNvPr>
            <p:cNvSpPr>
              <a:spLocks/>
            </p:cNvSpPr>
            <p:nvPr userDrawn="1"/>
          </p:nvSpPr>
          <p:spPr bwMode="auto">
            <a:xfrm>
              <a:off x="3787776" y="2416175"/>
              <a:ext cx="1328738" cy="757238"/>
            </a:xfrm>
            <a:custGeom>
              <a:avLst/>
              <a:gdLst>
                <a:gd name="T0" fmla="*/ 2147483646 w 837"/>
                <a:gd name="T1" fmla="*/ 2147483646 h 477"/>
                <a:gd name="T2" fmla="*/ 2147483646 w 837"/>
                <a:gd name="T3" fmla="*/ 2147483646 h 477"/>
                <a:gd name="T4" fmla="*/ 2147483646 w 837"/>
                <a:gd name="T5" fmla="*/ 2147483646 h 477"/>
                <a:gd name="T6" fmla="*/ 0 w 837"/>
                <a:gd name="T7" fmla="*/ 2147483646 h 477"/>
                <a:gd name="T8" fmla="*/ 2147483646 w 837"/>
                <a:gd name="T9" fmla="*/ 2147483646 h 477"/>
                <a:gd name="T10" fmla="*/ 2147483646 w 837"/>
                <a:gd name="T11" fmla="*/ 2147483646 h 477"/>
                <a:gd name="T12" fmla="*/ 2147483646 w 837"/>
                <a:gd name="T13" fmla="*/ 2147483646 h 477"/>
                <a:gd name="T14" fmla="*/ 2147483646 w 837"/>
                <a:gd name="T15" fmla="*/ 2147483646 h 477"/>
                <a:gd name="T16" fmla="*/ 2147483646 w 837"/>
                <a:gd name="T17" fmla="*/ 2147483646 h 477"/>
                <a:gd name="T18" fmla="*/ 2147483646 w 837"/>
                <a:gd name="T19" fmla="*/ 2147483646 h 477"/>
                <a:gd name="T20" fmla="*/ 2147483646 w 837"/>
                <a:gd name="T21" fmla="*/ 2147483646 h 477"/>
                <a:gd name="T22" fmla="*/ 2147483646 w 837"/>
                <a:gd name="T23" fmla="*/ 2147483646 h 4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37" h="477">
                  <a:moveTo>
                    <a:pt x="381" y="4"/>
                  </a:moveTo>
                  <a:cubicBezTo>
                    <a:pt x="374" y="0"/>
                    <a:pt x="359" y="0"/>
                    <a:pt x="347" y="7"/>
                  </a:cubicBezTo>
                  <a:cubicBezTo>
                    <a:pt x="40" y="181"/>
                    <a:pt x="40" y="181"/>
                    <a:pt x="40" y="181"/>
                  </a:cubicBezTo>
                  <a:cubicBezTo>
                    <a:pt x="0" y="204"/>
                    <a:pt x="0" y="204"/>
                    <a:pt x="0" y="204"/>
                  </a:cubicBezTo>
                  <a:cubicBezTo>
                    <a:pt x="470" y="477"/>
                    <a:pt x="470" y="477"/>
                    <a:pt x="470" y="477"/>
                  </a:cubicBezTo>
                  <a:cubicBezTo>
                    <a:pt x="510" y="454"/>
                    <a:pt x="510" y="454"/>
                    <a:pt x="510" y="454"/>
                  </a:cubicBezTo>
                  <a:cubicBezTo>
                    <a:pt x="792" y="295"/>
                    <a:pt x="792" y="295"/>
                    <a:pt x="792" y="295"/>
                  </a:cubicBezTo>
                  <a:cubicBezTo>
                    <a:pt x="791" y="294"/>
                    <a:pt x="791" y="294"/>
                    <a:pt x="791" y="294"/>
                  </a:cubicBezTo>
                  <a:cubicBezTo>
                    <a:pt x="812" y="282"/>
                    <a:pt x="812" y="282"/>
                    <a:pt x="812" y="282"/>
                  </a:cubicBezTo>
                  <a:cubicBezTo>
                    <a:pt x="833" y="270"/>
                    <a:pt x="833" y="270"/>
                    <a:pt x="833" y="270"/>
                  </a:cubicBezTo>
                  <a:cubicBezTo>
                    <a:pt x="835" y="269"/>
                    <a:pt x="836" y="269"/>
                    <a:pt x="837" y="270"/>
                  </a:cubicBezTo>
                  <a:lnTo>
                    <a:pt x="381" y="4"/>
                  </a:lnTo>
                  <a:close/>
                </a:path>
              </a:pathLst>
            </a:custGeom>
            <a:solidFill>
              <a:srgbClr val="ADD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490564">
              <a:extLst>
                <a:ext uri="{FF2B5EF4-FFF2-40B4-BE49-F238E27FC236}">
                  <a16:creationId xmlns:a16="http://schemas.microsoft.com/office/drawing/2014/main" id="{1401A581-0EAD-9CC8-7322-82CDCBDB9A1B}"/>
                </a:ext>
              </a:extLst>
            </p:cNvPr>
            <p:cNvSpPr>
              <a:spLocks/>
            </p:cNvSpPr>
            <p:nvPr userDrawn="1"/>
          </p:nvSpPr>
          <p:spPr bwMode="auto">
            <a:xfrm>
              <a:off x="3725864" y="2740025"/>
              <a:ext cx="814388" cy="666750"/>
            </a:xfrm>
            <a:custGeom>
              <a:avLst/>
              <a:gdLst>
                <a:gd name="T0" fmla="*/ 2147483646 w 513"/>
                <a:gd name="T1" fmla="*/ 2147483646 h 420"/>
                <a:gd name="T2" fmla="*/ 2147483646 w 513"/>
                <a:gd name="T3" fmla="*/ 2147483646 h 420"/>
                <a:gd name="T4" fmla="*/ 0 w 513"/>
                <a:gd name="T5" fmla="*/ 2147483646 h 420"/>
                <a:gd name="T6" fmla="*/ 0 w 513"/>
                <a:gd name="T7" fmla="*/ 2147483646 h 420"/>
                <a:gd name="T8" fmla="*/ 2147483646 w 513"/>
                <a:gd name="T9" fmla="*/ 0 h 420"/>
                <a:gd name="T10" fmla="*/ 2147483646 w 513"/>
                <a:gd name="T11" fmla="*/ 2147483646 h 420"/>
                <a:gd name="T12" fmla="*/ 2147483646 w 513"/>
                <a:gd name="T13" fmla="*/ 2147483646 h 420"/>
                <a:gd name="T14" fmla="*/ 2147483646 w 513"/>
                <a:gd name="T15" fmla="*/ 2147483646 h 420"/>
                <a:gd name="T16" fmla="*/ 2147483646 w 513"/>
                <a:gd name="T17" fmla="*/ 2147483646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3" h="420">
                  <a:moveTo>
                    <a:pt x="480" y="420"/>
                  </a:moveTo>
                  <a:cubicBezTo>
                    <a:pt x="25" y="155"/>
                    <a:pt x="25" y="155"/>
                    <a:pt x="25" y="155"/>
                  </a:cubicBezTo>
                  <a:cubicBezTo>
                    <a:pt x="3" y="143"/>
                    <a:pt x="0" y="122"/>
                    <a:pt x="0" y="110"/>
                  </a:cubicBezTo>
                  <a:cubicBezTo>
                    <a:pt x="0" y="69"/>
                    <a:pt x="0" y="77"/>
                    <a:pt x="0" y="54"/>
                  </a:cubicBezTo>
                  <a:cubicBezTo>
                    <a:pt x="0" y="17"/>
                    <a:pt x="27" y="7"/>
                    <a:pt x="39" y="0"/>
                  </a:cubicBezTo>
                  <a:cubicBezTo>
                    <a:pt x="513" y="271"/>
                    <a:pt x="513" y="271"/>
                    <a:pt x="513" y="271"/>
                  </a:cubicBezTo>
                  <a:cubicBezTo>
                    <a:pt x="503" y="276"/>
                    <a:pt x="476" y="292"/>
                    <a:pt x="470" y="319"/>
                  </a:cubicBezTo>
                  <a:cubicBezTo>
                    <a:pt x="463" y="348"/>
                    <a:pt x="470" y="383"/>
                    <a:pt x="470" y="396"/>
                  </a:cubicBezTo>
                  <a:cubicBezTo>
                    <a:pt x="470" y="408"/>
                    <a:pt x="474" y="417"/>
                    <a:pt x="480" y="420"/>
                  </a:cubicBez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490565">
              <a:extLst>
                <a:ext uri="{FF2B5EF4-FFF2-40B4-BE49-F238E27FC236}">
                  <a16:creationId xmlns:a16="http://schemas.microsoft.com/office/drawing/2014/main" id="{C035B3F4-D431-A8BE-C8FD-CEABBED69DB9}"/>
                </a:ext>
              </a:extLst>
            </p:cNvPr>
            <p:cNvSpPr>
              <a:spLocks/>
            </p:cNvSpPr>
            <p:nvPr userDrawn="1"/>
          </p:nvSpPr>
          <p:spPr bwMode="auto">
            <a:xfrm>
              <a:off x="4465639" y="2841625"/>
              <a:ext cx="654050" cy="579438"/>
            </a:xfrm>
            <a:custGeom>
              <a:avLst/>
              <a:gdLst>
                <a:gd name="T0" fmla="*/ 2147483646 w 412"/>
                <a:gd name="T1" fmla="*/ 2147483646 h 365"/>
                <a:gd name="T2" fmla="*/ 2147483646 w 412"/>
                <a:gd name="T3" fmla="*/ 2147483646 h 365"/>
                <a:gd name="T4" fmla="*/ 2147483646 w 412"/>
                <a:gd name="T5" fmla="*/ 2147483646 h 365"/>
                <a:gd name="T6" fmla="*/ 2147483646 w 412"/>
                <a:gd name="T7" fmla="*/ 2147483646 h 365"/>
                <a:gd name="T8" fmla="*/ 2147483646 w 412"/>
                <a:gd name="T9" fmla="*/ 2147483646 h 365"/>
                <a:gd name="T10" fmla="*/ 2147483646 w 412"/>
                <a:gd name="T11" fmla="*/ 2147483646 h 365"/>
                <a:gd name="T12" fmla="*/ 2147483646 w 412"/>
                <a:gd name="T13" fmla="*/ 2147483646 h 365"/>
                <a:gd name="T14" fmla="*/ 2147483646 w 412"/>
                <a:gd name="T15" fmla="*/ 2147483646 h 365"/>
                <a:gd name="T16" fmla="*/ 2147483646 w 412"/>
                <a:gd name="T17" fmla="*/ 2147483646 h 365"/>
                <a:gd name="T18" fmla="*/ 2147483646 w 412"/>
                <a:gd name="T19" fmla="*/ 2147483646 h 365"/>
                <a:gd name="T20" fmla="*/ 2147483646 w 412"/>
                <a:gd name="T21" fmla="*/ 2147483646 h 365"/>
                <a:gd name="T22" fmla="*/ 2147483646 w 412"/>
                <a:gd name="T23" fmla="*/ 2147483646 h 365"/>
                <a:gd name="T24" fmla="*/ 2147483646 w 412"/>
                <a:gd name="T25" fmla="*/ 2147483646 h 365"/>
                <a:gd name="T26" fmla="*/ 2147483646 w 412"/>
                <a:gd name="T27" fmla="*/ 2147483646 h 365"/>
                <a:gd name="T28" fmla="*/ 2147483646 w 412"/>
                <a:gd name="T29" fmla="*/ 2147483646 h 365"/>
                <a:gd name="T30" fmla="*/ 2147483646 w 412"/>
                <a:gd name="T31" fmla="*/ 2147483646 h 365"/>
                <a:gd name="T32" fmla="*/ 2147483646 w 412"/>
                <a:gd name="T33" fmla="*/ 2147483646 h 365"/>
                <a:gd name="T34" fmla="*/ 2147483646 w 412"/>
                <a:gd name="T35" fmla="*/ 2147483646 h 365"/>
                <a:gd name="T36" fmla="*/ 0 w 412"/>
                <a:gd name="T37" fmla="*/ 2147483646 h 365"/>
                <a:gd name="T38" fmla="*/ 2147483646 w 412"/>
                <a:gd name="T39" fmla="*/ 2147483646 h 365"/>
                <a:gd name="T40" fmla="*/ 2147483646 w 412"/>
                <a:gd name="T41" fmla="*/ 2147483646 h 365"/>
                <a:gd name="T42" fmla="*/ 2147483646 w 412"/>
                <a:gd name="T43" fmla="*/ 2147483646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2" h="365">
                  <a:moveTo>
                    <a:pt x="406" y="2"/>
                  </a:moveTo>
                  <a:cubicBezTo>
                    <a:pt x="409" y="0"/>
                    <a:pt x="412" y="2"/>
                    <a:pt x="412" y="5"/>
                  </a:cubicBezTo>
                  <a:cubicBezTo>
                    <a:pt x="412" y="9"/>
                    <a:pt x="409" y="14"/>
                    <a:pt x="406" y="15"/>
                  </a:cubicBezTo>
                  <a:cubicBezTo>
                    <a:pt x="393" y="23"/>
                    <a:pt x="393" y="23"/>
                    <a:pt x="393" y="23"/>
                  </a:cubicBezTo>
                  <a:cubicBezTo>
                    <a:pt x="42" y="225"/>
                    <a:pt x="42" y="225"/>
                    <a:pt x="42" y="225"/>
                  </a:cubicBezTo>
                  <a:cubicBezTo>
                    <a:pt x="41" y="226"/>
                    <a:pt x="41" y="226"/>
                    <a:pt x="41" y="226"/>
                  </a:cubicBezTo>
                  <a:cubicBezTo>
                    <a:pt x="36" y="229"/>
                    <a:pt x="13" y="238"/>
                    <a:pt x="13" y="269"/>
                  </a:cubicBezTo>
                  <a:cubicBezTo>
                    <a:pt x="13" y="293"/>
                    <a:pt x="14" y="317"/>
                    <a:pt x="14" y="328"/>
                  </a:cubicBezTo>
                  <a:cubicBezTo>
                    <a:pt x="14" y="343"/>
                    <a:pt x="24" y="352"/>
                    <a:pt x="46" y="339"/>
                  </a:cubicBezTo>
                  <a:cubicBezTo>
                    <a:pt x="393" y="140"/>
                    <a:pt x="393" y="140"/>
                    <a:pt x="393" y="140"/>
                  </a:cubicBezTo>
                  <a:cubicBezTo>
                    <a:pt x="406" y="132"/>
                    <a:pt x="406" y="132"/>
                    <a:pt x="406" y="132"/>
                  </a:cubicBezTo>
                  <a:cubicBezTo>
                    <a:pt x="409" y="130"/>
                    <a:pt x="412" y="132"/>
                    <a:pt x="412" y="136"/>
                  </a:cubicBezTo>
                  <a:cubicBezTo>
                    <a:pt x="412" y="139"/>
                    <a:pt x="410" y="144"/>
                    <a:pt x="406" y="146"/>
                  </a:cubicBezTo>
                  <a:cubicBezTo>
                    <a:pt x="357" y="174"/>
                    <a:pt x="357" y="174"/>
                    <a:pt x="357" y="174"/>
                  </a:cubicBezTo>
                  <a:cubicBezTo>
                    <a:pt x="83" y="330"/>
                    <a:pt x="83" y="330"/>
                    <a:pt x="83" y="330"/>
                  </a:cubicBezTo>
                  <a:cubicBezTo>
                    <a:pt x="43" y="353"/>
                    <a:pt x="43" y="353"/>
                    <a:pt x="43" y="353"/>
                  </a:cubicBezTo>
                  <a:cubicBezTo>
                    <a:pt x="42" y="354"/>
                    <a:pt x="41" y="355"/>
                    <a:pt x="40" y="355"/>
                  </a:cubicBezTo>
                  <a:cubicBezTo>
                    <a:pt x="20" y="365"/>
                    <a:pt x="2" y="357"/>
                    <a:pt x="1" y="333"/>
                  </a:cubicBezTo>
                  <a:cubicBezTo>
                    <a:pt x="0" y="314"/>
                    <a:pt x="0" y="287"/>
                    <a:pt x="0" y="265"/>
                  </a:cubicBezTo>
                  <a:cubicBezTo>
                    <a:pt x="0" y="229"/>
                    <a:pt x="37" y="212"/>
                    <a:pt x="49" y="205"/>
                  </a:cubicBezTo>
                  <a:cubicBezTo>
                    <a:pt x="37" y="213"/>
                    <a:pt x="37" y="213"/>
                    <a:pt x="37" y="213"/>
                  </a:cubicBezTo>
                  <a:lnTo>
                    <a:pt x="406" y="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490566">
              <a:extLst>
                <a:ext uri="{FF2B5EF4-FFF2-40B4-BE49-F238E27FC236}">
                  <a16:creationId xmlns:a16="http://schemas.microsoft.com/office/drawing/2014/main" id="{E0FEC733-DEA8-5024-0ED8-B7722CE0D387}"/>
                </a:ext>
              </a:extLst>
            </p:cNvPr>
            <p:cNvSpPr>
              <a:spLocks noEditPoints="1"/>
            </p:cNvSpPr>
            <p:nvPr userDrawn="1"/>
          </p:nvSpPr>
          <p:spPr bwMode="auto">
            <a:xfrm>
              <a:off x="5073651" y="2886075"/>
              <a:ext cx="11113" cy="68263"/>
            </a:xfrm>
            <a:custGeom>
              <a:avLst/>
              <a:gdLst>
                <a:gd name="T0" fmla="*/ 0 w 7"/>
                <a:gd name="T1" fmla="*/ 2147483646 h 43"/>
                <a:gd name="T2" fmla="*/ 2147483646 w 7"/>
                <a:gd name="T3" fmla="*/ 2147483646 h 43"/>
                <a:gd name="T4" fmla="*/ 2147483646 w 7"/>
                <a:gd name="T5" fmla="*/ 2147483646 h 43"/>
                <a:gd name="T6" fmla="*/ 0 w 7"/>
                <a:gd name="T7" fmla="*/ 2147483646 h 43"/>
                <a:gd name="T8" fmla="*/ 0 w 7"/>
                <a:gd name="T9" fmla="*/ 2147483646 h 43"/>
                <a:gd name="T10" fmla="*/ 2147483646 w 7"/>
                <a:gd name="T11" fmla="*/ 2147483646 h 43"/>
                <a:gd name="T12" fmla="*/ 2147483646 w 7"/>
                <a:gd name="T13" fmla="*/ 0 h 43"/>
                <a:gd name="T14" fmla="*/ 2147483646 w 7"/>
                <a:gd name="T15" fmla="*/ 0 h 43"/>
                <a:gd name="T16" fmla="*/ 2147483646 w 7"/>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43">
                  <a:moveTo>
                    <a:pt x="0" y="43"/>
                  </a:moveTo>
                  <a:cubicBezTo>
                    <a:pt x="0" y="38"/>
                    <a:pt x="0" y="33"/>
                    <a:pt x="1" y="27"/>
                  </a:cubicBezTo>
                  <a:cubicBezTo>
                    <a:pt x="1" y="27"/>
                    <a:pt x="1" y="27"/>
                    <a:pt x="1" y="27"/>
                  </a:cubicBezTo>
                  <a:cubicBezTo>
                    <a:pt x="0" y="33"/>
                    <a:pt x="0" y="38"/>
                    <a:pt x="0" y="43"/>
                  </a:cubicBezTo>
                  <a:cubicBezTo>
                    <a:pt x="0" y="43"/>
                    <a:pt x="0" y="43"/>
                    <a:pt x="0" y="43"/>
                  </a:cubicBezTo>
                  <a:close/>
                  <a:moveTo>
                    <a:pt x="1" y="27"/>
                  </a:moveTo>
                  <a:cubicBezTo>
                    <a:pt x="3" y="16"/>
                    <a:pt x="4" y="6"/>
                    <a:pt x="7" y="0"/>
                  </a:cubicBezTo>
                  <a:cubicBezTo>
                    <a:pt x="7" y="0"/>
                    <a:pt x="7" y="0"/>
                    <a:pt x="7" y="0"/>
                  </a:cubicBezTo>
                  <a:cubicBezTo>
                    <a:pt x="5" y="6"/>
                    <a:pt x="3" y="16"/>
                    <a:pt x="1" y="27"/>
                  </a:cubicBezTo>
                  <a:close/>
                </a:path>
              </a:pathLst>
            </a:custGeom>
            <a:solidFill>
              <a:srgbClr val="4B2B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490567">
              <a:extLst>
                <a:ext uri="{FF2B5EF4-FFF2-40B4-BE49-F238E27FC236}">
                  <a16:creationId xmlns:a16="http://schemas.microsoft.com/office/drawing/2014/main" id="{68067948-1AED-2F81-9A16-664850A35908}"/>
                </a:ext>
              </a:extLst>
            </p:cNvPr>
            <p:cNvSpPr>
              <a:spLocks/>
            </p:cNvSpPr>
            <p:nvPr userDrawn="1"/>
          </p:nvSpPr>
          <p:spPr bwMode="auto">
            <a:xfrm>
              <a:off x="4602164" y="3125788"/>
              <a:ext cx="57150" cy="31750"/>
            </a:xfrm>
            <a:custGeom>
              <a:avLst/>
              <a:gdLst>
                <a:gd name="T0" fmla="*/ 2147483646 w 36"/>
                <a:gd name="T1" fmla="*/ 2147483646 h 20"/>
                <a:gd name="T2" fmla="*/ 0 w 36"/>
                <a:gd name="T3" fmla="*/ 2147483646 h 20"/>
                <a:gd name="T4" fmla="*/ 2147483646 w 36"/>
                <a:gd name="T5" fmla="*/ 0 h 20"/>
                <a:gd name="T6" fmla="*/ 2147483646 w 36"/>
                <a:gd name="T7" fmla="*/ 0 h 20"/>
                <a:gd name="T8" fmla="*/ 2147483646 w 36"/>
                <a:gd name="T9" fmla="*/ 0 h 20"/>
                <a:gd name="T10" fmla="*/ 2147483646 w 36"/>
                <a:gd name="T11" fmla="*/ 2147483646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6" h="20">
                  <a:moveTo>
                    <a:pt x="1" y="20"/>
                  </a:moveTo>
                  <a:cubicBezTo>
                    <a:pt x="0" y="20"/>
                    <a:pt x="0" y="20"/>
                    <a:pt x="0" y="20"/>
                  </a:cubicBezTo>
                  <a:cubicBezTo>
                    <a:pt x="11" y="14"/>
                    <a:pt x="23" y="7"/>
                    <a:pt x="36" y="0"/>
                  </a:cubicBezTo>
                  <a:cubicBezTo>
                    <a:pt x="36" y="0"/>
                    <a:pt x="36" y="0"/>
                    <a:pt x="36" y="0"/>
                  </a:cubicBezTo>
                  <a:cubicBezTo>
                    <a:pt x="36" y="0"/>
                    <a:pt x="36" y="0"/>
                    <a:pt x="36" y="0"/>
                  </a:cubicBezTo>
                  <a:lnTo>
                    <a:pt x="1" y="20"/>
                  </a:lnTo>
                  <a:close/>
                </a:path>
              </a:pathLst>
            </a:custGeom>
            <a:solidFill>
              <a:srgbClr val="763B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490568">
              <a:extLst>
                <a:ext uri="{FF2B5EF4-FFF2-40B4-BE49-F238E27FC236}">
                  <a16:creationId xmlns:a16="http://schemas.microsoft.com/office/drawing/2014/main" id="{02C0B704-AEE0-EA99-C7F9-DC29D2921E1E}"/>
                </a:ext>
              </a:extLst>
            </p:cNvPr>
            <p:cNvSpPr>
              <a:spLocks/>
            </p:cNvSpPr>
            <p:nvPr userDrawn="1"/>
          </p:nvSpPr>
          <p:spPr bwMode="auto">
            <a:xfrm>
              <a:off x="3548064" y="3432175"/>
              <a:ext cx="890588" cy="565150"/>
            </a:xfrm>
            <a:custGeom>
              <a:avLst/>
              <a:gdLst>
                <a:gd name="T0" fmla="*/ 2147483646 w 561"/>
                <a:gd name="T1" fmla="*/ 0 h 356"/>
                <a:gd name="T2" fmla="*/ 2147483646 w 561"/>
                <a:gd name="T3" fmla="*/ 2147483646 h 356"/>
                <a:gd name="T4" fmla="*/ 0 w 561"/>
                <a:gd name="T5" fmla="*/ 2147483646 h 356"/>
                <a:gd name="T6" fmla="*/ 2147483646 w 561"/>
                <a:gd name="T7" fmla="*/ 2147483646 h 356"/>
                <a:gd name="T8" fmla="*/ 2147483646 w 561"/>
                <a:gd name="T9" fmla="*/ 2147483646 h 356"/>
                <a:gd name="T10" fmla="*/ 2147483646 w 561"/>
                <a:gd name="T11" fmla="*/ 2147483646 h 356"/>
                <a:gd name="T12" fmla="*/ 2147483646 w 561"/>
                <a:gd name="T13" fmla="*/ 0 h 3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1" h="356">
                  <a:moveTo>
                    <a:pt x="20" y="0"/>
                  </a:moveTo>
                  <a:cubicBezTo>
                    <a:pt x="18" y="0"/>
                    <a:pt x="17" y="0"/>
                    <a:pt x="15" y="1"/>
                  </a:cubicBezTo>
                  <a:cubicBezTo>
                    <a:pt x="0" y="9"/>
                    <a:pt x="0" y="9"/>
                    <a:pt x="0" y="9"/>
                  </a:cubicBezTo>
                  <a:cubicBezTo>
                    <a:pt x="541" y="356"/>
                    <a:pt x="541" y="356"/>
                    <a:pt x="541" y="356"/>
                  </a:cubicBezTo>
                  <a:cubicBezTo>
                    <a:pt x="556" y="347"/>
                    <a:pt x="556" y="347"/>
                    <a:pt x="556" y="347"/>
                  </a:cubicBezTo>
                  <a:cubicBezTo>
                    <a:pt x="558" y="346"/>
                    <a:pt x="559" y="346"/>
                    <a:pt x="561" y="347"/>
                  </a:cubicBezTo>
                  <a:lnTo>
                    <a:pt x="20" y="0"/>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490569">
              <a:extLst>
                <a:ext uri="{FF2B5EF4-FFF2-40B4-BE49-F238E27FC236}">
                  <a16:creationId xmlns:a16="http://schemas.microsoft.com/office/drawing/2014/main" id="{5D40FB6F-0CA2-30CF-588E-344143DE30B5}"/>
                </a:ext>
              </a:extLst>
            </p:cNvPr>
            <p:cNvSpPr>
              <a:spLocks/>
            </p:cNvSpPr>
            <p:nvPr userDrawn="1"/>
          </p:nvSpPr>
          <p:spPr bwMode="auto">
            <a:xfrm>
              <a:off x="4308476" y="4051300"/>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0" y="1"/>
                    <a:pt x="1" y="1"/>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490570">
              <a:extLst>
                <a:ext uri="{FF2B5EF4-FFF2-40B4-BE49-F238E27FC236}">
                  <a16:creationId xmlns:a16="http://schemas.microsoft.com/office/drawing/2014/main" id="{A720D10C-CA3F-FC87-69E8-F961B65C990F}"/>
                </a:ext>
              </a:extLst>
            </p:cNvPr>
            <p:cNvSpPr>
              <a:spLocks/>
            </p:cNvSpPr>
            <p:nvPr userDrawn="1"/>
          </p:nvSpPr>
          <p:spPr bwMode="auto">
            <a:xfrm>
              <a:off x="4308476" y="4051300"/>
              <a:ext cx="3175" cy="3175"/>
            </a:xfrm>
            <a:custGeom>
              <a:avLst/>
              <a:gdLst>
                <a:gd name="T0" fmla="*/ 2147483646 w 2"/>
                <a:gd name="T1" fmla="*/ 0 h 2"/>
                <a:gd name="T2" fmla="*/ 0 w 2"/>
                <a:gd name="T3" fmla="*/ 2147483646 h 2"/>
                <a:gd name="T4" fmla="*/ 0 w 2"/>
                <a:gd name="T5" fmla="*/ 2147483646 h 2"/>
                <a:gd name="T6" fmla="*/ 2147483646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2"/>
                  </a:ln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490571">
              <a:extLst>
                <a:ext uri="{FF2B5EF4-FFF2-40B4-BE49-F238E27FC236}">
                  <a16:creationId xmlns:a16="http://schemas.microsoft.com/office/drawing/2014/main" id="{F00A7A22-EA7F-1F66-AF59-7D1D3EC82A86}"/>
                </a:ext>
              </a:extLst>
            </p:cNvPr>
            <p:cNvSpPr>
              <a:spLocks/>
            </p:cNvSpPr>
            <p:nvPr userDrawn="1"/>
          </p:nvSpPr>
          <p:spPr bwMode="auto">
            <a:xfrm>
              <a:off x="3698876" y="3794125"/>
              <a:ext cx="708025" cy="569913"/>
            </a:xfrm>
            <a:custGeom>
              <a:avLst/>
              <a:gdLst>
                <a:gd name="T0" fmla="*/ 2147483646 w 446"/>
                <a:gd name="T1" fmla="*/ 2147483646 h 359"/>
                <a:gd name="T2" fmla="*/ 2147483646 w 446"/>
                <a:gd name="T3" fmla="*/ 0 h 359"/>
                <a:gd name="T4" fmla="*/ 2147483646 w 446"/>
                <a:gd name="T5" fmla="*/ 2147483646 h 359"/>
                <a:gd name="T6" fmla="*/ 2147483646 w 446"/>
                <a:gd name="T7" fmla="*/ 2147483646 h 359"/>
                <a:gd name="T8" fmla="*/ 2147483646 w 446"/>
                <a:gd name="T9" fmla="*/ 2147483646 h 359"/>
                <a:gd name="T10" fmla="*/ 2147483646 w 446"/>
                <a:gd name="T11" fmla="*/ 2147483646 h 359"/>
                <a:gd name="T12" fmla="*/ 2147483646 w 446"/>
                <a:gd name="T13" fmla="*/ 2147483646 h 359"/>
                <a:gd name="T14" fmla="*/ 2147483646 w 446"/>
                <a:gd name="T15" fmla="*/ 2147483646 h 359"/>
                <a:gd name="T16" fmla="*/ 2147483646 w 446"/>
                <a:gd name="T17" fmla="*/ 2147483646 h 3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6" h="359">
                  <a:moveTo>
                    <a:pt x="435" y="101"/>
                  </a:moveTo>
                  <a:cubicBezTo>
                    <a:pt x="433" y="84"/>
                    <a:pt x="434" y="17"/>
                    <a:pt x="446" y="0"/>
                  </a:cubicBezTo>
                  <a:cubicBezTo>
                    <a:pt x="386" y="34"/>
                    <a:pt x="386" y="34"/>
                    <a:pt x="386" y="34"/>
                  </a:cubicBezTo>
                  <a:cubicBezTo>
                    <a:pt x="385" y="35"/>
                    <a:pt x="56" y="224"/>
                    <a:pt x="55" y="224"/>
                  </a:cubicBezTo>
                  <a:cubicBezTo>
                    <a:pt x="0" y="237"/>
                    <a:pt x="28" y="317"/>
                    <a:pt x="29" y="334"/>
                  </a:cubicBezTo>
                  <a:cubicBezTo>
                    <a:pt x="29" y="352"/>
                    <a:pt x="40" y="359"/>
                    <a:pt x="55" y="352"/>
                  </a:cubicBezTo>
                  <a:cubicBezTo>
                    <a:pt x="56" y="352"/>
                    <a:pt x="385" y="163"/>
                    <a:pt x="386" y="162"/>
                  </a:cubicBezTo>
                  <a:cubicBezTo>
                    <a:pt x="446" y="128"/>
                    <a:pt x="446" y="128"/>
                    <a:pt x="446" y="128"/>
                  </a:cubicBezTo>
                  <a:cubicBezTo>
                    <a:pt x="439" y="123"/>
                    <a:pt x="436" y="114"/>
                    <a:pt x="435" y="101"/>
                  </a:cubicBezTo>
                  <a:close/>
                </a:path>
              </a:pathLst>
            </a:custGeom>
            <a:solidFill>
              <a:srgbClr val="D8F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490572">
              <a:extLst>
                <a:ext uri="{FF2B5EF4-FFF2-40B4-BE49-F238E27FC236}">
                  <a16:creationId xmlns:a16="http://schemas.microsoft.com/office/drawing/2014/main" id="{DF65528D-0D1B-C34C-B44E-E7871E9A2A03}"/>
                </a:ext>
              </a:extLst>
            </p:cNvPr>
            <p:cNvSpPr>
              <a:spLocks/>
            </p:cNvSpPr>
            <p:nvPr userDrawn="1"/>
          </p:nvSpPr>
          <p:spPr bwMode="auto">
            <a:xfrm>
              <a:off x="2986089" y="3287713"/>
              <a:ext cx="1450975" cy="828675"/>
            </a:xfrm>
            <a:custGeom>
              <a:avLst/>
              <a:gdLst>
                <a:gd name="T0" fmla="*/ 2147483646 w 914"/>
                <a:gd name="T1" fmla="*/ 2147483646 h 522"/>
                <a:gd name="T2" fmla="*/ 2147483646 w 914"/>
                <a:gd name="T3" fmla="*/ 2147483646 h 522"/>
                <a:gd name="T4" fmla="*/ 2147483646 w 914"/>
                <a:gd name="T5" fmla="*/ 2147483646 h 522"/>
                <a:gd name="T6" fmla="*/ 0 w 914"/>
                <a:gd name="T7" fmla="*/ 2147483646 h 522"/>
                <a:gd name="T8" fmla="*/ 2147483646 w 914"/>
                <a:gd name="T9" fmla="*/ 2147483646 h 522"/>
                <a:gd name="T10" fmla="*/ 2147483646 w 914"/>
                <a:gd name="T11" fmla="*/ 2147483646 h 522"/>
                <a:gd name="T12" fmla="*/ 2147483646 w 914"/>
                <a:gd name="T13" fmla="*/ 2147483646 h 522"/>
                <a:gd name="T14" fmla="*/ 2147483646 w 914"/>
                <a:gd name="T15" fmla="*/ 2147483646 h 522"/>
                <a:gd name="T16" fmla="*/ 2147483646 w 914"/>
                <a:gd name="T17" fmla="*/ 2147483646 h 522"/>
                <a:gd name="T18" fmla="*/ 2147483646 w 914"/>
                <a:gd name="T19" fmla="*/ 2147483646 h 522"/>
                <a:gd name="T20" fmla="*/ 2147483646 w 914"/>
                <a:gd name="T21" fmla="*/ 2147483646 h 522"/>
                <a:gd name="T22" fmla="*/ 2147483646 w 914"/>
                <a:gd name="T23" fmla="*/ 2147483646 h 5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14" h="522">
                  <a:moveTo>
                    <a:pt x="416" y="5"/>
                  </a:moveTo>
                  <a:cubicBezTo>
                    <a:pt x="408" y="1"/>
                    <a:pt x="391" y="0"/>
                    <a:pt x="379" y="8"/>
                  </a:cubicBezTo>
                  <a:cubicBezTo>
                    <a:pt x="43" y="199"/>
                    <a:pt x="43" y="199"/>
                    <a:pt x="43" y="199"/>
                  </a:cubicBezTo>
                  <a:cubicBezTo>
                    <a:pt x="0" y="224"/>
                    <a:pt x="0" y="224"/>
                    <a:pt x="0" y="224"/>
                  </a:cubicBezTo>
                  <a:cubicBezTo>
                    <a:pt x="513" y="522"/>
                    <a:pt x="513" y="522"/>
                    <a:pt x="513" y="522"/>
                  </a:cubicBezTo>
                  <a:cubicBezTo>
                    <a:pt x="556" y="497"/>
                    <a:pt x="556" y="497"/>
                    <a:pt x="556" y="497"/>
                  </a:cubicBezTo>
                  <a:cubicBezTo>
                    <a:pt x="865" y="322"/>
                    <a:pt x="865" y="322"/>
                    <a:pt x="865" y="322"/>
                  </a:cubicBezTo>
                  <a:cubicBezTo>
                    <a:pt x="864" y="322"/>
                    <a:pt x="864" y="322"/>
                    <a:pt x="864" y="322"/>
                  </a:cubicBezTo>
                  <a:cubicBezTo>
                    <a:pt x="886" y="309"/>
                    <a:pt x="886" y="309"/>
                    <a:pt x="886" y="309"/>
                  </a:cubicBezTo>
                  <a:cubicBezTo>
                    <a:pt x="910" y="295"/>
                    <a:pt x="910" y="295"/>
                    <a:pt x="910" y="295"/>
                  </a:cubicBezTo>
                  <a:cubicBezTo>
                    <a:pt x="912" y="294"/>
                    <a:pt x="913" y="294"/>
                    <a:pt x="914" y="295"/>
                  </a:cubicBezTo>
                  <a:lnTo>
                    <a:pt x="416" y="5"/>
                  </a:lnTo>
                  <a:close/>
                </a:path>
              </a:pathLst>
            </a:custGeom>
            <a:solidFill>
              <a:srgbClr val="ADD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490573">
              <a:extLst>
                <a:ext uri="{FF2B5EF4-FFF2-40B4-BE49-F238E27FC236}">
                  <a16:creationId xmlns:a16="http://schemas.microsoft.com/office/drawing/2014/main" id="{9F48B330-4EED-47E6-9328-38C2D6B6B295}"/>
                </a:ext>
              </a:extLst>
            </p:cNvPr>
            <p:cNvSpPr>
              <a:spLocks/>
            </p:cNvSpPr>
            <p:nvPr userDrawn="1"/>
          </p:nvSpPr>
          <p:spPr bwMode="auto">
            <a:xfrm>
              <a:off x="2916239" y="3643313"/>
              <a:ext cx="890588" cy="728663"/>
            </a:xfrm>
            <a:custGeom>
              <a:avLst/>
              <a:gdLst>
                <a:gd name="T0" fmla="*/ 2147483646 w 561"/>
                <a:gd name="T1" fmla="*/ 2147483646 h 459"/>
                <a:gd name="T2" fmla="*/ 2147483646 w 561"/>
                <a:gd name="T3" fmla="*/ 2147483646 h 459"/>
                <a:gd name="T4" fmla="*/ 0 w 561"/>
                <a:gd name="T5" fmla="*/ 2147483646 h 459"/>
                <a:gd name="T6" fmla="*/ 0 w 561"/>
                <a:gd name="T7" fmla="*/ 2147483646 h 459"/>
                <a:gd name="T8" fmla="*/ 2147483646 w 561"/>
                <a:gd name="T9" fmla="*/ 0 h 459"/>
                <a:gd name="T10" fmla="*/ 2147483646 w 561"/>
                <a:gd name="T11" fmla="*/ 2147483646 h 459"/>
                <a:gd name="T12" fmla="*/ 2147483646 w 561"/>
                <a:gd name="T13" fmla="*/ 2147483646 h 459"/>
                <a:gd name="T14" fmla="*/ 2147483646 w 561"/>
                <a:gd name="T15" fmla="*/ 2147483646 h 459"/>
                <a:gd name="T16" fmla="*/ 2147483646 w 561"/>
                <a:gd name="T17" fmla="*/ 2147483646 h 4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1" h="459">
                  <a:moveTo>
                    <a:pt x="526" y="459"/>
                  </a:moveTo>
                  <a:cubicBezTo>
                    <a:pt x="28" y="169"/>
                    <a:pt x="28" y="169"/>
                    <a:pt x="28" y="169"/>
                  </a:cubicBezTo>
                  <a:cubicBezTo>
                    <a:pt x="3" y="155"/>
                    <a:pt x="0" y="133"/>
                    <a:pt x="0" y="120"/>
                  </a:cubicBezTo>
                  <a:cubicBezTo>
                    <a:pt x="0" y="74"/>
                    <a:pt x="0" y="84"/>
                    <a:pt x="0" y="59"/>
                  </a:cubicBezTo>
                  <a:cubicBezTo>
                    <a:pt x="0" y="18"/>
                    <a:pt x="31" y="7"/>
                    <a:pt x="44" y="0"/>
                  </a:cubicBezTo>
                  <a:cubicBezTo>
                    <a:pt x="561" y="295"/>
                    <a:pt x="561" y="295"/>
                    <a:pt x="561" y="295"/>
                  </a:cubicBezTo>
                  <a:cubicBezTo>
                    <a:pt x="551" y="301"/>
                    <a:pt x="521" y="318"/>
                    <a:pt x="514" y="348"/>
                  </a:cubicBezTo>
                  <a:cubicBezTo>
                    <a:pt x="506" y="380"/>
                    <a:pt x="514" y="418"/>
                    <a:pt x="514" y="433"/>
                  </a:cubicBezTo>
                  <a:cubicBezTo>
                    <a:pt x="514" y="446"/>
                    <a:pt x="518" y="455"/>
                    <a:pt x="526" y="459"/>
                  </a:cubicBez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490574">
              <a:extLst>
                <a:ext uri="{FF2B5EF4-FFF2-40B4-BE49-F238E27FC236}">
                  <a16:creationId xmlns:a16="http://schemas.microsoft.com/office/drawing/2014/main" id="{E75F9CD3-974E-5AAF-AD53-897CA52146C6}"/>
                </a:ext>
              </a:extLst>
            </p:cNvPr>
            <p:cNvSpPr>
              <a:spLocks/>
            </p:cNvSpPr>
            <p:nvPr userDrawn="1"/>
          </p:nvSpPr>
          <p:spPr bwMode="auto">
            <a:xfrm>
              <a:off x="3725864" y="3752850"/>
              <a:ext cx="714375" cy="635000"/>
            </a:xfrm>
            <a:custGeom>
              <a:avLst/>
              <a:gdLst>
                <a:gd name="T0" fmla="*/ 2147483646 w 450"/>
                <a:gd name="T1" fmla="*/ 2147483646 h 400"/>
                <a:gd name="T2" fmla="*/ 2147483646 w 450"/>
                <a:gd name="T3" fmla="*/ 2147483646 h 400"/>
                <a:gd name="T4" fmla="*/ 2147483646 w 450"/>
                <a:gd name="T5" fmla="*/ 2147483646 h 400"/>
                <a:gd name="T6" fmla="*/ 2147483646 w 450"/>
                <a:gd name="T7" fmla="*/ 2147483646 h 400"/>
                <a:gd name="T8" fmla="*/ 2147483646 w 450"/>
                <a:gd name="T9" fmla="*/ 2147483646 h 400"/>
                <a:gd name="T10" fmla="*/ 2147483646 w 450"/>
                <a:gd name="T11" fmla="*/ 2147483646 h 400"/>
                <a:gd name="T12" fmla="*/ 2147483646 w 450"/>
                <a:gd name="T13" fmla="*/ 2147483646 h 400"/>
                <a:gd name="T14" fmla="*/ 2147483646 w 450"/>
                <a:gd name="T15" fmla="*/ 2147483646 h 400"/>
                <a:gd name="T16" fmla="*/ 2147483646 w 450"/>
                <a:gd name="T17" fmla="*/ 2147483646 h 400"/>
                <a:gd name="T18" fmla="*/ 2147483646 w 450"/>
                <a:gd name="T19" fmla="*/ 2147483646 h 400"/>
                <a:gd name="T20" fmla="*/ 2147483646 w 450"/>
                <a:gd name="T21" fmla="*/ 2147483646 h 400"/>
                <a:gd name="T22" fmla="*/ 2147483646 w 450"/>
                <a:gd name="T23" fmla="*/ 2147483646 h 400"/>
                <a:gd name="T24" fmla="*/ 2147483646 w 450"/>
                <a:gd name="T25" fmla="*/ 2147483646 h 400"/>
                <a:gd name="T26" fmla="*/ 2147483646 w 450"/>
                <a:gd name="T27" fmla="*/ 2147483646 h 400"/>
                <a:gd name="T28" fmla="*/ 2147483646 w 450"/>
                <a:gd name="T29" fmla="*/ 2147483646 h 400"/>
                <a:gd name="T30" fmla="*/ 2147483646 w 450"/>
                <a:gd name="T31" fmla="*/ 2147483646 h 400"/>
                <a:gd name="T32" fmla="*/ 2147483646 w 450"/>
                <a:gd name="T33" fmla="*/ 2147483646 h 400"/>
                <a:gd name="T34" fmla="*/ 2147483646 w 450"/>
                <a:gd name="T35" fmla="*/ 2147483646 h 400"/>
                <a:gd name="T36" fmla="*/ 0 w 450"/>
                <a:gd name="T37" fmla="*/ 2147483646 h 400"/>
                <a:gd name="T38" fmla="*/ 2147483646 w 450"/>
                <a:gd name="T39" fmla="*/ 2147483646 h 400"/>
                <a:gd name="T40" fmla="*/ 2147483646 w 450"/>
                <a:gd name="T41" fmla="*/ 2147483646 h 400"/>
                <a:gd name="T42" fmla="*/ 2147483646 w 450"/>
                <a:gd name="T43" fmla="*/ 2147483646 h 4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50" h="400">
                  <a:moveTo>
                    <a:pt x="444" y="2"/>
                  </a:moveTo>
                  <a:cubicBezTo>
                    <a:pt x="447" y="0"/>
                    <a:pt x="450" y="2"/>
                    <a:pt x="450" y="6"/>
                  </a:cubicBezTo>
                  <a:cubicBezTo>
                    <a:pt x="450" y="10"/>
                    <a:pt x="447" y="15"/>
                    <a:pt x="444" y="17"/>
                  </a:cubicBezTo>
                  <a:cubicBezTo>
                    <a:pt x="429" y="26"/>
                    <a:pt x="429" y="26"/>
                    <a:pt x="429" y="26"/>
                  </a:cubicBezTo>
                  <a:cubicBezTo>
                    <a:pt x="46" y="246"/>
                    <a:pt x="46" y="246"/>
                    <a:pt x="46" y="246"/>
                  </a:cubicBezTo>
                  <a:cubicBezTo>
                    <a:pt x="44" y="247"/>
                    <a:pt x="44" y="247"/>
                    <a:pt x="44" y="247"/>
                  </a:cubicBezTo>
                  <a:cubicBezTo>
                    <a:pt x="40" y="250"/>
                    <a:pt x="14" y="261"/>
                    <a:pt x="14" y="294"/>
                  </a:cubicBezTo>
                  <a:cubicBezTo>
                    <a:pt x="14" y="320"/>
                    <a:pt x="15" y="346"/>
                    <a:pt x="15" y="359"/>
                  </a:cubicBezTo>
                  <a:cubicBezTo>
                    <a:pt x="15" y="376"/>
                    <a:pt x="27" y="385"/>
                    <a:pt x="51" y="371"/>
                  </a:cubicBezTo>
                  <a:cubicBezTo>
                    <a:pt x="429" y="154"/>
                    <a:pt x="429" y="154"/>
                    <a:pt x="429" y="154"/>
                  </a:cubicBezTo>
                  <a:cubicBezTo>
                    <a:pt x="444" y="145"/>
                    <a:pt x="444" y="145"/>
                    <a:pt x="444" y="145"/>
                  </a:cubicBezTo>
                  <a:cubicBezTo>
                    <a:pt x="448" y="143"/>
                    <a:pt x="450" y="145"/>
                    <a:pt x="450" y="149"/>
                  </a:cubicBezTo>
                  <a:cubicBezTo>
                    <a:pt x="450" y="153"/>
                    <a:pt x="448" y="158"/>
                    <a:pt x="444" y="160"/>
                  </a:cubicBezTo>
                  <a:cubicBezTo>
                    <a:pt x="390" y="191"/>
                    <a:pt x="390" y="191"/>
                    <a:pt x="390" y="191"/>
                  </a:cubicBezTo>
                  <a:cubicBezTo>
                    <a:pt x="91" y="361"/>
                    <a:pt x="91" y="361"/>
                    <a:pt x="91" y="361"/>
                  </a:cubicBezTo>
                  <a:cubicBezTo>
                    <a:pt x="47" y="386"/>
                    <a:pt x="47" y="386"/>
                    <a:pt x="47" y="386"/>
                  </a:cubicBezTo>
                  <a:cubicBezTo>
                    <a:pt x="46" y="387"/>
                    <a:pt x="44" y="388"/>
                    <a:pt x="43" y="388"/>
                  </a:cubicBezTo>
                  <a:cubicBezTo>
                    <a:pt x="21" y="400"/>
                    <a:pt x="2" y="390"/>
                    <a:pt x="1" y="365"/>
                  </a:cubicBezTo>
                  <a:cubicBezTo>
                    <a:pt x="0" y="344"/>
                    <a:pt x="0" y="314"/>
                    <a:pt x="0" y="290"/>
                  </a:cubicBezTo>
                  <a:cubicBezTo>
                    <a:pt x="0" y="251"/>
                    <a:pt x="41" y="233"/>
                    <a:pt x="54" y="225"/>
                  </a:cubicBezTo>
                  <a:cubicBezTo>
                    <a:pt x="41" y="233"/>
                    <a:pt x="41" y="233"/>
                    <a:pt x="41" y="233"/>
                  </a:cubicBezTo>
                  <a:lnTo>
                    <a:pt x="444" y="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490575">
              <a:extLst>
                <a:ext uri="{FF2B5EF4-FFF2-40B4-BE49-F238E27FC236}">
                  <a16:creationId xmlns:a16="http://schemas.microsoft.com/office/drawing/2014/main" id="{FF18A4EE-CF9A-DE17-D98D-FD0E183C8925}"/>
                </a:ext>
              </a:extLst>
            </p:cNvPr>
            <p:cNvSpPr>
              <a:spLocks noEditPoints="1"/>
            </p:cNvSpPr>
            <p:nvPr userDrawn="1"/>
          </p:nvSpPr>
          <p:spPr bwMode="auto">
            <a:xfrm>
              <a:off x="4389439" y="3802063"/>
              <a:ext cx="14288" cy="74613"/>
            </a:xfrm>
            <a:custGeom>
              <a:avLst/>
              <a:gdLst>
                <a:gd name="T0" fmla="*/ 0 w 9"/>
                <a:gd name="T1" fmla="*/ 2147483646 h 47"/>
                <a:gd name="T2" fmla="*/ 2147483646 w 9"/>
                <a:gd name="T3" fmla="*/ 2147483646 h 47"/>
                <a:gd name="T4" fmla="*/ 2147483646 w 9"/>
                <a:gd name="T5" fmla="*/ 2147483646 h 47"/>
                <a:gd name="T6" fmla="*/ 0 w 9"/>
                <a:gd name="T7" fmla="*/ 2147483646 h 47"/>
                <a:gd name="T8" fmla="*/ 0 w 9"/>
                <a:gd name="T9" fmla="*/ 2147483646 h 47"/>
                <a:gd name="T10" fmla="*/ 2147483646 w 9"/>
                <a:gd name="T11" fmla="*/ 2147483646 h 47"/>
                <a:gd name="T12" fmla="*/ 2147483646 w 9"/>
                <a:gd name="T13" fmla="*/ 0 h 47"/>
                <a:gd name="T14" fmla="*/ 2147483646 w 9"/>
                <a:gd name="T15" fmla="*/ 0 h 47"/>
                <a:gd name="T16" fmla="*/ 2147483646 w 9"/>
                <a:gd name="T17" fmla="*/ 2147483646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7">
                  <a:moveTo>
                    <a:pt x="0" y="47"/>
                  </a:moveTo>
                  <a:cubicBezTo>
                    <a:pt x="1" y="41"/>
                    <a:pt x="1" y="36"/>
                    <a:pt x="2" y="30"/>
                  </a:cubicBezTo>
                  <a:cubicBezTo>
                    <a:pt x="2" y="30"/>
                    <a:pt x="2" y="30"/>
                    <a:pt x="2" y="30"/>
                  </a:cubicBezTo>
                  <a:cubicBezTo>
                    <a:pt x="1" y="36"/>
                    <a:pt x="1" y="41"/>
                    <a:pt x="0" y="47"/>
                  </a:cubicBezTo>
                  <a:cubicBezTo>
                    <a:pt x="0" y="47"/>
                    <a:pt x="0" y="47"/>
                    <a:pt x="0" y="47"/>
                  </a:cubicBezTo>
                  <a:close/>
                  <a:moveTo>
                    <a:pt x="2" y="30"/>
                  </a:moveTo>
                  <a:cubicBezTo>
                    <a:pt x="3" y="18"/>
                    <a:pt x="5" y="7"/>
                    <a:pt x="9" y="0"/>
                  </a:cubicBezTo>
                  <a:cubicBezTo>
                    <a:pt x="9" y="0"/>
                    <a:pt x="9" y="0"/>
                    <a:pt x="9" y="0"/>
                  </a:cubicBezTo>
                  <a:cubicBezTo>
                    <a:pt x="5" y="7"/>
                    <a:pt x="3" y="18"/>
                    <a:pt x="2" y="30"/>
                  </a:cubicBezTo>
                  <a:close/>
                </a:path>
              </a:pathLst>
            </a:custGeom>
            <a:solidFill>
              <a:srgbClr val="4B2B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490576">
              <a:extLst>
                <a:ext uri="{FF2B5EF4-FFF2-40B4-BE49-F238E27FC236}">
                  <a16:creationId xmlns:a16="http://schemas.microsoft.com/office/drawing/2014/main" id="{70F24D11-1A36-575F-D202-25D3E5D6B20F}"/>
                </a:ext>
              </a:extLst>
            </p:cNvPr>
            <p:cNvSpPr>
              <a:spLocks/>
            </p:cNvSpPr>
            <p:nvPr userDrawn="1"/>
          </p:nvSpPr>
          <p:spPr bwMode="auto">
            <a:xfrm>
              <a:off x="3875089" y="4064000"/>
              <a:ext cx="63500" cy="34925"/>
            </a:xfrm>
            <a:custGeom>
              <a:avLst/>
              <a:gdLst>
                <a:gd name="T0" fmla="*/ 2147483646 w 40"/>
                <a:gd name="T1" fmla="*/ 2147483646 h 22"/>
                <a:gd name="T2" fmla="*/ 0 w 40"/>
                <a:gd name="T3" fmla="*/ 2147483646 h 22"/>
                <a:gd name="T4" fmla="*/ 2147483646 w 40"/>
                <a:gd name="T5" fmla="*/ 0 h 22"/>
                <a:gd name="T6" fmla="*/ 2147483646 w 40"/>
                <a:gd name="T7" fmla="*/ 0 h 22"/>
                <a:gd name="T8" fmla="*/ 2147483646 w 40"/>
                <a:gd name="T9" fmla="*/ 0 h 22"/>
                <a:gd name="T10" fmla="*/ 2147483646 w 40"/>
                <a:gd name="T11" fmla="*/ 2147483646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22">
                  <a:moveTo>
                    <a:pt x="1" y="22"/>
                  </a:moveTo>
                  <a:cubicBezTo>
                    <a:pt x="0" y="22"/>
                    <a:pt x="0" y="22"/>
                    <a:pt x="0" y="22"/>
                  </a:cubicBezTo>
                  <a:cubicBezTo>
                    <a:pt x="12" y="15"/>
                    <a:pt x="25" y="8"/>
                    <a:pt x="39" y="0"/>
                  </a:cubicBezTo>
                  <a:cubicBezTo>
                    <a:pt x="39" y="0"/>
                    <a:pt x="39" y="0"/>
                    <a:pt x="39" y="0"/>
                  </a:cubicBezTo>
                  <a:cubicBezTo>
                    <a:pt x="39" y="0"/>
                    <a:pt x="39" y="0"/>
                    <a:pt x="40" y="0"/>
                  </a:cubicBezTo>
                  <a:lnTo>
                    <a:pt x="1" y="22"/>
                  </a:lnTo>
                  <a:close/>
                </a:path>
              </a:pathLst>
            </a:custGeom>
            <a:solidFill>
              <a:srgbClr val="763B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490577">
              <a:extLst>
                <a:ext uri="{FF2B5EF4-FFF2-40B4-BE49-F238E27FC236}">
                  <a16:creationId xmlns:a16="http://schemas.microsoft.com/office/drawing/2014/main" id="{C9495C2E-8ADA-279C-5D61-FE7FFDDAD97B}"/>
                </a:ext>
              </a:extLst>
            </p:cNvPr>
            <p:cNvSpPr>
              <a:spLocks/>
            </p:cNvSpPr>
            <p:nvPr userDrawn="1"/>
          </p:nvSpPr>
          <p:spPr bwMode="auto">
            <a:xfrm>
              <a:off x="3508376" y="3160713"/>
              <a:ext cx="890588" cy="565150"/>
            </a:xfrm>
            <a:custGeom>
              <a:avLst/>
              <a:gdLst>
                <a:gd name="T0" fmla="*/ 2147483646 w 561"/>
                <a:gd name="T1" fmla="*/ 2147483646 h 356"/>
                <a:gd name="T2" fmla="*/ 2147483646 w 561"/>
                <a:gd name="T3" fmla="*/ 2147483646 h 356"/>
                <a:gd name="T4" fmla="*/ 0 w 561"/>
                <a:gd name="T5" fmla="*/ 2147483646 h 356"/>
                <a:gd name="T6" fmla="*/ 2147483646 w 561"/>
                <a:gd name="T7" fmla="*/ 2147483646 h 356"/>
                <a:gd name="T8" fmla="*/ 2147483646 w 561"/>
                <a:gd name="T9" fmla="*/ 2147483646 h 356"/>
                <a:gd name="T10" fmla="*/ 2147483646 w 561"/>
                <a:gd name="T11" fmla="*/ 2147483646 h 356"/>
                <a:gd name="T12" fmla="*/ 2147483646 w 561"/>
                <a:gd name="T13" fmla="*/ 2147483646 h 3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1" h="356">
                  <a:moveTo>
                    <a:pt x="20" y="1"/>
                  </a:moveTo>
                  <a:cubicBezTo>
                    <a:pt x="19" y="0"/>
                    <a:pt x="17" y="0"/>
                    <a:pt x="15" y="1"/>
                  </a:cubicBezTo>
                  <a:cubicBezTo>
                    <a:pt x="0" y="10"/>
                    <a:pt x="0" y="10"/>
                    <a:pt x="0" y="10"/>
                  </a:cubicBezTo>
                  <a:cubicBezTo>
                    <a:pt x="541" y="356"/>
                    <a:pt x="541" y="356"/>
                    <a:pt x="541" y="356"/>
                  </a:cubicBezTo>
                  <a:cubicBezTo>
                    <a:pt x="556" y="348"/>
                    <a:pt x="556" y="348"/>
                    <a:pt x="556" y="348"/>
                  </a:cubicBezTo>
                  <a:cubicBezTo>
                    <a:pt x="558" y="347"/>
                    <a:pt x="560" y="346"/>
                    <a:pt x="561" y="347"/>
                  </a:cubicBezTo>
                  <a:lnTo>
                    <a:pt x="20" y="1"/>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490578">
              <a:extLst>
                <a:ext uri="{FF2B5EF4-FFF2-40B4-BE49-F238E27FC236}">
                  <a16:creationId xmlns:a16="http://schemas.microsoft.com/office/drawing/2014/main" id="{A6C2B182-C161-BB1F-1D0D-4693B8C08E1C}"/>
                </a:ext>
              </a:extLst>
            </p:cNvPr>
            <p:cNvSpPr>
              <a:spLocks/>
            </p:cNvSpPr>
            <p:nvPr userDrawn="1"/>
          </p:nvSpPr>
          <p:spPr bwMode="auto">
            <a:xfrm>
              <a:off x="4268789" y="3781425"/>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1"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490579">
              <a:extLst>
                <a:ext uri="{FF2B5EF4-FFF2-40B4-BE49-F238E27FC236}">
                  <a16:creationId xmlns:a16="http://schemas.microsoft.com/office/drawing/2014/main" id="{0BB1BAEC-382C-9A4F-B780-749AA8BFB4CB}"/>
                </a:ext>
              </a:extLst>
            </p:cNvPr>
            <p:cNvSpPr>
              <a:spLocks/>
            </p:cNvSpPr>
            <p:nvPr userDrawn="1"/>
          </p:nvSpPr>
          <p:spPr bwMode="auto">
            <a:xfrm>
              <a:off x="4268789" y="3781425"/>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490580">
              <a:extLst>
                <a:ext uri="{FF2B5EF4-FFF2-40B4-BE49-F238E27FC236}">
                  <a16:creationId xmlns:a16="http://schemas.microsoft.com/office/drawing/2014/main" id="{7EB9FE00-F385-7B39-6EF0-145D30BAF3B6}"/>
                </a:ext>
              </a:extLst>
            </p:cNvPr>
            <p:cNvSpPr>
              <a:spLocks/>
            </p:cNvSpPr>
            <p:nvPr userDrawn="1"/>
          </p:nvSpPr>
          <p:spPr bwMode="auto">
            <a:xfrm>
              <a:off x="3659189" y="3522663"/>
              <a:ext cx="708025" cy="571500"/>
            </a:xfrm>
            <a:custGeom>
              <a:avLst/>
              <a:gdLst>
                <a:gd name="T0" fmla="*/ 2147483646 w 446"/>
                <a:gd name="T1" fmla="*/ 2147483646 h 360"/>
                <a:gd name="T2" fmla="*/ 2147483646 w 446"/>
                <a:gd name="T3" fmla="*/ 0 h 360"/>
                <a:gd name="T4" fmla="*/ 2147483646 w 446"/>
                <a:gd name="T5" fmla="*/ 2147483646 h 360"/>
                <a:gd name="T6" fmla="*/ 2147483646 w 446"/>
                <a:gd name="T7" fmla="*/ 2147483646 h 360"/>
                <a:gd name="T8" fmla="*/ 2147483646 w 446"/>
                <a:gd name="T9" fmla="*/ 2147483646 h 360"/>
                <a:gd name="T10" fmla="*/ 2147483646 w 446"/>
                <a:gd name="T11" fmla="*/ 2147483646 h 360"/>
                <a:gd name="T12" fmla="*/ 2147483646 w 446"/>
                <a:gd name="T13" fmla="*/ 2147483646 h 360"/>
                <a:gd name="T14" fmla="*/ 2147483646 w 446"/>
                <a:gd name="T15" fmla="*/ 2147483646 h 360"/>
                <a:gd name="T16" fmla="*/ 2147483646 w 446"/>
                <a:gd name="T17" fmla="*/ 2147483646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6" h="360">
                  <a:moveTo>
                    <a:pt x="435" y="102"/>
                  </a:moveTo>
                  <a:cubicBezTo>
                    <a:pt x="433" y="85"/>
                    <a:pt x="434" y="18"/>
                    <a:pt x="446" y="0"/>
                  </a:cubicBezTo>
                  <a:cubicBezTo>
                    <a:pt x="386" y="35"/>
                    <a:pt x="386" y="35"/>
                    <a:pt x="386" y="35"/>
                  </a:cubicBezTo>
                  <a:cubicBezTo>
                    <a:pt x="385" y="35"/>
                    <a:pt x="56" y="224"/>
                    <a:pt x="56" y="225"/>
                  </a:cubicBezTo>
                  <a:cubicBezTo>
                    <a:pt x="0" y="238"/>
                    <a:pt x="29" y="318"/>
                    <a:pt x="29" y="335"/>
                  </a:cubicBezTo>
                  <a:cubicBezTo>
                    <a:pt x="29" y="352"/>
                    <a:pt x="40" y="360"/>
                    <a:pt x="55" y="353"/>
                  </a:cubicBezTo>
                  <a:cubicBezTo>
                    <a:pt x="56" y="352"/>
                    <a:pt x="385" y="163"/>
                    <a:pt x="386" y="163"/>
                  </a:cubicBezTo>
                  <a:cubicBezTo>
                    <a:pt x="446" y="128"/>
                    <a:pt x="446" y="128"/>
                    <a:pt x="446" y="128"/>
                  </a:cubicBezTo>
                  <a:cubicBezTo>
                    <a:pt x="439" y="124"/>
                    <a:pt x="436" y="115"/>
                    <a:pt x="435" y="102"/>
                  </a:cubicBezTo>
                  <a:close/>
                </a:path>
              </a:pathLst>
            </a:custGeom>
            <a:solidFill>
              <a:srgbClr val="FCE6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490581">
              <a:extLst>
                <a:ext uri="{FF2B5EF4-FFF2-40B4-BE49-F238E27FC236}">
                  <a16:creationId xmlns:a16="http://schemas.microsoft.com/office/drawing/2014/main" id="{2D1AC0D9-E48C-7BB5-A3F1-6382F083B42F}"/>
                </a:ext>
              </a:extLst>
            </p:cNvPr>
            <p:cNvSpPr>
              <a:spLocks/>
            </p:cNvSpPr>
            <p:nvPr userDrawn="1"/>
          </p:nvSpPr>
          <p:spPr bwMode="auto">
            <a:xfrm>
              <a:off x="2946401" y="3017838"/>
              <a:ext cx="1450975" cy="828675"/>
            </a:xfrm>
            <a:custGeom>
              <a:avLst/>
              <a:gdLst>
                <a:gd name="T0" fmla="*/ 2147483646 w 914"/>
                <a:gd name="T1" fmla="*/ 2147483646 h 522"/>
                <a:gd name="T2" fmla="*/ 2147483646 w 914"/>
                <a:gd name="T3" fmla="*/ 2147483646 h 522"/>
                <a:gd name="T4" fmla="*/ 2147483646 w 914"/>
                <a:gd name="T5" fmla="*/ 2147483646 h 522"/>
                <a:gd name="T6" fmla="*/ 0 w 914"/>
                <a:gd name="T7" fmla="*/ 2147483646 h 522"/>
                <a:gd name="T8" fmla="*/ 2147483646 w 914"/>
                <a:gd name="T9" fmla="*/ 2147483646 h 522"/>
                <a:gd name="T10" fmla="*/ 2147483646 w 914"/>
                <a:gd name="T11" fmla="*/ 2147483646 h 522"/>
                <a:gd name="T12" fmla="*/ 2147483646 w 914"/>
                <a:gd name="T13" fmla="*/ 2147483646 h 522"/>
                <a:gd name="T14" fmla="*/ 2147483646 w 914"/>
                <a:gd name="T15" fmla="*/ 2147483646 h 522"/>
                <a:gd name="T16" fmla="*/ 2147483646 w 914"/>
                <a:gd name="T17" fmla="*/ 2147483646 h 522"/>
                <a:gd name="T18" fmla="*/ 2147483646 w 914"/>
                <a:gd name="T19" fmla="*/ 2147483646 h 522"/>
                <a:gd name="T20" fmla="*/ 2147483646 w 914"/>
                <a:gd name="T21" fmla="*/ 2147483646 h 522"/>
                <a:gd name="T22" fmla="*/ 2147483646 w 914"/>
                <a:gd name="T23" fmla="*/ 2147483646 h 5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14" h="522">
                  <a:moveTo>
                    <a:pt x="416" y="5"/>
                  </a:moveTo>
                  <a:cubicBezTo>
                    <a:pt x="408" y="0"/>
                    <a:pt x="392" y="0"/>
                    <a:pt x="379" y="7"/>
                  </a:cubicBezTo>
                  <a:cubicBezTo>
                    <a:pt x="43" y="198"/>
                    <a:pt x="43" y="198"/>
                    <a:pt x="43" y="198"/>
                  </a:cubicBezTo>
                  <a:cubicBezTo>
                    <a:pt x="0" y="223"/>
                    <a:pt x="0" y="223"/>
                    <a:pt x="0" y="223"/>
                  </a:cubicBezTo>
                  <a:cubicBezTo>
                    <a:pt x="513" y="522"/>
                    <a:pt x="513" y="522"/>
                    <a:pt x="513" y="522"/>
                  </a:cubicBezTo>
                  <a:cubicBezTo>
                    <a:pt x="557" y="497"/>
                    <a:pt x="557" y="497"/>
                    <a:pt x="557" y="497"/>
                  </a:cubicBezTo>
                  <a:cubicBezTo>
                    <a:pt x="865" y="322"/>
                    <a:pt x="865" y="322"/>
                    <a:pt x="865" y="322"/>
                  </a:cubicBezTo>
                  <a:cubicBezTo>
                    <a:pt x="864" y="322"/>
                    <a:pt x="864" y="322"/>
                    <a:pt x="864" y="322"/>
                  </a:cubicBezTo>
                  <a:cubicBezTo>
                    <a:pt x="887" y="309"/>
                    <a:pt x="887" y="309"/>
                    <a:pt x="887" y="309"/>
                  </a:cubicBezTo>
                  <a:cubicBezTo>
                    <a:pt x="910" y="295"/>
                    <a:pt x="910" y="295"/>
                    <a:pt x="910" y="295"/>
                  </a:cubicBezTo>
                  <a:cubicBezTo>
                    <a:pt x="912" y="294"/>
                    <a:pt x="913" y="294"/>
                    <a:pt x="914" y="295"/>
                  </a:cubicBezTo>
                  <a:lnTo>
                    <a:pt x="416" y="5"/>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 name="Freeform 490582">
              <a:extLst>
                <a:ext uri="{FF2B5EF4-FFF2-40B4-BE49-F238E27FC236}">
                  <a16:creationId xmlns:a16="http://schemas.microsoft.com/office/drawing/2014/main" id="{98051EF4-24EF-F5E9-B55D-879130B55C93}"/>
                </a:ext>
              </a:extLst>
            </p:cNvPr>
            <p:cNvSpPr>
              <a:spLocks/>
            </p:cNvSpPr>
            <p:nvPr userDrawn="1"/>
          </p:nvSpPr>
          <p:spPr bwMode="auto">
            <a:xfrm>
              <a:off x="2876551" y="3371850"/>
              <a:ext cx="890588" cy="730250"/>
            </a:xfrm>
            <a:custGeom>
              <a:avLst/>
              <a:gdLst>
                <a:gd name="T0" fmla="*/ 2147483646 w 561"/>
                <a:gd name="T1" fmla="*/ 2147483646 h 460"/>
                <a:gd name="T2" fmla="*/ 2147483646 w 561"/>
                <a:gd name="T3" fmla="*/ 2147483646 h 460"/>
                <a:gd name="T4" fmla="*/ 0 w 561"/>
                <a:gd name="T5" fmla="*/ 2147483646 h 460"/>
                <a:gd name="T6" fmla="*/ 0 w 561"/>
                <a:gd name="T7" fmla="*/ 2147483646 h 460"/>
                <a:gd name="T8" fmla="*/ 2147483646 w 561"/>
                <a:gd name="T9" fmla="*/ 0 h 460"/>
                <a:gd name="T10" fmla="*/ 2147483646 w 561"/>
                <a:gd name="T11" fmla="*/ 2147483646 h 460"/>
                <a:gd name="T12" fmla="*/ 2147483646 w 561"/>
                <a:gd name="T13" fmla="*/ 2147483646 h 460"/>
                <a:gd name="T14" fmla="*/ 2147483646 w 561"/>
                <a:gd name="T15" fmla="*/ 2147483646 h 460"/>
                <a:gd name="T16" fmla="*/ 2147483646 w 561"/>
                <a:gd name="T17" fmla="*/ 2147483646 h 4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1" h="460">
                  <a:moveTo>
                    <a:pt x="526" y="460"/>
                  </a:moveTo>
                  <a:cubicBezTo>
                    <a:pt x="28" y="170"/>
                    <a:pt x="28" y="170"/>
                    <a:pt x="28" y="170"/>
                  </a:cubicBezTo>
                  <a:cubicBezTo>
                    <a:pt x="4" y="156"/>
                    <a:pt x="1" y="133"/>
                    <a:pt x="0" y="120"/>
                  </a:cubicBezTo>
                  <a:cubicBezTo>
                    <a:pt x="0" y="75"/>
                    <a:pt x="0" y="84"/>
                    <a:pt x="0" y="59"/>
                  </a:cubicBezTo>
                  <a:cubicBezTo>
                    <a:pt x="0" y="18"/>
                    <a:pt x="31" y="8"/>
                    <a:pt x="44" y="0"/>
                  </a:cubicBezTo>
                  <a:cubicBezTo>
                    <a:pt x="561" y="296"/>
                    <a:pt x="561" y="296"/>
                    <a:pt x="561" y="296"/>
                  </a:cubicBezTo>
                  <a:cubicBezTo>
                    <a:pt x="551" y="302"/>
                    <a:pt x="521" y="319"/>
                    <a:pt x="514" y="349"/>
                  </a:cubicBezTo>
                  <a:cubicBezTo>
                    <a:pt x="506" y="380"/>
                    <a:pt x="514" y="419"/>
                    <a:pt x="514" y="433"/>
                  </a:cubicBezTo>
                  <a:cubicBezTo>
                    <a:pt x="514" y="446"/>
                    <a:pt x="519" y="455"/>
                    <a:pt x="526" y="460"/>
                  </a:cubicBez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490583">
              <a:extLst>
                <a:ext uri="{FF2B5EF4-FFF2-40B4-BE49-F238E27FC236}">
                  <a16:creationId xmlns:a16="http://schemas.microsoft.com/office/drawing/2014/main" id="{87F8E561-1515-6963-BF4F-58B424AD436C}"/>
                </a:ext>
              </a:extLst>
            </p:cNvPr>
            <p:cNvSpPr>
              <a:spLocks/>
            </p:cNvSpPr>
            <p:nvPr userDrawn="1"/>
          </p:nvSpPr>
          <p:spPr bwMode="auto">
            <a:xfrm>
              <a:off x="3686176" y="3482975"/>
              <a:ext cx="715963" cy="633413"/>
            </a:xfrm>
            <a:custGeom>
              <a:avLst/>
              <a:gdLst>
                <a:gd name="T0" fmla="*/ 2147483646 w 451"/>
                <a:gd name="T1" fmla="*/ 2147483646 h 399"/>
                <a:gd name="T2" fmla="*/ 2147483646 w 451"/>
                <a:gd name="T3" fmla="*/ 2147483646 h 399"/>
                <a:gd name="T4" fmla="*/ 2147483646 w 451"/>
                <a:gd name="T5" fmla="*/ 2147483646 h 399"/>
                <a:gd name="T6" fmla="*/ 2147483646 w 451"/>
                <a:gd name="T7" fmla="*/ 2147483646 h 399"/>
                <a:gd name="T8" fmla="*/ 2147483646 w 451"/>
                <a:gd name="T9" fmla="*/ 2147483646 h 399"/>
                <a:gd name="T10" fmla="*/ 2147483646 w 451"/>
                <a:gd name="T11" fmla="*/ 2147483646 h 399"/>
                <a:gd name="T12" fmla="*/ 2147483646 w 451"/>
                <a:gd name="T13" fmla="*/ 2147483646 h 399"/>
                <a:gd name="T14" fmla="*/ 2147483646 w 451"/>
                <a:gd name="T15" fmla="*/ 2147483646 h 399"/>
                <a:gd name="T16" fmla="*/ 2147483646 w 451"/>
                <a:gd name="T17" fmla="*/ 2147483646 h 399"/>
                <a:gd name="T18" fmla="*/ 2147483646 w 451"/>
                <a:gd name="T19" fmla="*/ 2147483646 h 399"/>
                <a:gd name="T20" fmla="*/ 2147483646 w 451"/>
                <a:gd name="T21" fmla="*/ 2147483646 h 399"/>
                <a:gd name="T22" fmla="*/ 2147483646 w 451"/>
                <a:gd name="T23" fmla="*/ 2147483646 h 399"/>
                <a:gd name="T24" fmla="*/ 2147483646 w 451"/>
                <a:gd name="T25" fmla="*/ 2147483646 h 399"/>
                <a:gd name="T26" fmla="*/ 2147483646 w 451"/>
                <a:gd name="T27" fmla="*/ 2147483646 h 399"/>
                <a:gd name="T28" fmla="*/ 2147483646 w 451"/>
                <a:gd name="T29" fmla="*/ 2147483646 h 399"/>
                <a:gd name="T30" fmla="*/ 2147483646 w 451"/>
                <a:gd name="T31" fmla="*/ 2147483646 h 399"/>
                <a:gd name="T32" fmla="*/ 2147483646 w 451"/>
                <a:gd name="T33" fmla="*/ 2147483646 h 399"/>
                <a:gd name="T34" fmla="*/ 2147483646 w 451"/>
                <a:gd name="T35" fmla="*/ 2147483646 h 399"/>
                <a:gd name="T36" fmla="*/ 0 w 451"/>
                <a:gd name="T37" fmla="*/ 2147483646 h 399"/>
                <a:gd name="T38" fmla="*/ 2147483646 w 451"/>
                <a:gd name="T39" fmla="*/ 2147483646 h 399"/>
                <a:gd name="T40" fmla="*/ 2147483646 w 451"/>
                <a:gd name="T41" fmla="*/ 2147483646 h 399"/>
                <a:gd name="T42" fmla="*/ 2147483646 w 451"/>
                <a:gd name="T43" fmla="*/ 2147483646 h 3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51" h="399">
                  <a:moveTo>
                    <a:pt x="444" y="2"/>
                  </a:moveTo>
                  <a:cubicBezTo>
                    <a:pt x="447" y="0"/>
                    <a:pt x="450" y="2"/>
                    <a:pt x="450" y="6"/>
                  </a:cubicBezTo>
                  <a:cubicBezTo>
                    <a:pt x="450" y="10"/>
                    <a:pt x="447" y="15"/>
                    <a:pt x="444" y="17"/>
                  </a:cubicBezTo>
                  <a:cubicBezTo>
                    <a:pt x="429" y="25"/>
                    <a:pt x="429" y="25"/>
                    <a:pt x="429" y="25"/>
                  </a:cubicBezTo>
                  <a:cubicBezTo>
                    <a:pt x="46" y="246"/>
                    <a:pt x="46" y="246"/>
                    <a:pt x="46" y="246"/>
                  </a:cubicBezTo>
                  <a:cubicBezTo>
                    <a:pt x="44" y="247"/>
                    <a:pt x="44" y="247"/>
                    <a:pt x="44" y="247"/>
                  </a:cubicBezTo>
                  <a:cubicBezTo>
                    <a:pt x="40" y="250"/>
                    <a:pt x="14" y="260"/>
                    <a:pt x="14" y="294"/>
                  </a:cubicBezTo>
                  <a:cubicBezTo>
                    <a:pt x="14" y="320"/>
                    <a:pt x="15" y="346"/>
                    <a:pt x="15" y="358"/>
                  </a:cubicBezTo>
                  <a:cubicBezTo>
                    <a:pt x="15" y="375"/>
                    <a:pt x="27" y="384"/>
                    <a:pt x="51" y="370"/>
                  </a:cubicBezTo>
                  <a:cubicBezTo>
                    <a:pt x="429" y="153"/>
                    <a:pt x="429" y="153"/>
                    <a:pt x="429" y="153"/>
                  </a:cubicBezTo>
                  <a:cubicBezTo>
                    <a:pt x="444" y="145"/>
                    <a:pt x="444" y="145"/>
                    <a:pt x="444" y="145"/>
                  </a:cubicBezTo>
                  <a:cubicBezTo>
                    <a:pt x="448" y="143"/>
                    <a:pt x="451" y="144"/>
                    <a:pt x="451" y="148"/>
                  </a:cubicBezTo>
                  <a:cubicBezTo>
                    <a:pt x="451" y="152"/>
                    <a:pt x="448" y="157"/>
                    <a:pt x="444" y="159"/>
                  </a:cubicBezTo>
                  <a:cubicBezTo>
                    <a:pt x="390" y="190"/>
                    <a:pt x="390" y="190"/>
                    <a:pt x="390" y="190"/>
                  </a:cubicBezTo>
                  <a:cubicBezTo>
                    <a:pt x="91" y="361"/>
                    <a:pt x="91" y="361"/>
                    <a:pt x="91" y="361"/>
                  </a:cubicBezTo>
                  <a:cubicBezTo>
                    <a:pt x="47" y="386"/>
                    <a:pt x="47" y="386"/>
                    <a:pt x="47" y="386"/>
                  </a:cubicBezTo>
                  <a:cubicBezTo>
                    <a:pt x="46" y="387"/>
                    <a:pt x="44" y="387"/>
                    <a:pt x="43" y="388"/>
                  </a:cubicBezTo>
                  <a:cubicBezTo>
                    <a:pt x="21" y="399"/>
                    <a:pt x="3" y="390"/>
                    <a:pt x="1" y="364"/>
                  </a:cubicBezTo>
                  <a:cubicBezTo>
                    <a:pt x="0" y="343"/>
                    <a:pt x="0" y="314"/>
                    <a:pt x="0" y="289"/>
                  </a:cubicBezTo>
                  <a:cubicBezTo>
                    <a:pt x="0" y="250"/>
                    <a:pt x="41" y="232"/>
                    <a:pt x="54" y="225"/>
                  </a:cubicBezTo>
                  <a:cubicBezTo>
                    <a:pt x="41" y="233"/>
                    <a:pt x="41" y="233"/>
                    <a:pt x="41" y="233"/>
                  </a:cubicBezTo>
                  <a:lnTo>
                    <a:pt x="444" y="2"/>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490584">
              <a:extLst>
                <a:ext uri="{FF2B5EF4-FFF2-40B4-BE49-F238E27FC236}">
                  <a16:creationId xmlns:a16="http://schemas.microsoft.com/office/drawing/2014/main" id="{28759F6D-0CB2-8E94-E241-022304968C1F}"/>
                </a:ext>
              </a:extLst>
            </p:cNvPr>
            <p:cNvSpPr>
              <a:spLocks noEditPoints="1"/>
            </p:cNvSpPr>
            <p:nvPr userDrawn="1"/>
          </p:nvSpPr>
          <p:spPr bwMode="auto">
            <a:xfrm>
              <a:off x="4349751" y="3530600"/>
              <a:ext cx="14288" cy="76200"/>
            </a:xfrm>
            <a:custGeom>
              <a:avLst/>
              <a:gdLst>
                <a:gd name="T0" fmla="*/ 0 w 9"/>
                <a:gd name="T1" fmla="*/ 2147483646 h 48"/>
                <a:gd name="T2" fmla="*/ 2147483646 w 9"/>
                <a:gd name="T3" fmla="*/ 2147483646 h 48"/>
                <a:gd name="T4" fmla="*/ 2147483646 w 9"/>
                <a:gd name="T5" fmla="*/ 2147483646 h 48"/>
                <a:gd name="T6" fmla="*/ 0 w 9"/>
                <a:gd name="T7" fmla="*/ 2147483646 h 48"/>
                <a:gd name="T8" fmla="*/ 0 w 9"/>
                <a:gd name="T9" fmla="*/ 2147483646 h 48"/>
                <a:gd name="T10" fmla="*/ 2147483646 w 9"/>
                <a:gd name="T11" fmla="*/ 2147483646 h 48"/>
                <a:gd name="T12" fmla="*/ 2147483646 w 9"/>
                <a:gd name="T13" fmla="*/ 0 h 48"/>
                <a:gd name="T14" fmla="*/ 2147483646 w 9"/>
                <a:gd name="T15" fmla="*/ 0 h 48"/>
                <a:gd name="T16" fmla="*/ 2147483646 w 9"/>
                <a:gd name="T17" fmla="*/ 2147483646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48">
                  <a:moveTo>
                    <a:pt x="0" y="48"/>
                  </a:moveTo>
                  <a:cubicBezTo>
                    <a:pt x="1" y="42"/>
                    <a:pt x="1" y="36"/>
                    <a:pt x="2" y="31"/>
                  </a:cubicBezTo>
                  <a:cubicBezTo>
                    <a:pt x="2" y="31"/>
                    <a:pt x="2" y="31"/>
                    <a:pt x="2" y="31"/>
                  </a:cubicBezTo>
                  <a:cubicBezTo>
                    <a:pt x="1" y="36"/>
                    <a:pt x="1" y="42"/>
                    <a:pt x="0" y="48"/>
                  </a:cubicBezTo>
                  <a:cubicBezTo>
                    <a:pt x="0" y="48"/>
                    <a:pt x="0" y="48"/>
                    <a:pt x="0" y="48"/>
                  </a:cubicBezTo>
                  <a:close/>
                  <a:moveTo>
                    <a:pt x="2" y="30"/>
                  </a:moveTo>
                  <a:cubicBezTo>
                    <a:pt x="3" y="18"/>
                    <a:pt x="6" y="7"/>
                    <a:pt x="9" y="0"/>
                  </a:cubicBezTo>
                  <a:cubicBezTo>
                    <a:pt x="9" y="0"/>
                    <a:pt x="9" y="0"/>
                    <a:pt x="9" y="0"/>
                  </a:cubicBezTo>
                  <a:cubicBezTo>
                    <a:pt x="6" y="7"/>
                    <a:pt x="3" y="18"/>
                    <a:pt x="2" y="30"/>
                  </a:cubicBezTo>
                  <a:close/>
                </a:path>
              </a:pathLst>
            </a:custGeom>
            <a:solidFill>
              <a:srgbClr val="4B2B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490585">
              <a:extLst>
                <a:ext uri="{FF2B5EF4-FFF2-40B4-BE49-F238E27FC236}">
                  <a16:creationId xmlns:a16="http://schemas.microsoft.com/office/drawing/2014/main" id="{D1F5C97D-08EC-985B-FDE9-B1701E7EDDF0}"/>
                </a:ext>
              </a:extLst>
            </p:cNvPr>
            <p:cNvSpPr>
              <a:spLocks/>
            </p:cNvSpPr>
            <p:nvPr userDrawn="1"/>
          </p:nvSpPr>
          <p:spPr bwMode="auto">
            <a:xfrm>
              <a:off x="3836989" y="3792538"/>
              <a:ext cx="61913" cy="36513"/>
            </a:xfrm>
            <a:custGeom>
              <a:avLst/>
              <a:gdLst>
                <a:gd name="T0" fmla="*/ 0 w 39"/>
                <a:gd name="T1" fmla="*/ 2147483646 h 23"/>
                <a:gd name="T2" fmla="*/ 0 w 39"/>
                <a:gd name="T3" fmla="*/ 2147483646 h 23"/>
                <a:gd name="T4" fmla="*/ 2147483646 w 39"/>
                <a:gd name="T5" fmla="*/ 0 h 23"/>
                <a:gd name="T6" fmla="*/ 2147483646 w 39"/>
                <a:gd name="T7" fmla="*/ 0 h 23"/>
                <a:gd name="T8" fmla="*/ 2147483646 w 39"/>
                <a:gd name="T9" fmla="*/ 0 h 23"/>
                <a:gd name="T10" fmla="*/ 0 w 39"/>
                <a:gd name="T11" fmla="*/ 2147483646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23">
                  <a:moveTo>
                    <a:pt x="0" y="23"/>
                  </a:moveTo>
                  <a:cubicBezTo>
                    <a:pt x="0" y="23"/>
                    <a:pt x="0" y="23"/>
                    <a:pt x="0" y="23"/>
                  </a:cubicBezTo>
                  <a:cubicBezTo>
                    <a:pt x="11" y="16"/>
                    <a:pt x="24" y="8"/>
                    <a:pt x="38" y="0"/>
                  </a:cubicBezTo>
                  <a:cubicBezTo>
                    <a:pt x="38" y="0"/>
                    <a:pt x="38" y="0"/>
                    <a:pt x="38" y="0"/>
                  </a:cubicBezTo>
                  <a:cubicBezTo>
                    <a:pt x="38" y="0"/>
                    <a:pt x="39" y="0"/>
                    <a:pt x="39" y="0"/>
                  </a:cubicBezTo>
                  <a:lnTo>
                    <a:pt x="0" y="23"/>
                  </a:lnTo>
                  <a:close/>
                </a:path>
              </a:pathLst>
            </a:custGeom>
            <a:solidFill>
              <a:srgbClr val="763B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490586">
              <a:extLst>
                <a:ext uri="{FF2B5EF4-FFF2-40B4-BE49-F238E27FC236}">
                  <a16:creationId xmlns:a16="http://schemas.microsoft.com/office/drawing/2014/main" id="{4B048DC2-10A9-5CFB-7E06-B85560DD56F2}"/>
                </a:ext>
              </a:extLst>
            </p:cNvPr>
            <p:cNvSpPr>
              <a:spLocks/>
            </p:cNvSpPr>
            <p:nvPr userDrawn="1"/>
          </p:nvSpPr>
          <p:spPr bwMode="auto">
            <a:xfrm>
              <a:off x="2800351" y="3862388"/>
              <a:ext cx="844550" cy="639763"/>
            </a:xfrm>
            <a:custGeom>
              <a:avLst/>
              <a:gdLst>
                <a:gd name="T0" fmla="*/ 0 w 532"/>
                <a:gd name="T1" fmla="*/ 0 h 403"/>
                <a:gd name="T2" fmla="*/ 0 w 532"/>
                <a:gd name="T3" fmla="*/ 2147483646 h 403"/>
                <a:gd name="T4" fmla="*/ 2147483646 w 532"/>
                <a:gd name="T5" fmla="*/ 2147483646 h 403"/>
                <a:gd name="T6" fmla="*/ 2147483646 w 532"/>
                <a:gd name="T7" fmla="*/ 2147483646 h 403"/>
                <a:gd name="T8" fmla="*/ 2147483646 w 532"/>
                <a:gd name="T9" fmla="*/ 2147483646 h 403"/>
                <a:gd name="T10" fmla="*/ 0 w 532"/>
                <a:gd name="T11" fmla="*/ 0 h 4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2" h="403">
                  <a:moveTo>
                    <a:pt x="0" y="0"/>
                  </a:moveTo>
                  <a:lnTo>
                    <a:pt x="0" y="110"/>
                  </a:lnTo>
                  <a:lnTo>
                    <a:pt x="523" y="403"/>
                  </a:lnTo>
                  <a:lnTo>
                    <a:pt x="532" y="353"/>
                  </a:lnTo>
                  <a:lnTo>
                    <a:pt x="522" y="302"/>
                  </a:lnTo>
                  <a:lnTo>
                    <a:pt x="0" y="0"/>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490587">
              <a:extLst>
                <a:ext uri="{FF2B5EF4-FFF2-40B4-BE49-F238E27FC236}">
                  <a16:creationId xmlns:a16="http://schemas.microsoft.com/office/drawing/2014/main" id="{45321A4B-54F7-8094-E3B1-61A990EE3AA9}"/>
                </a:ext>
              </a:extLst>
            </p:cNvPr>
            <p:cNvSpPr>
              <a:spLocks/>
            </p:cNvSpPr>
            <p:nvPr userDrawn="1"/>
          </p:nvSpPr>
          <p:spPr bwMode="auto">
            <a:xfrm>
              <a:off x="2800351" y="3851275"/>
              <a:ext cx="863600" cy="492125"/>
            </a:xfrm>
            <a:custGeom>
              <a:avLst/>
              <a:gdLst>
                <a:gd name="T0" fmla="*/ 0 w 545"/>
                <a:gd name="T1" fmla="*/ 2147483646 h 310"/>
                <a:gd name="T2" fmla="*/ 2147483646 w 545"/>
                <a:gd name="T3" fmla="*/ 2147483646 h 310"/>
                <a:gd name="T4" fmla="*/ 2147483646 w 545"/>
                <a:gd name="T5" fmla="*/ 2147483646 h 310"/>
                <a:gd name="T6" fmla="*/ 2147483646 w 545"/>
                <a:gd name="T7" fmla="*/ 2147483646 h 310"/>
                <a:gd name="T8" fmla="*/ 2147483646 w 545"/>
                <a:gd name="T9" fmla="*/ 2147483646 h 310"/>
                <a:gd name="T10" fmla="*/ 2147483646 w 545"/>
                <a:gd name="T11" fmla="*/ 2147483646 h 310"/>
                <a:gd name="T12" fmla="*/ 0 w 545"/>
                <a:gd name="T13" fmla="*/ 2147483646 h 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5" h="310">
                  <a:moveTo>
                    <a:pt x="0" y="7"/>
                  </a:moveTo>
                  <a:cubicBezTo>
                    <a:pt x="522" y="310"/>
                    <a:pt x="522" y="310"/>
                    <a:pt x="522" y="310"/>
                  </a:cubicBezTo>
                  <a:cubicBezTo>
                    <a:pt x="538" y="306"/>
                    <a:pt x="538" y="306"/>
                    <a:pt x="538" y="306"/>
                  </a:cubicBezTo>
                  <a:cubicBezTo>
                    <a:pt x="540" y="305"/>
                    <a:pt x="545" y="306"/>
                    <a:pt x="545" y="306"/>
                  </a:cubicBezTo>
                  <a:cubicBezTo>
                    <a:pt x="26" y="4"/>
                    <a:pt x="26" y="4"/>
                    <a:pt x="26" y="4"/>
                  </a:cubicBezTo>
                  <a:cubicBezTo>
                    <a:pt x="19" y="0"/>
                    <a:pt x="11" y="0"/>
                    <a:pt x="5" y="3"/>
                  </a:cubicBezTo>
                  <a:lnTo>
                    <a:pt x="0" y="7"/>
                  </a:lnTo>
                  <a:close/>
                </a:path>
              </a:pathLst>
            </a:custGeom>
            <a:solidFill>
              <a:srgbClr val="145A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490588">
              <a:extLst>
                <a:ext uri="{FF2B5EF4-FFF2-40B4-BE49-F238E27FC236}">
                  <a16:creationId xmlns:a16="http://schemas.microsoft.com/office/drawing/2014/main" id="{76C721E5-8CEF-C059-5DC1-60AF0B6B62E9}"/>
                </a:ext>
              </a:extLst>
            </p:cNvPr>
            <p:cNvSpPr>
              <a:spLocks/>
            </p:cNvSpPr>
            <p:nvPr userDrawn="1"/>
          </p:nvSpPr>
          <p:spPr bwMode="auto">
            <a:xfrm>
              <a:off x="3338514" y="4840288"/>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2" y="1"/>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490589">
              <a:extLst>
                <a:ext uri="{FF2B5EF4-FFF2-40B4-BE49-F238E27FC236}">
                  <a16:creationId xmlns:a16="http://schemas.microsoft.com/office/drawing/2014/main" id="{FB90A8B3-FECB-BC30-BF4C-FF7A2131EB89}"/>
                </a:ext>
              </a:extLst>
            </p:cNvPr>
            <p:cNvSpPr>
              <a:spLocks/>
            </p:cNvSpPr>
            <p:nvPr userDrawn="1"/>
          </p:nvSpPr>
          <p:spPr bwMode="auto">
            <a:xfrm>
              <a:off x="3338514" y="4840288"/>
              <a:ext cx="3175" cy="3175"/>
            </a:xfrm>
            <a:custGeom>
              <a:avLst/>
              <a:gdLst>
                <a:gd name="T0" fmla="*/ 2147483646 w 2"/>
                <a:gd name="T1" fmla="*/ 0 h 2"/>
                <a:gd name="T2" fmla="*/ 0 w 2"/>
                <a:gd name="T3" fmla="*/ 2147483646 h 2"/>
                <a:gd name="T4" fmla="*/ 0 w 2"/>
                <a:gd name="T5" fmla="*/ 2147483646 h 2"/>
                <a:gd name="T6" fmla="*/ 2147483646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2"/>
                  </a:ln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490590">
              <a:extLst>
                <a:ext uri="{FF2B5EF4-FFF2-40B4-BE49-F238E27FC236}">
                  <a16:creationId xmlns:a16="http://schemas.microsoft.com/office/drawing/2014/main" id="{C849F511-6F89-8936-9A2A-7C847A6F8FAB}"/>
                </a:ext>
              </a:extLst>
            </p:cNvPr>
            <p:cNvSpPr>
              <a:spLocks/>
            </p:cNvSpPr>
            <p:nvPr userDrawn="1"/>
          </p:nvSpPr>
          <p:spPr bwMode="auto">
            <a:xfrm>
              <a:off x="3340101" y="4637088"/>
              <a:ext cx="1588" cy="1588"/>
            </a:xfrm>
            <a:custGeom>
              <a:avLst/>
              <a:gdLst>
                <a:gd name="T0" fmla="*/ 0 w 1"/>
                <a:gd name="T1" fmla="*/ 2147483646 h 1"/>
                <a:gd name="T2" fmla="*/ 0 w 1"/>
                <a:gd name="T3" fmla="*/ 2147483646 h 1"/>
                <a:gd name="T4" fmla="*/ 2147483646 w 1"/>
                <a:gd name="T5" fmla="*/ 0 h 1"/>
                <a:gd name="T6" fmla="*/ 0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1"/>
                    <a:pt x="0" y="1"/>
                  </a:cubicBezTo>
                  <a:cubicBezTo>
                    <a:pt x="1" y="0"/>
                    <a:pt x="1" y="0"/>
                    <a:pt x="1" y="0"/>
                  </a:cubicBezTo>
                  <a:cubicBezTo>
                    <a:pt x="1" y="1"/>
                    <a:pt x="0" y="1"/>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490591">
              <a:extLst>
                <a:ext uri="{FF2B5EF4-FFF2-40B4-BE49-F238E27FC236}">
                  <a16:creationId xmlns:a16="http://schemas.microsoft.com/office/drawing/2014/main" id="{BC1AE8B8-95A8-EF7F-6B7D-3232435F686F}"/>
                </a:ext>
              </a:extLst>
            </p:cNvPr>
            <p:cNvSpPr>
              <a:spLocks/>
            </p:cNvSpPr>
            <p:nvPr userDrawn="1"/>
          </p:nvSpPr>
          <p:spPr bwMode="auto">
            <a:xfrm>
              <a:off x="2154239" y="4378325"/>
              <a:ext cx="836613" cy="500063"/>
            </a:xfrm>
            <a:custGeom>
              <a:avLst/>
              <a:gdLst>
                <a:gd name="T0" fmla="*/ 2147483646 w 528"/>
                <a:gd name="T1" fmla="*/ 2147483646 h 315"/>
                <a:gd name="T2" fmla="*/ 2147483646 w 528"/>
                <a:gd name="T3" fmla="*/ 2147483646 h 315"/>
                <a:gd name="T4" fmla="*/ 2147483646 w 528"/>
                <a:gd name="T5" fmla="*/ 2147483646 h 315"/>
                <a:gd name="T6" fmla="*/ 2147483646 w 528"/>
                <a:gd name="T7" fmla="*/ 2147483646 h 315"/>
                <a:gd name="T8" fmla="*/ 2147483646 w 528"/>
                <a:gd name="T9" fmla="*/ 2147483646 h 315"/>
                <a:gd name="T10" fmla="*/ 2147483646 w 528"/>
                <a:gd name="T11" fmla="*/ 2147483646 h 315"/>
                <a:gd name="T12" fmla="*/ 2147483646 w 528"/>
                <a:gd name="T13" fmla="*/ 2147483646 h 315"/>
                <a:gd name="T14" fmla="*/ 2147483646 w 528"/>
                <a:gd name="T15" fmla="*/ 2147483646 h 315"/>
                <a:gd name="T16" fmla="*/ 2147483646 w 528"/>
                <a:gd name="T17" fmla="*/ 2147483646 h 315"/>
                <a:gd name="T18" fmla="*/ 2147483646 w 528"/>
                <a:gd name="T19" fmla="*/ 2147483646 h 315"/>
                <a:gd name="T20" fmla="*/ 0 w 528"/>
                <a:gd name="T21" fmla="*/ 0 h 315"/>
                <a:gd name="T22" fmla="*/ 2147483646 w 528"/>
                <a:gd name="T23" fmla="*/ 2147483646 h 3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8" h="315">
                  <a:moveTo>
                    <a:pt x="5" y="7"/>
                  </a:moveTo>
                  <a:cubicBezTo>
                    <a:pt x="501" y="296"/>
                    <a:pt x="501" y="296"/>
                    <a:pt x="501" y="296"/>
                  </a:cubicBezTo>
                  <a:cubicBezTo>
                    <a:pt x="505" y="298"/>
                    <a:pt x="509" y="299"/>
                    <a:pt x="514" y="299"/>
                  </a:cubicBezTo>
                  <a:cubicBezTo>
                    <a:pt x="518" y="299"/>
                    <a:pt x="523" y="298"/>
                    <a:pt x="526" y="296"/>
                  </a:cubicBezTo>
                  <a:cubicBezTo>
                    <a:pt x="526" y="296"/>
                    <a:pt x="526" y="296"/>
                    <a:pt x="526" y="296"/>
                  </a:cubicBezTo>
                  <a:cubicBezTo>
                    <a:pt x="526" y="296"/>
                    <a:pt x="526" y="296"/>
                    <a:pt x="526" y="296"/>
                  </a:cubicBezTo>
                  <a:cubicBezTo>
                    <a:pt x="528" y="311"/>
                    <a:pt x="528" y="311"/>
                    <a:pt x="528" y="311"/>
                  </a:cubicBezTo>
                  <a:cubicBezTo>
                    <a:pt x="521" y="315"/>
                    <a:pt x="510" y="315"/>
                    <a:pt x="503" y="311"/>
                  </a:cubicBezTo>
                  <a:cubicBezTo>
                    <a:pt x="7" y="23"/>
                    <a:pt x="7" y="23"/>
                    <a:pt x="7" y="23"/>
                  </a:cubicBezTo>
                  <a:cubicBezTo>
                    <a:pt x="4" y="21"/>
                    <a:pt x="2" y="18"/>
                    <a:pt x="2" y="16"/>
                  </a:cubicBezTo>
                  <a:cubicBezTo>
                    <a:pt x="0" y="0"/>
                    <a:pt x="0" y="0"/>
                    <a:pt x="0" y="0"/>
                  </a:cubicBezTo>
                  <a:cubicBezTo>
                    <a:pt x="0" y="3"/>
                    <a:pt x="2" y="5"/>
                    <a:pt x="5" y="7"/>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490592">
              <a:extLst>
                <a:ext uri="{FF2B5EF4-FFF2-40B4-BE49-F238E27FC236}">
                  <a16:creationId xmlns:a16="http://schemas.microsoft.com/office/drawing/2014/main" id="{EE2A1552-C82A-3E32-6313-07340F19B1F2}"/>
                </a:ext>
              </a:extLst>
            </p:cNvPr>
            <p:cNvSpPr>
              <a:spLocks/>
            </p:cNvSpPr>
            <p:nvPr userDrawn="1"/>
          </p:nvSpPr>
          <p:spPr bwMode="auto">
            <a:xfrm>
              <a:off x="2151064" y="3998913"/>
              <a:ext cx="1474788" cy="855663"/>
            </a:xfrm>
            <a:custGeom>
              <a:avLst/>
              <a:gdLst>
                <a:gd name="T0" fmla="*/ 2147483646 w 930"/>
                <a:gd name="T1" fmla="*/ 2147483646 h 539"/>
                <a:gd name="T2" fmla="*/ 2147483646 w 930"/>
                <a:gd name="T3" fmla="*/ 2147483646 h 539"/>
                <a:gd name="T4" fmla="*/ 2147483646 w 930"/>
                <a:gd name="T5" fmla="*/ 2147483646 h 539"/>
                <a:gd name="T6" fmla="*/ 2147483646 w 930"/>
                <a:gd name="T7" fmla="*/ 2147483646 h 539"/>
                <a:gd name="T8" fmla="*/ 2147483646 w 930"/>
                <a:gd name="T9" fmla="*/ 2147483646 h 539"/>
                <a:gd name="T10" fmla="*/ 2147483646 w 930"/>
                <a:gd name="T11" fmla="*/ 0 h 539"/>
                <a:gd name="T12" fmla="*/ 2147483646 w 930"/>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0" h="539">
                  <a:moveTo>
                    <a:pt x="7" y="232"/>
                  </a:moveTo>
                  <a:cubicBezTo>
                    <a:pt x="0" y="236"/>
                    <a:pt x="0" y="242"/>
                    <a:pt x="7" y="246"/>
                  </a:cubicBezTo>
                  <a:cubicBezTo>
                    <a:pt x="503" y="535"/>
                    <a:pt x="503" y="535"/>
                    <a:pt x="503" y="535"/>
                  </a:cubicBezTo>
                  <a:cubicBezTo>
                    <a:pt x="510" y="539"/>
                    <a:pt x="521" y="539"/>
                    <a:pt x="528" y="535"/>
                  </a:cubicBezTo>
                  <a:cubicBezTo>
                    <a:pt x="930" y="303"/>
                    <a:pt x="930" y="303"/>
                    <a:pt x="930" y="303"/>
                  </a:cubicBezTo>
                  <a:cubicBezTo>
                    <a:pt x="409" y="0"/>
                    <a:pt x="409" y="0"/>
                    <a:pt x="409" y="0"/>
                  </a:cubicBezTo>
                  <a:lnTo>
                    <a:pt x="7" y="232"/>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490593">
              <a:extLst>
                <a:ext uri="{FF2B5EF4-FFF2-40B4-BE49-F238E27FC236}">
                  <a16:creationId xmlns:a16="http://schemas.microsoft.com/office/drawing/2014/main" id="{3C98B3AA-25DD-AB94-2036-9982134B0208}"/>
                </a:ext>
              </a:extLst>
            </p:cNvPr>
            <p:cNvSpPr>
              <a:spLocks/>
            </p:cNvSpPr>
            <p:nvPr userDrawn="1"/>
          </p:nvSpPr>
          <p:spPr bwMode="auto">
            <a:xfrm>
              <a:off x="2971801" y="4335463"/>
              <a:ext cx="633413" cy="501650"/>
            </a:xfrm>
            <a:custGeom>
              <a:avLst/>
              <a:gdLst>
                <a:gd name="T0" fmla="*/ 0 w 399"/>
                <a:gd name="T1" fmla="*/ 2147483646 h 316"/>
                <a:gd name="T2" fmla="*/ 0 w 399"/>
                <a:gd name="T3" fmla="*/ 2147483646 h 316"/>
                <a:gd name="T4" fmla="*/ 2147483646 w 399"/>
                <a:gd name="T5" fmla="*/ 2147483646 h 316"/>
                <a:gd name="T6" fmla="*/ 2147483646 w 399"/>
                <a:gd name="T7" fmla="*/ 0 h 316"/>
                <a:gd name="T8" fmla="*/ 0 w 399"/>
                <a:gd name="T9" fmla="*/ 2147483646 h 3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9" h="316">
                  <a:moveTo>
                    <a:pt x="0" y="233"/>
                  </a:moveTo>
                  <a:lnTo>
                    <a:pt x="0" y="316"/>
                  </a:lnTo>
                  <a:lnTo>
                    <a:pt x="399" y="83"/>
                  </a:lnTo>
                  <a:lnTo>
                    <a:pt x="399" y="0"/>
                  </a:lnTo>
                  <a:lnTo>
                    <a:pt x="0" y="233"/>
                  </a:lnTo>
                  <a:close/>
                </a:path>
              </a:pathLst>
            </a:custGeom>
            <a:solidFill>
              <a:srgbClr val="BE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490594">
              <a:extLst>
                <a:ext uri="{FF2B5EF4-FFF2-40B4-BE49-F238E27FC236}">
                  <a16:creationId xmlns:a16="http://schemas.microsoft.com/office/drawing/2014/main" id="{72DE5A05-5CE5-63A6-405C-95F49F1E9E92}"/>
                </a:ext>
              </a:extLst>
            </p:cNvPr>
            <p:cNvSpPr>
              <a:spLocks/>
            </p:cNvSpPr>
            <p:nvPr userDrawn="1"/>
          </p:nvSpPr>
          <p:spPr bwMode="auto">
            <a:xfrm>
              <a:off x="2197101" y="4270375"/>
              <a:ext cx="774700" cy="566738"/>
            </a:xfrm>
            <a:custGeom>
              <a:avLst/>
              <a:gdLst>
                <a:gd name="T0" fmla="*/ 0 w 488"/>
                <a:gd name="T1" fmla="*/ 0 h 357"/>
                <a:gd name="T2" fmla="*/ 0 w 488"/>
                <a:gd name="T3" fmla="*/ 2147483646 h 357"/>
                <a:gd name="T4" fmla="*/ 2147483646 w 488"/>
                <a:gd name="T5" fmla="*/ 2147483646 h 357"/>
                <a:gd name="T6" fmla="*/ 2147483646 w 488"/>
                <a:gd name="T7" fmla="*/ 2147483646 h 357"/>
                <a:gd name="T8" fmla="*/ 0 w 488"/>
                <a:gd name="T9" fmla="*/ 0 h 3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8" h="357">
                  <a:moveTo>
                    <a:pt x="0" y="0"/>
                  </a:moveTo>
                  <a:lnTo>
                    <a:pt x="0" y="74"/>
                  </a:lnTo>
                  <a:lnTo>
                    <a:pt x="488" y="357"/>
                  </a:lnTo>
                  <a:lnTo>
                    <a:pt x="488" y="274"/>
                  </a:lnTo>
                  <a:lnTo>
                    <a:pt x="0" y="0"/>
                  </a:lnTo>
                  <a:close/>
                </a:path>
              </a:pathLst>
            </a:custGeom>
            <a:solidFill>
              <a:srgbClr val="D7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490595">
              <a:extLst>
                <a:ext uri="{FF2B5EF4-FFF2-40B4-BE49-F238E27FC236}">
                  <a16:creationId xmlns:a16="http://schemas.microsoft.com/office/drawing/2014/main" id="{FA496DCA-3D08-FEAC-9E51-A163216F2248}"/>
                </a:ext>
              </a:extLst>
            </p:cNvPr>
            <p:cNvSpPr>
              <a:spLocks/>
            </p:cNvSpPr>
            <p:nvPr userDrawn="1"/>
          </p:nvSpPr>
          <p:spPr bwMode="auto">
            <a:xfrm>
              <a:off x="2987676" y="4327525"/>
              <a:ext cx="693738" cy="544513"/>
            </a:xfrm>
            <a:custGeom>
              <a:avLst/>
              <a:gdLst>
                <a:gd name="T0" fmla="*/ 2147483646 w 437"/>
                <a:gd name="T1" fmla="*/ 2147483646 h 343"/>
                <a:gd name="T2" fmla="*/ 2147483646 w 437"/>
                <a:gd name="T3" fmla="*/ 2147483646 h 343"/>
                <a:gd name="T4" fmla="*/ 0 w 437"/>
                <a:gd name="T5" fmla="*/ 2147483646 h 343"/>
                <a:gd name="T6" fmla="*/ 0 w 437"/>
                <a:gd name="T7" fmla="*/ 2147483646 h 343"/>
                <a:gd name="T8" fmla="*/ 2147483646 w 437"/>
                <a:gd name="T9" fmla="*/ 2147483646 h 343"/>
                <a:gd name="T10" fmla="*/ 2147483646 w 437"/>
                <a:gd name="T11" fmla="*/ 2147483646 h 343"/>
                <a:gd name="T12" fmla="*/ 2147483646 w 437"/>
                <a:gd name="T13" fmla="*/ 2147483646 h 343"/>
                <a:gd name="T14" fmla="*/ 2147483646 w 437"/>
                <a:gd name="T15" fmla="*/ 2147483646 h 343"/>
                <a:gd name="T16" fmla="*/ 0 w 437"/>
                <a:gd name="T17" fmla="*/ 2147483646 h 343"/>
                <a:gd name="T18" fmla="*/ 2147483646 w 437"/>
                <a:gd name="T19" fmla="*/ 2147483646 h 343"/>
                <a:gd name="T20" fmla="*/ 2147483646 w 437"/>
                <a:gd name="T21" fmla="*/ 2147483646 h 343"/>
                <a:gd name="T22" fmla="*/ 2147483646 w 437"/>
                <a:gd name="T23" fmla="*/ 2147483646 h 343"/>
                <a:gd name="T24" fmla="*/ 2147483646 w 437"/>
                <a:gd name="T25" fmla="*/ 2147483646 h 343"/>
                <a:gd name="T26" fmla="*/ 2147483646 w 437"/>
                <a:gd name="T27" fmla="*/ 2147483646 h 3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37" h="343">
                  <a:moveTo>
                    <a:pt x="426" y="6"/>
                  </a:moveTo>
                  <a:cubicBezTo>
                    <a:pt x="416" y="0"/>
                    <a:pt x="402" y="9"/>
                    <a:pt x="401" y="10"/>
                  </a:cubicBezTo>
                  <a:cubicBezTo>
                    <a:pt x="0" y="242"/>
                    <a:pt x="0" y="242"/>
                    <a:pt x="0" y="242"/>
                  </a:cubicBezTo>
                  <a:cubicBezTo>
                    <a:pt x="0" y="257"/>
                    <a:pt x="0" y="257"/>
                    <a:pt x="0" y="257"/>
                  </a:cubicBezTo>
                  <a:cubicBezTo>
                    <a:pt x="387" y="32"/>
                    <a:pt x="387" y="32"/>
                    <a:pt x="387" y="32"/>
                  </a:cubicBezTo>
                  <a:cubicBezTo>
                    <a:pt x="390" y="31"/>
                    <a:pt x="409" y="20"/>
                    <a:pt x="409" y="41"/>
                  </a:cubicBezTo>
                  <a:cubicBezTo>
                    <a:pt x="409" y="78"/>
                    <a:pt x="409" y="78"/>
                    <a:pt x="409" y="78"/>
                  </a:cubicBezTo>
                  <a:cubicBezTo>
                    <a:pt x="409" y="80"/>
                    <a:pt x="406" y="94"/>
                    <a:pt x="395" y="100"/>
                  </a:cubicBezTo>
                  <a:cubicBezTo>
                    <a:pt x="0" y="328"/>
                    <a:pt x="0" y="328"/>
                    <a:pt x="0" y="328"/>
                  </a:cubicBezTo>
                  <a:cubicBezTo>
                    <a:pt x="2" y="343"/>
                    <a:pt x="2" y="343"/>
                    <a:pt x="2" y="343"/>
                  </a:cubicBezTo>
                  <a:cubicBezTo>
                    <a:pt x="402" y="112"/>
                    <a:pt x="402" y="112"/>
                    <a:pt x="402" y="112"/>
                  </a:cubicBezTo>
                  <a:cubicBezTo>
                    <a:pt x="415" y="106"/>
                    <a:pt x="435" y="97"/>
                    <a:pt x="435" y="63"/>
                  </a:cubicBezTo>
                  <a:cubicBezTo>
                    <a:pt x="435" y="28"/>
                    <a:pt x="435" y="28"/>
                    <a:pt x="435" y="28"/>
                  </a:cubicBezTo>
                  <a:cubicBezTo>
                    <a:pt x="435" y="28"/>
                    <a:pt x="437" y="13"/>
                    <a:pt x="426" y="6"/>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490596">
              <a:extLst>
                <a:ext uri="{FF2B5EF4-FFF2-40B4-BE49-F238E27FC236}">
                  <a16:creationId xmlns:a16="http://schemas.microsoft.com/office/drawing/2014/main" id="{46BEA120-10AB-5738-FD53-3BC8285F5941}"/>
                </a:ext>
              </a:extLst>
            </p:cNvPr>
            <p:cNvSpPr>
              <a:spLocks/>
            </p:cNvSpPr>
            <p:nvPr userDrawn="1"/>
          </p:nvSpPr>
          <p:spPr bwMode="auto">
            <a:xfrm>
              <a:off x="2154239" y="4241800"/>
              <a:ext cx="833438" cy="498475"/>
            </a:xfrm>
            <a:custGeom>
              <a:avLst/>
              <a:gdLst>
                <a:gd name="T0" fmla="*/ 2147483646 w 526"/>
                <a:gd name="T1" fmla="*/ 2147483646 h 314"/>
                <a:gd name="T2" fmla="*/ 2147483646 w 526"/>
                <a:gd name="T3" fmla="*/ 2147483646 h 314"/>
                <a:gd name="T4" fmla="*/ 2147483646 w 526"/>
                <a:gd name="T5" fmla="*/ 2147483646 h 314"/>
                <a:gd name="T6" fmla="*/ 2147483646 w 526"/>
                <a:gd name="T7" fmla="*/ 2147483646 h 314"/>
                <a:gd name="T8" fmla="*/ 2147483646 w 526"/>
                <a:gd name="T9" fmla="*/ 2147483646 h 314"/>
                <a:gd name="T10" fmla="*/ 2147483646 w 526"/>
                <a:gd name="T11" fmla="*/ 2147483646 h 314"/>
                <a:gd name="T12" fmla="*/ 2147483646 w 526"/>
                <a:gd name="T13" fmla="*/ 2147483646 h 314"/>
                <a:gd name="T14" fmla="*/ 2147483646 w 526"/>
                <a:gd name="T15" fmla="*/ 2147483646 h 314"/>
                <a:gd name="T16" fmla="*/ 2147483646 w 526"/>
                <a:gd name="T17" fmla="*/ 2147483646 h 314"/>
                <a:gd name="T18" fmla="*/ 0 w 526"/>
                <a:gd name="T19" fmla="*/ 2147483646 h 314"/>
                <a:gd name="T20" fmla="*/ 0 w 526"/>
                <a:gd name="T21" fmla="*/ 0 h 314"/>
                <a:gd name="T22" fmla="*/ 2147483646 w 526"/>
                <a:gd name="T23" fmla="*/ 2147483646 h 3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6" h="314">
                  <a:moveTo>
                    <a:pt x="5" y="7"/>
                  </a:moveTo>
                  <a:cubicBezTo>
                    <a:pt x="501" y="296"/>
                    <a:pt x="501" y="296"/>
                    <a:pt x="501" y="296"/>
                  </a:cubicBezTo>
                  <a:cubicBezTo>
                    <a:pt x="501" y="295"/>
                    <a:pt x="501" y="295"/>
                    <a:pt x="501" y="295"/>
                  </a:cubicBezTo>
                  <a:cubicBezTo>
                    <a:pt x="508" y="299"/>
                    <a:pt x="519" y="299"/>
                    <a:pt x="526" y="295"/>
                  </a:cubicBezTo>
                  <a:cubicBezTo>
                    <a:pt x="526" y="311"/>
                    <a:pt x="526" y="311"/>
                    <a:pt x="526" y="311"/>
                  </a:cubicBezTo>
                  <a:cubicBezTo>
                    <a:pt x="523" y="313"/>
                    <a:pt x="518" y="314"/>
                    <a:pt x="514" y="314"/>
                  </a:cubicBezTo>
                  <a:cubicBezTo>
                    <a:pt x="509" y="314"/>
                    <a:pt x="505" y="313"/>
                    <a:pt x="501" y="311"/>
                  </a:cubicBezTo>
                  <a:cubicBezTo>
                    <a:pt x="501" y="311"/>
                    <a:pt x="501" y="311"/>
                    <a:pt x="501" y="311"/>
                  </a:cubicBezTo>
                  <a:cubicBezTo>
                    <a:pt x="5" y="23"/>
                    <a:pt x="5" y="23"/>
                    <a:pt x="5" y="23"/>
                  </a:cubicBezTo>
                  <a:cubicBezTo>
                    <a:pt x="2" y="21"/>
                    <a:pt x="0" y="18"/>
                    <a:pt x="0" y="16"/>
                  </a:cubicBezTo>
                  <a:cubicBezTo>
                    <a:pt x="0" y="0"/>
                    <a:pt x="0" y="0"/>
                    <a:pt x="0" y="0"/>
                  </a:cubicBezTo>
                  <a:cubicBezTo>
                    <a:pt x="0" y="3"/>
                    <a:pt x="2" y="5"/>
                    <a:pt x="5" y="7"/>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490597">
              <a:extLst>
                <a:ext uri="{FF2B5EF4-FFF2-40B4-BE49-F238E27FC236}">
                  <a16:creationId xmlns:a16="http://schemas.microsoft.com/office/drawing/2014/main" id="{7FD83243-D8B5-F50B-ECFF-D8AB5A3AEC0F}"/>
                </a:ext>
              </a:extLst>
            </p:cNvPr>
            <p:cNvSpPr>
              <a:spLocks/>
            </p:cNvSpPr>
            <p:nvPr userDrawn="1"/>
          </p:nvSpPr>
          <p:spPr bwMode="auto">
            <a:xfrm>
              <a:off x="2151064" y="3862388"/>
              <a:ext cx="1479550" cy="854075"/>
            </a:xfrm>
            <a:custGeom>
              <a:avLst/>
              <a:gdLst>
                <a:gd name="T0" fmla="*/ 2147483646 w 933"/>
                <a:gd name="T1" fmla="*/ 2147483646 h 538"/>
                <a:gd name="T2" fmla="*/ 2147483646 w 933"/>
                <a:gd name="T3" fmla="*/ 2147483646 h 538"/>
                <a:gd name="T4" fmla="*/ 2147483646 w 933"/>
                <a:gd name="T5" fmla="*/ 2147483646 h 538"/>
                <a:gd name="T6" fmla="*/ 2147483646 w 933"/>
                <a:gd name="T7" fmla="*/ 2147483646 h 538"/>
                <a:gd name="T8" fmla="*/ 2147483646 w 933"/>
                <a:gd name="T9" fmla="*/ 2147483646 h 538"/>
                <a:gd name="T10" fmla="*/ 2147483646 w 933"/>
                <a:gd name="T11" fmla="*/ 0 h 538"/>
                <a:gd name="T12" fmla="*/ 2147483646 w 933"/>
                <a:gd name="T13" fmla="*/ 2147483646 h 5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538">
                  <a:moveTo>
                    <a:pt x="7" y="232"/>
                  </a:moveTo>
                  <a:cubicBezTo>
                    <a:pt x="0" y="236"/>
                    <a:pt x="0" y="242"/>
                    <a:pt x="7" y="246"/>
                  </a:cubicBezTo>
                  <a:cubicBezTo>
                    <a:pt x="503" y="535"/>
                    <a:pt x="503" y="535"/>
                    <a:pt x="503" y="535"/>
                  </a:cubicBezTo>
                  <a:cubicBezTo>
                    <a:pt x="510" y="538"/>
                    <a:pt x="521" y="538"/>
                    <a:pt x="528" y="535"/>
                  </a:cubicBezTo>
                  <a:cubicBezTo>
                    <a:pt x="933" y="301"/>
                    <a:pt x="933" y="301"/>
                    <a:pt x="933" y="301"/>
                  </a:cubicBezTo>
                  <a:cubicBezTo>
                    <a:pt x="409" y="0"/>
                    <a:pt x="409" y="0"/>
                    <a:pt x="409" y="0"/>
                  </a:cubicBezTo>
                  <a:lnTo>
                    <a:pt x="7" y="232"/>
                  </a:lnTo>
                  <a:close/>
                </a:path>
              </a:pathLst>
            </a:custGeom>
            <a:solidFill>
              <a:srgbClr val="2C85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490598">
              <a:extLst>
                <a:ext uri="{FF2B5EF4-FFF2-40B4-BE49-F238E27FC236}">
                  <a16:creationId xmlns:a16="http://schemas.microsoft.com/office/drawing/2014/main" id="{E56D535A-E36E-4B46-550B-54B450A6A3E0}"/>
                </a:ext>
              </a:extLst>
            </p:cNvPr>
            <p:cNvSpPr>
              <a:spLocks/>
            </p:cNvSpPr>
            <p:nvPr userDrawn="1"/>
          </p:nvSpPr>
          <p:spPr bwMode="auto">
            <a:xfrm>
              <a:off x="2803526" y="3694113"/>
              <a:ext cx="842963" cy="639763"/>
            </a:xfrm>
            <a:custGeom>
              <a:avLst/>
              <a:gdLst>
                <a:gd name="T0" fmla="*/ 0 w 531"/>
                <a:gd name="T1" fmla="*/ 0 h 403"/>
                <a:gd name="T2" fmla="*/ 0 w 531"/>
                <a:gd name="T3" fmla="*/ 2147483646 h 403"/>
                <a:gd name="T4" fmla="*/ 2147483646 w 531"/>
                <a:gd name="T5" fmla="*/ 2147483646 h 403"/>
                <a:gd name="T6" fmla="*/ 2147483646 w 531"/>
                <a:gd name="T7" fmla="*/ 2147483646 h 403"/>
                <a:gd name="T8" fmla="*/ 2147483646 w 531"/>
                <a:gd name="T9" fmla="*/ 2147483646 h 403"/>
                <a:gd name="T10" fmla="*/ 0 w 531"/>
                <a:gd name="T11" fmla="*/ 0 h 4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1" h="403">
                  <a:moveTo>
                    <a:pt x="0" y="0"/>
                  </a:moveTo>
                  <a:lnTo>
                    <a:pt x="0" y="109"/>
                  </a:lnTo>
                  <a:lnTo>
                    <a:pt x="523" y="403"/>
                  </a:lnTo>
                  <a:lnTo>
                    <a:pt x="531" y="353"/>
                  </a:lnTo>
                  <a:lnTo>
                    <a:pt x="521" y="302"/>
                  </a:lnTo>
                  <a:lnTo>
                    <a:pt x="0" y="0"/>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490599">
              <a:extLst>
                <a:ext uri="{FF2B5EF4-FFF2-40B4-BE49-F238E27FC236}">
                  <a16:creationId xmlns:a16="http://schemas.microsoft.com/office/drawing/2014/main" id="{BD69043B-07C0-4B10-BA4F-B1087769713D}"/>
                </a:ext>
              </a:extLst>
            </p:cNvPr>
            <p:cNvSpPr>
              <a:spLocks/>
            </p:cNvSpPr>
            <p:nvPr userDrawn="1"/>
          </p:nvSpPr>
          <p:spPr bwMode="auto">
            <a:xfrm>
              <a:off x="2803526" y="3683000"/>
              <a:ext cx="863600" cy="492125"/>
            </a:xfrm>
            <a:custGeom>
              <a:avLst/>
              <a:gdLst>
                <a:gd name="T0" fmla="*/ 0 w 545"/>
                <a:gd name="T1" fmla="*/ 2147483646 h 310"/>
                <a:gd name="T2" fmla="*/ 2147483646 w 545"/>
                <a:gd name="T3" fmla="*/ 2147483646 h 310"/>
                <a:gd name="T4" fmla="*/ 2147483646 w 545"/>
                <a:gd name="T5" fmla="*/ 2147483646 h 310"/>
                <a:gd name="T6" fmla="*/ 2147483646 w 545"/>
                <a:gd name="T7" fmla="*/ 2147483646 h 310"/>
                <a:gd name="T8" fmla="*/ 2147483646 w 545"/>
                <a:gd name="T9" fmla="*/ 2147483646 h 310"/>
                <a:gd name="T10" fmla="*/ 2147483646 w 545"/>
                <a:gd name="T11" fmla="*/ 2147483646 h 310"/>
                <a:gd name="T12" fmla="*/ 0 w 545"/>
                <a:gd name="T13" fmla="*/ 2147483646 h 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5" h="310">
                  <a:moveTo>
                    <a:pt x="0" y="6"/>
                  </a:moveTo>
                  <a:cubicBezTo>
                    <a:pt x="522" y="310"/>
                    <a:pt x="522" y="310"/>
                    <a:pt x="522" y="310"/>
                  </a:cubicBezTo>
                  <a:cubicBezTo>
                    <a:pt x="538" y="305"/>
                    <a:pt x="538" y="305"/>
                    <a:pt x="538" y="305"/>
                  </a:cubicBezTo>
                  <a:cubicBezTo>
                    <a:pt x="540" y="305"/>
                    <a:pt x="545" y="306"/>
                    <a:pt x="545" y="306"/>
                  </a:cubicBezTo>
                  <a:cubicBezTo>
                    <a:pt x="26" y="3"/>
                    <a:pt x="26" y="3"/>
                    <a:pt x="26" y="3"/>
                  </a:cubicBezTo>
                  <a:cubicBezTo>
                    <a:pt x="19" y="0"/>
                    <a:pt x="11" y="0"/>
                    <a:pt x="5" y="3"/>
                  </a:cubicBezTo>
                  <a:lnTo>
                    <a:pt x="0" y="6"/>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490600">
              <a:extLst>
                <a:ext uri="{FF2B5EF4-FFF2-40B4-BE49-F238E27FC236}">
                  <a16:creationId xmlns:a16="http://schemas.microsoft.com/office/drawing/2014/main" id="{738740D1-D96E-7B2F-885B-FD60AAAB621B}"/>
                </a:ext>
              </a:extLst>
            </p:cNvPr>
            <p:cNvSpPr>
              <a:spLocks/>
            </p:cNvSpPr>
            <p:nvPr userDrawn="1"/>
          </p:nvSpPr>
          <p:spPr bwMode="auto">
            <a:xfrm>
              <a:off x="3341689" y="4672013"/>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1"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490601">
              <a:extLst>
                <a:ext uri="{FF2B5EF4-FFF2-40B4-BE49-F238E27FC236}">
                  <a16:creationId xmlns:a16="http://schemas.microsoft.com/office/drawing/2014/main" id="{8D222113-FF45-B478-A6FC-92F00E88DDB8}"/>
                </a:ext>
              </a:extLst>
            </p:cNvPr>
            <p:cNvSpPr>
              <a:spLocks/>
            </p:cNvSpPr>
            <p:nvPr userDrawn="1"/>
          </p:nvSpPr>
          <p:spPr bwMode="auto">
            <a:xfrm>
              <a:off x="3341689" y="4672013"/>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490602">
              <a:extLst>
                <a:ext uri="{FF2B5EF4-FFF2-40B4-BE49-F238E27FC236}">
                  <a16:creationId xmlns:a16="http://schemas.microsoft.com/office/drawing/2014/main" id="{1EE7A85F-6315-F27B-15E9-4AFD2AAA5EDC}"/>
                </a:ext>
              </a:extLst>
            </p:cNvPr>
            <p:cNvSpPr>
              <a:spLocks/>
            </p:cNvSpPr>
            <p:nvPr userDrawn="1"/>
          </p:nvSpPr>
          <p:spPr bwMode="auto">
            <a:xfrm>
              <a:off x="3341689" y="4468813"/>
              <a:ext cx="3175" cy="1588"/>
            </a:xfrm>
            <a:custGeom>
              <a:avLst/>
              <a:gdLst>
                <a:gd name="T0" fmla="*/ 0 w 2"/>
                <a:gd name="T1" fmla="*/ 2147483646 h 1"/>
                <a:gd name="T2" fmla="*/ 0 w 2"/>
                <a:gd name="T3" fmla="*/ 2147483646 h 1"/>
                <a:gd name="T4" fmla="*/ 2147483646 w 2"/>
                <a:gd name="T5" fmla="*/ 0 h 1"/>
                <a:gd name="T6" fmla="*/ 0 w 2"/>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cubicBezTo>
                    <a:pt x="0" y="1"/>
                    <a:pt x="0" y="1"/>
                    <a:pt x="0" y="1"/>
                  </a:cubicBezTo>
                  <a:cubicBezTo>
                    <a:pt x="2" y="0"/>
                    <a:pt x="2" y="0"/>
                    <a:pt x="2" y="0"/>
                  </a:cubicBezTo>
                  <a:cubicBezTo>
                    <a:pt x="1" y="0"/>
                    <a:pt x="1" y="1"/>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490603">
              <a:extLst>
                <a:ext uri="{FF2B5EF4-FFF2-40B4-BE49-F238E27FC236}">
                  <a16:creationId xmlns:a16="http://schemas.microsoft.com/office/drawing/2014/main" id="{EB5FF485-D001-E797-5846-F98C2A070939}"/>
                </a:ext>
              </a:extLst>
            </p:cNvPr>
            <p:cNvSpPr>
              <a:spLocks/>
            </p:cNvSpPr>
            <p:nvPr userDrawn="1"/>
          </p:nvSpPr>
          <p:spPr bwMode="auto">
            <a:xfrm>
              <a:off x="2157414" y="4210050"/>
              <a:ext cx="836613" cy="500063"/>
            </a:xfrm>
            <a:custGeom>
              <a:avLst/>
              <a:gdLst>
                <a:gd name="T0" fmla="*/ 2147483646 w 528"/>
                <a:gd name="T1" fmla="*/ 2147483646 h 315"/>
                <a:gd name="T2" fmla="*/ 2147483646 w 528"/>
                <a:gd name="T3" fmla="*/ 2147483646 h 315"/>
                <a:gd name="T4" fmla="*/ 2147483646 w 528"/>
                <a:gd name="T5" fmla="*/ 2147483646 h 315"/>
                <a:gd name="T6" fmla="*/ 2147483646 w 528"/>
                <a:gd name="T7" fmla="*/ 2147483646 h 315"/>
                <a:gd name="T8" fmla="*/ 2147483646 w 528"/>
                <a:gd name="T9" fmla="*/ 2147483646 h 315"/>
                <a:gd name="T10" fmla="*/ 2147483646 w 528"/>
                <a:gd name="T11" fmla="*/ 2147483646 h 315"/>
                <a:gd name="T12" fmla="*/ 2147483646 w 528"/>
                <a:gd name="T13" fmla="*/ 2147483646 h 315"/>
                <a:gd name="T14" fmla="*/ 2147483646 w 528"/>
                <a:gd name="T15" fmla="*/ 2147483646 h 315"/>
                <a:gd name="T16" fmla="*/ 2147483646 w 528"/>
                <a:gd name="T17" fmla="*/ 2147483646 h 315"/>
                <a:gd name="T18" fmla="*/ 2147483646 w 528"/>
                <a:gd name="T19" fmla="*/ 2147483646 h 315"/>
                <a:gd name="T20" fmla="*/ 0 w 528"/>
                <a:gd name="T21" fmla="*/ 0 h 315"/>
                <a:gd name="T22" fmla="*/ 2147483646 w 528"/>
                <a:gd name="T23" fmla="*/ 2147483646 h 3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8" h="315">
                  <a:moveTo>
                    <a:pt x="5" y="7"/>
                  </a:moveTo>
                  <a:cubicBezTo>
                    <a:pt x="501" y="295"/>
                    <a:pt x="501" y="295"/>
                    <a:pt x="501" y="295"/>
                  </a:cubicBezTo>
                  <a:cubicBezTo>
                    <a:pt x="504" y="297"/>
                    <a:pt x="509" y="298"/>
                    <a:pt x="513" y="298"/>
                  </a:cubicBezTo>
                  <a:cubicBezTo>
                    <a:pt x="518" y="298"/>
                    <a:pt x="522" y="297"/>
                    <a:pt x="526" y="295"/>
                  </a:cubicBezTo>
                  <a:cubicBezTo>
                    <a:pt x="526" y="295"/>
                    <a:pt x="526" y="295"/>
                    <a:pt x="526" y="295"/>
                  </a:cubicBezTo>
                  <a:cubicBezTo>
                    <a:pt x="526" y="295"/>
                    <a:pt x="526" y="295"/>
                    <a:pt x="526" y="295"/>
                  </a:cubicBezTo>
                  <a:cubicBezTo>
                    <a:pt x="528" y="311"/>
                    <a:pt x="528" y="311"/>
                    <a:pt x="528" y="311"/>
                  </a:cubicBezTo>
                  <a:cubicBezTo>
                    <a:pt x="521" y="315"/>
                    <a:pt x="510" y="315"/>
                    <a:pt x="503" y="311"/>
                  </a:cubicBezTo>
                  <a:cubicBezTo>
                    <a:pt x="7" y="22"/>
                    <a:pt x="7" y="22"/>
                    <a:pt x="7" y="22"/>
                  </a:cubicBezTo>
                  <a:cubicBezTo>
                    <a:pt x="3" y="20"/>
                    <a:pt x="2" y="18"/>
                    <a:pt x="2" y="15"/>
                  </a:cubicBezTo>
                  <a:cubicBezTo>
                    <a:pt x="0" y="0"/>
                    <a:pt x="0" y="0"/>
                    <a:pt x="0" y="0"/>
                  </a:cubicBezTo>
                  <a:cubicBezTo>
                    <a:pt x="0" y="2"/>
                    <a:pt x="1" y="5"/>
                    <a:pt x="5" y="7"/>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490604">
              <a:extLst>
                <a:ext uri="{FF2B5EF4-FFF2-40B4-BE49-F238E27FC236}">
                  <a16:creationId xmlns:a16="http://schemas.microsoft.com/office/drawing/2014/main" id="{26A89AE6-605D-ACAB-781F-AA6E5CC41D9F}"/>
                </a:ext>
              </a:extLst>
            </p:cNvPr>
            <p:cNvSpPr>
              <a:spLocks/>
            </p:cNvSpPr>
            <p:nvPr userDrawn="1"/>
          </p:nvSpPr>
          <p:spPr bwMode="auto">
            <a:xfrm>
              <a:off x="2154239" y="3829050"/>
              <a:ext cx="1474788" cy="855663"/>
            </a:xfrm>
            <a:custGeom>
              <a:avLst/>
              <a:gdLst>
                <a:gd name="T0" fmla="*/ 2147483646 w 930"/>
                <a:gd name="T1" fmla="*/ 2147483646 h 539"/>
                <a:gd name="T2" fmla="*/ 2147483646 w 930"/>
                <a:gd name="T3" fmla="*/ 2147483646 h 539"/>
                <a:gd name="T4" fmla="*/ 2147483646 w 930"/>
                <a:gd name="T5" fmla="*/ 2147483646 h 539"/>
                <a:gd name="T6" fmla="*/ 2147483646 w 930"/>
                <a:gd name="T7" fmla="*/ 2147483646 h 539"/>
                <a:gd name="T8" fmla="*/ 2147483646 w 930"/>
                <a:gd name="T9" fmla="*/ 2147483646 h 539"/>
                <a:gd name="T10" fmla="*/ 2147483646 w 930"/>
                <a:gd name="T11" fmla="*/ 0 h 539"/>
                <a:gd name="T12" fmla="*/ 2147483646 w 930"/>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0" h="539">
                  <a:moveTo>
                    <a:pt x="7" y="232"/>
                  </a:moveTo>
                  <a:cubicBezTo>
                    <a:pt x="0" y="236"/>
                    <a:pt x="0" y="243"/>
                    <a:pt x="7" y="247"/>
                  </a:cubicBezTo>
                  <a:cubicBezTo>
                    <a:pt x="503" y="535"/>
                    <a:pt x="503" y="535"/>
                    <a:pt x="503" y="535"/>
                  </a:cubicBezTo>
                  <a:cubicBezTo>
                    <a:pt x="510" y="539"/>
                    <a:pt x="521" y="539"/>
                    <a:pt x="528" y="535"/>
                  </a:cubicBezTo>
                  <a:cubicBezTo>
                    <a:pt x="930" y="303"/>
                    <a:pt x="930" y="303"/>
                    <a:pt x="930" y="303"/>
                  </a:cubicBezTo>
                  <a:cubicBezTo>
                    <a:pt x="409" y="0"/>
                    <a:pt x="409" y="0"/>
                    <a:pt x="409" y="0"/>
                  </a:cubicBezTo>
                  <a:lnTo>
                    <a:pt x="7" y="232"/>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490605">
              <a:extLst>
                <a:ext uri="{FF2B5EF4-FFF2-40B4-BE49-F238E27FC236}">
                  <a16:creationId xmlns:a16="http://schemas.microsoft.com/office/drawing/2014/main" id="{15DA14FC-A013-3A08-C5CC-174200FC72E3}"/>
                </a:ext>
              </a:extLst>
            </p:cNvPr>
            <p:cNvSpPr>
              <a:spLocks/>
            </p:cNvSpPr>
            <p:nvPr userDrawn="1"/>
          </p:nvSpPr>
          <p:spPr bwMode="auto">
            <a:xfrm>
              <a:off x="2973389" y="4165600"/>
              <a:ext cx="633413" cy="503238"/>
            </a:xfrm>
            <a:custGeom>
              <a:avLst/>
              <a:gdLst>
                <a:gd name="T0" fmla="*/ 0 w 399"/>
                <a:gd name="T1" fmla="*/ 2147483646 h 317"/>
                <a:gd name="T2" fmla="*/ 0 w 399"/>
                <a:gd name="T3" fmla="*/ 2147483646 h 317"/>
                <a:gd name="T4" fmla="*/ 2147483646 w 399"/>
                <a:gd name="T5" fmla="*/ 2147483646 h 317"/>
                <a:gd name="T6" fmla="*/ 2147483646 w 399"/>
                <a:gd name="T7" fmla="*/ 0 h 317"/>
                <a:gd name="T8" fmla="*/ 0 w 399"/>
                <a:gd name="T9" fmla="*/ 2147483646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9" h="317">
                  <a:moveTo>
                    <a:pt x="0" y="234"/>
                  </a:moveTo>
                  <a:lnTo>
                    <a:pt x="0" y="317"/>
                  </a:lnTo>
                  <a:lnTo>
                    <a:pt x="399" y="84"/>
                  </a:lnTo>
                  <a:lnTo>
                    <a:pt x="399" y="0"/>
                  </a:lnTo>
                  <a:lnTo>
                    <a:pt x="0" y="234"/>
                  </a:lnTo>
                  <a:close/>
                </a:path>
              </a:pathLst>
            </a:custGeom>
            <a:solidFill>
              <a:srgbClr val="EA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490606">
              <a:extLst>
                <a:ext uri="{FF2B5EF4-FFF2-40B4-BE49-F238E27FC236}">
                  <a16:creationId xmlns:a16="http://schemas.microsoft.com/office/drawing/2014/main" id="{BEE9DCF3-5EB6-90AF-2269-7E7625E736AA}"/>
                </a:ext>
              </a:extLst>
            </p:cNvPr>
            <p:cNvSpPr>
              <a:spLocks/>
            </p:cNvSpPr>
            <p:nvPr userDrawn="1"/>
          </p:nvSpPr>
          <p:spPr bwMode="auto">
            <a:xfrm>
              <a:off x="2198689" y="4100513"/>
              <a:ext cx="774700" cy="568325"/>
            </a:xfrm>
            <a:custGeom>
              <a:avLst/>
              <a:gdLst>
                <a:gd name="T0" fmla="*/ 0 w 488"/>
                <a:gd name="T1" fmla="*/ 0 h 358"/>
                <a:gd name="T2" fmla="*/ 0 w 488"/>
                <a:gd name="T3" fmla="*/ 2147483646 h 358"/>
                <a:gd name="T4" fmla="*/ 2147483646 w 488"/>
                <a:gd name="T5" fmla="*/ 2147483646 h 358"/>
                <a:gd name="T6" fmla="*/ 2147483646 w 488"/>
                <a:gd name="T7" fmla="*/ 2147483646 h 358"/>
                <a:gd name="T8" fmla="*/ 0 w 488"/>
                <a:gd name="T9" fmla="*/ 0 h 3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8" h="358">
                  <a:moveTo>
                    <a:pt x="0" y="0"/>
                  </a:moveTo>
                  <a:lnTo>
                    <a:pt x="0" y="75"/>
                  </a:lnTo>
                  <a:lnTo>
                    <a:pt x="488" y="358"/>
                  </a:lnTo>
                  <a:lnTo>
                    <a:pt x="488" y="275"/>
                  </a:lnTo>
                  <a:lnTo>
                    <a:pt x="0" y="0"/>
                  </a:lnTo>
                  <a:close/>
                </a:path>
              </a:pathLst>
            </a:custGeom>
            <a:solidFill>
              <a:srgbClr val="F9F5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490607">
              <a:extLst>
                <a:ext uri="{FF2B5EF4-FFF2-40B4-BE49-F238E27FC236}">
                  <a16:creationId xmlns:a16="http://schemas.microsoft.com/office/drawing/2014/main" id="{C88DD7F9-A066-3A56-ABB6-2FC46E59FFE1}"/>
                </a:ext>
              </a:extLst>
            </p:cNvPr>
            <p:cNvSpPr>
              <a:spLocks/>
            </p:cNvSpPr>
            <p:nvPr userDrawn="1"/>
          </p:nvSpPr>
          <p:spPr bwMode="auto">
            <a:xfrm>
              <a:off x="2990851" y="4159250"/>
              <a:ext cx="693738" cy="544513"/>
            </a:xfrm>
            <a:custGeom>
              <a:avLst/>
              <a:gdLst>
                <a:gd name="T0" fmla="*/ 2147483646 w 437"/>
                <a:gd name="T1" fmla="*/ 2147483646 h 343"/>
                <a:gd name="T2" fmla="*/ 2147483646 w 437"/>
                <a:gd name="T3" fmla="*/ 2147483646 h 343"/>
                <a:gd name="T4" fmla="*/ 0 w 437"/>
                <a:gd name="T5" fmla="*/ 2147483646 h 343"/>
                <a:gd name="T6" fmla="*/ 0 w 437"/>
                <a:gd name="T7" fmla="*/ 2147483646 h 343"/>
                <a:gd name="T8" fmla="*/ 2147483646 w 437"/>
                <a:gd name="T9" fmla="*/ 2147483646 h 343"/>
                <a:gd name="T10" fmla="*/ 2147483646 w 437"/>
                <a:gd name="T11" fmla="*/ 2147483646 h 343"/>
                <a:gd name="T12" fmla="*/ 2147483646 w 437"/>
                <a:gd name="T13" fmla="*/ 2147483646 h 343"/>
                <a:gd name="T14" fmla="*/ 2147483646 w 437"/>
                <a:gd name="T15" fmla="*/ 2147483646 h 343"/>
                <a:gd name="T16" fmla="*/ 0 w 437"/>
                <a:gd name="T17" fmla="*/ 2147483646 h 343"/>
                <a:gd name="T18" fmla="*/ 2147483646 w 437"/>
                <a:gd name="T19" fmla="*/ 2147483646 h 343"/>
                <a:gd name="T20" fmla="*/ 2147483646 w 437"/>
                <a:gd name="T21" fmla="*/ 2147483646 h 343"/>
                <a:gd name="T22" fmla="*/ 2147483646 w 437"/>
                <a:gd name="T23" fmla="*/ 2147483646 h 343"/>
                <a:gd name="T24" fmla="*/ 2147483646 w 437"/>
                <a:gd name="T25" fmla="*/ 2147483646 h 343"/>
                <a:gd name="T26" fmla="*/ 2147483646 w 437"/>
                <a:gd name="T27" fmla="*/ 2147483646 h 3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37" h="343">
                  <a:moveTo>
                    <a:pt x="426" y="6"/>
                  </a:moveTo>
                  <a:cubicBezTo>
                    <a:pt x="416" y="0"/>
                    <a:pt x="401" y="9"/>
                    <a:pt x="401" y="9"/>
                  </a:cubicBezTo>
                  <a:cubicBezTo>
                    <a:pt x="0" y="241"/>
                    <a:pt x="0" y="241"/>
                    <a:pt x="0" y="241"/>
                  </a:cubicBezTo>
                  <a:cubicBezTo>
                    <a:pt x="0" y="257"/>
                    <a:pt x="0" y="257"/>
                    <a:pt x="0" y="257"/>
                  </a:cubicBezTo>
                  <a:cubicBezTo>
                    <a:pt x="387" y="32"/>
                    <a:pt x="387" y="32"/>
                    <a:pt x="387" y="32"/>
                  </a:cubicBezTo>
                  <a:cubicBezTo>
                    <a:pt x="389" y="30"/>
                    <a:pt x="409" y="20"/>
                    <a:pt x="409" y="40"/>
                  </a:cubicBezTo>
                  <a:cubicBezTo>
                    <a:pt x="409" y="77"/>
                    <a:pt x="409" y="77"/>
                    <a:pt x="409" y="77"/>
                  </a:cubicBezTo>
                  <a:cubicBezTo>
                    <a:pt x="409" y="80"/>
                    <a:pt x="406" y="93"/>
                    <a:pt x="395" y="99"/>
                  </a:cubicBezTo>
                  <a:cubicBezTo>
                    <a:pt x="0" y="327"/>
                    <a:pt x="0" y="327"/>
                    <a:pt x="0" y="327"/>
                  </a:cubicBezTo>
                  <a:cubicBezTo>
                    <a:pt x="2" y="343"/>
                    <a:pt x="2" y="343"/>
                    <a:pt x="2" y="343"/>
                  </a:cubicBezTo>
                  <a:cubicBezTo>
                    <a:pt x="402" y="112"/>
                    <a:pt x="402" y="112"/>
                    <a:pt x="402" y="112"/>
                  </a:cubicBezTo>
                  <a:cubicBezTo>
                    <a:pt x="415" y="105"/>
                    <a:pt x="435" y="97"/>
                    <a:pt x="435" y="62"/>
                  </a:cubicBezTo>
                  <a:cubicBezTo>
                    <a:pt x="435" y="28"/>
                    <a:pt x="435" y="28"/>
                    <a:pt x="435" y="28"/>
                  </a:cubicBezTo>
                  <a:cubicBezTo>
                    <a:pt x="435" y="28"/>
                    <a:pt x="437" y="13"/>
                    <a:pt x="426" y="6"/>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490608">
              <a:extLst>
                <a:ext uri="{FF2B5EF4-FFF2-40B4-BE49-F238E27FC236}">
                  <a16:creationId xmlns:a16="http://schemas.microsoft.com/office/drawing/2014/main" id="{5B938AC4-7875-C23F-1970-EB625E6FFD60}"/>
                </a:ext>
              </a:extLst>
            </p:cNvPr>
            <p:cNvSpPr>
              <a:spLocks/>
            </p:cNvSpPr>
            <p:nvPr userDrawn="1"/>
          </p:nvSpPr>
          <p:spPr bwMode="auto">
            <a:xfrm>
              <a:off x="2157414" y="4071938"/>
              <a:ext cx="833438" cy="498475"/>
            </a:xfrm>
            <a:custGeom>
              <a:avLst/>
              <a:gdLst>
                <a:gd name="T0" fmla="*/ 2147483646 w 526"/>
                <a:gd name="T1" fmla="*/ 2147483646 h 314"/>
                <a:gd name="T2" fmla="*/ 2147483646 w 526"/>
                <a:gd name="T3" fmla="*/ 2147483646 h 314"/>
                <a:gd name="T4" fmla="*/ 2147483646 w 526"/>
                <a:gd name="T5" fmla="*/ 2147483646 h 314"/>
                <a:gd name="T6" fmla="*/ 2147483646 w 526"/>
                <a:gd name="T7" fmla="*/ 2147483646 h 314"/>
                <a:gd name="T8" fmla="*/ 2147483646 w 526"/>
                <a:gd name="T9" fmla="*/ 2147483646 h 314"/>
                <a:gd name="T10" fmla="*/ 2147483646 w 526"/>
                <a:gd name="T11" fmla="*/ 2147483646 h 314"/>
                <a:gd name="T12" fmla="*/ 2147483646 w 526"/>
                <a:gd name="T13" fmla="*/ 2147483646 h 314"/>
                <a:gd name="T14" fmla="*/ 2147483646 w 526"/>
                <a:gd name="T15" fmla="*/ 2147483646 h 314"/>
                <a:gd name="T16" fmla="*/ 2147483646 w 526"/>
                <a:gd name="T17" fmla="*/ 2147483646 h 314"/>
                <a:gd name="T18" fmla="*/ 0 w 526"/>
                <a:gd name="T19" fmla="*/ 2147483646 h 314"/>
                <a:gd name="T20" fmla="*/ 0 w 526"/>
                <a:gd name="T21" fmla="*/ 0 h 314"/>
                <a:gd name="T22" fmla="*/ 2147483646 w 526"/>
                <a:gd name="T23" fmla="*/ 2147483646 h 3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6" h="314">
                  <a:moveTo>
                    <a:pt x="5" y="8"/>
                  </a:moveTo>
                  <a:cubicBezTo>
                    <a:pt x="501" y="296"/>
                    <a:pt x="501" y="296"/>
                    <a:pt x="501" y="296"/>
                  </a:cubicBezTo>
                  <a:cubicBezTo>
                    <a:pt x="501" y="296"/>
                    <a:pt x="501" y="296"/>
                    <a:pt x="501" y="296"/>
                  </a:cubicBezTo>
                  <a:cubicBezTo>
                    <a:pt x="508" y="300"/>
                    <a:pt x="519" y="300"/>
                    <a:pt x="526" y="296"/>
                  </a:cubicBezTo>
                  <a:cubicBezTo>
                    <a:pt x="526" y="311"/>
                    <a:pt x="526" y="311"/>
                    <a:pt x="526" y="311"/>
                  </a:cubicBezTo>
                  <a:cubicBezTo>
                    <a:pt x="522" y="313"/>
                    <a:pt x="518" y="314"/>
                    <a:pt x="513" y="314"/>
                  </a:cubicBezTo>
                  <a:cubicBezTo>
                    <a:pt x="509" y="314"/>
                    <a:pt x="505" y="313"/>
                    <a:pt x="501" y="312"/>
                  </a:cubicBezTo>
                  <a:cubicBezTo>
                    <a:pt x="501" y="312"/>
                    <a:pt x="501" y="312"/>
                    <a:pt x="501" y="312"/>
                  </a:cubicBezTo>
                  <a:cubicBezTo>
                    <a:pt x="5" y="23"/>
                    <a:pt x="5" y="23"/>
                    <a:pt x="5" y="23"/>
                  </a:cubicBezTo>
                  <a:cubicBezTo>
                    <a:pt x="1" y="21"/>
                    <a:pt x="0" y="19"/>
                    <a:pt x="0" y="16"/>
                  </a:cubicBezTo>
                  <a:cubicBezTo>
                    <a:pt x="0" y="0"/>
                    <a:pt x="0" y="0"/>
                    <a:pt x="0" y="0"/>
                  </a:cubicBezTo>
                  <a:cubicBezTo>
                    <a:pt x="0" y="3"/>
                    <a:pt x="1" y="6"/>
                    <a:pt x="5" y="8"/>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490609">
              <a:extLst>
                <a:ext uri="{FF2B5EF4-FFF2-40B4-BE49-F238E27FC236}">
                  <a16:creationId xmlns:a16="http://schemas.microsoft.com/office/drawing/2014/main" id="{751E69FE-0574-6C7E-5EA9-D9BE90C2E20F}"/>
                </a:ext>
              </a:extLst>
            </p:cNvPr>
            <p:cNvSpPr>
              <a:spLocks/>
            </p:cNvSpPr>
            <p:nvPr userDrawn="1"/>
          </p:nvSpPr>
          <p:spPr bwMode="auto">
            <a:xfrm>
              <a:off x="2154239" y="3692525"/>
              <a:ext cx="1477963" cy="855663"/>
            </a:xfrm>
            <a:custGeom>
              <a:avLst/>
              <a:gdLst>
                <a:gd name="T0" fmla="*/ 2147483646 w 932"/>
                <a:gd name="T1" fmla="*/ 2147483646 h 539"/>
                <a:gd name="T2" fmla="*/ 2147483646 w 932"/>
                <a:gd name="T3" fmla="*/ 2147483646 h 539"/>
                <a:gd name="T4" fmla="*/ 2147483646 w 932"/>
                <a:gd name="T5" fmla="*/ 2147483646 h 539"/>
                <a:gd name="T6" fmla="*/ 2147483646 w 932"/>
                <a:gd name="T7" fmla="*/ 2147483646 h 539"/>
                <a:gd name="T8" fmla="*/ 2147483646 w 932"/>
                <a:gd name="T9" fmla="*/ 2147483646 h 539"/>
                <a:gd name="T10" fmla="*/ 2147483646 w 932"/>
                <a:gd name="T11" fmla="*/ 0 h 539"/>
                <a:gd name="T12" fmla="*/ 2147483646 w 932"/>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2" h="539">
                  <a:moveTo>
                    <a:pt x="7" y="232"/>
                  </a:moveTo>
                  <a:cubicBezTo>
                    <a:pt x="0" y="236"/>
                    <a:pt x="0" y="243"/>
                    <a:pt x="7" y="247"/>
                  </a:cubicBezTo>
                  <a:cubicBezTo>
                    <a:pt x="503" y="535"/>
                    <a:pt x="503" y="535"/>
                    <a:pt x="503" y="535"/>
                  </a:cubicBezTo>
                  <a:cubicBezTo>
                    <a:pt x="510" y="539"/>
                    <a:pt x="521" y="539"/>
                    <a:pt x="528" y="535"/>
                  </a:cubicBezTo>
                  <a:cubicBezTo>
                    <a:pt x="932" y="301"/>
                    <a:pt x="932" y="301"/>
                    <a:pt x="932" y="301"/>
                  </a:cubicBezTo>
                  <a:cubicBezTo>
                    <a:pt x="409" y="0"/>
                    <a:pt x="409" y="0"/>
                    <a:pt x="409" y="0"/>
                  </a:cubicBezTo>
                  <a:lnTo>
                    <a:pt x="7" y="232"/>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490610">
              <a:extLst>
                <a:ext uri="{FF2B5EF4-FFF2-40B4-BE49-F238E27FC236}">
                  <a16:creationId xmlns:a16="http://schemas.microsoft.com/office/drawing/2014/main" id="{D3884A85-FA60-08D9-8E1E-7F2D2ED79AE8}"/>
                </a:ext>
              </a:extLst>
            </p:cNvPr>
            <p:cNvSpPr>
              <a:spLocks/>
            </p:cNvSpPr>
            <p:nvPr userDrawn="1"/>
          </p:nvSpPr>
          <p:spPr bwMode="auto">
            <a:xfrm>
              <a:off x="2000251" y="4335463"/>
              <a:ext cx="846138" cy="641350"/>
            </a:xfrm>
            <a:custGeom>
              <a:avLst/>
              <a:gdLst>
                <a:gd name="T0" fmla="*/ 0 w 533"/>
                <a:gd name="T1" fmla="*/ 0 h 404"/>
                <a:gd name="T2" fmla="*/ 0 w 533"/>
                <a:gd name="T3" fmla="*/ 2147483646 h 404"/>
                <a:gd name="T4" fmla="*/ 2147483646 w 533"/>
                <a:gd name="T5" fmla="*/ 2147483646 h 404"/>
                <a:gd name="T6" fmla="*/ 2147483646 w 533"/>
                <a:gd name="T7" fmla="*/ 2147483646 h 404"/>
                <a:gd name="T8" fmla="*/ 2147483646 w 533"/>
                <a:gd name="T9" fmla="*/ 2147483646 h 404"/>
                <a:gd name="T10" fmla="*/ 0 w 533"/>
                <a:gd name="T11" fmla="*/ 0 h 4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3" h="404">
                  <a:moveTo>
                    <a:pt x="0" y="0"/>
                  </a:moveTo>
                  <a:lnTo>
                    <a:pt x="0" y="110"/>
                  </a:lnTo>
                  <a:lnTo>
                    <a:pt x="524" y="404"/>
                  </a:lnTo>
                  <a:lnTo>
                    <a:pt x="533" y="354"/>
                  </a:lnTo>
                  <a:lnTo>
                    <a:pt x="522" y="303"/>
                  </a:lnTo>
                  <a:lnTo>
                    <a:pt x="0"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490611">
              <a:extLst>
                <a:ext uri="{FF2B5EF4-FFF2-40B4-BE49-F238E27FC236}">
                  <a16:creationId xmlns:a16="http://schemas.microsoft.com/office/drawing/2014/main" id="{098DE9DC-E2DF-A6CB-B45B-0F7BAA85502E}"/>
                </a:ext>
              </a:extLst>
            </p:cNvPr>
            <p:cNvSpPr>
              <a:spLocks/>
            </p:cNvSpPr>
            <p:nvPr userDrawn="1"/>
          </p:nvSpPr>
          <p:spPr bwMode="auto">
            <a:xfrm>
              <a:off x="2000251" y="4324350"/>
              <a:ext cx="863600" cy="493713"/>
            </a:xfrm>
            <a:custGeom>
              <a:avLst/>
              <a:gdLst>
                <a:gd name="T0" fmla="*/ 0 w 545"/>
                <a:gd name="T1" fmla="*/ 2147483646 h 311"/>
                <a:gd name="T2" fmla="*/ 2147483646 w 545"/>
                <a:gd name="T3" fmla="*/ 2147483646 h 311"/>
                <a:gd name="T4" fmla="*/ 2147483646 w 545"/>
                <a:gd name="T5" fmla="*/ 2147483646 h 311"/>
                <a:gd name="T6" fmla="*/ 2147483646 w 545"/>
                <a:gd name="T7" fmla="*/ 2147483646 h 311"/>
                <a:gd name="T8" fmla="*/ 2147483646 w 545"/>
                <a:gd name="T9" fmla="*/ 2147483646 h 311"/>
                <a:gd name="T10" fmla="*/ 2147483646 w 545"/>
                <a:gd name="T11" fmla="*/ 2147483646 h 311"/>
                <a:gd name="T12" fmla="*/ 0 w 545"/>
                <a:gd name="T13" fmla="*/ 2147483646 h 3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5" h="311">
                  <a:moveTo>
                    <a:pt x="0" y="7"/>
                  </a:moveTo>
                  <a:cubicBezTo>
                    <a:pt x="522" y="311"/>
                    <a:pt x="522" y="311"/>
                    <a:pt x="522" y="311"/>
                  </a:cubicBezTo>
                  <a:cubicBezTo>
                    <a:pt x="538" y="306"/>
                    <a:pt x="538" y="306"/>
                    <a:pt x="538" y="306"/>
                  </a:cubicBezTo>
                  <a:cubicBezTo>
                    <a:pt x="540" y="306"/>
                    <a:pt x="545" y="307"/>
                    <a:pt x="545" y="307"/>
                  </a:cubicBezTo>
                  <a:cubicBezTo>
                    <a:pt x="26" y="4"/>
                    <a:pt x="26" y="4"/>
                    <a:pt x="26" y="4"/>
                  </a:cubicBezTo>
                  <a:cubicBezTo>
                    <a:pt x="19" y="0"/>
                    <a:pt x="11" y="0"/>
                    <a:pt x="5" y="4"/>
                  </a:cubicBezTo>
                  <a:lnTo>
                    <a:pt x="0" y="7"/>
                  </a:lnTo>
                  <a:close/>
                </a:path>
              </a:pathLst>
            </a:custGeom>
            <a:solidFill>
              <a:srgbClr val="145A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490612">
              <a:extLst>
                <a:ext uri="{FF2B5EF4-FFF2-40B4-BE49-F238E27FC236}">
                  <a16:creationId xmlns:a16="http://schemas.microsoft.com/office/drawing/2014/main" id="{F512A133-8738-ABE3-C662-C0F59CA2E407}"/>
                </a:ext>
              </a:extLst>
            </p:cNvPr>
            <p:cNvSpPr>
              <a:spLocks/>
            </p:cNvSpPr>
            <p:nvPr userDrawn="1"/>
          </p:nvSpPr>
          <p:spPr bwMode="auto">
            <a:xfrm>
              <a:off x="2540001" y="5111750"/>
              <a:ext cx="3175" cy="1588"/>
            </a:xfrm>
            <a:custGeom>
              <a:avLst/>
              <a:gdLst>
                <a:gd name="T0" fmla="*/ 0 w 2"/>
                <a:gd name="T1" fmla="*/ 2147483646 h 1"/>
                <a:gd name="T2" fmla="*/ 0 w 2"/>
                <a:gd name="T3" fmla="*/ 2147483646 h 1"/>
                <a:gd name="T4" fmla="*/ 2147483646 w 2"/>
                <a:gd name="T5" fmla="*/ 0 h 1"/>
                <a:gd name="T6" fmla="*/ 0 w 2"/>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cubicBezTo>
                    <a:pt x="0" y="1"/>
                    <a:pt x="0" y="1"/>
                    <a:pt x="0" y="1"/>
                  </a:cubicBezTo>
                  <a:cubicBezTo>
                    <a:pt x="2" y="0"/>
                    <a:pt x="2" y="0"/>
                    <a:pt x="2" y="0"/>
                  </a:cubicBezTo>
                  <a:cubicBezTo>
                    <a:pt x="2" y="0"/>
                    <a:pt x="1" y="0"/>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490613">
              <a:extLst>
                <a:ext uri="{FF2B5EF4-FFF2-40B4-BE49-F238E27FC236}">
                  <a16:creationId xmlns:a16="http://schemas.microsoft.com/office/drawing/2014/main" id="{EE1FF093-3BF1-457E-C477-B5642E137C9C}"/>
                </a:ext>
              </a:extLst>
            </p:cNvPr>
            <p:cNvSpPr>
              <a:spLocks/>
            </p:cNvSpPr>
            <p:nvPr userDrawn="1"/>
          </p:nvSpPr>
          <p:spPr bwMode="auto">
            <a:xfrm>
              <a:off x="1354139" y="4851400"/>
              <a:ext cx="838200" cy="501650"/>
            </a:xfrm>
            <a:custGeom>
              <a:avLst/>
              <a:gdLst>
                <a:gd name="T0" fmla="*/ 2147483646 w 528"/>
                <a:gd name="T1" fmla="*/ 2147483646 h 316"/>
                <a:gd name="T2" fmla="*/ 2147483646 w 528"/>
                <a:gd name="T3" fmla="*/ 2147483646 h 316"/>
                <a:gd name="T4" fmla="*/ 2147483646 w 528"/>
                <a:gd name="T5" fmla="*/ 2147483646 h 316"/>
                <a:gd name="T6" fmla="*/ 2147483646 w 528"/>
                <a:gd name="T7" fmla="*/ 2147483646 h 316"/>
                <a:gd name="T8" fmla="*/ 2147483646 w 528"/>
                <a:gd name="T9" fmla="*/ 2147483646 h 316"/>
                <a:gd name="T10" fmla="*/ 2147483646 w 528"/>
                <a:gd name="T11" fmla="*/ 2147483646 h 316"/>
                <a:gd name="T12" fmla="*/ 2147483646 w 528"/>
                <a:gd name="T13" fmla="*/ 2147483646 h 316"/>
                <a:gd name="T14" fmla="*/ 2147483646 w 528"/>
                <a:gd name="T15" fmla="*/ 2147483646 h 316"/>
                <a:gd name="T16" fmla="*/ 2147483646 w 528"/>
                <a:gd name="T17" fmla="*/ 2147483646 h 316"/>
                <a:gd name="T18" fmla="*/ 2147483646 w 528"/>
                <a:gd name="T19" fmla="*/ 2147483646 h 316"/>
                <a:gd name="T20" fmla="*/ 0 w 528"/>
                <a:gd name="T21" fmla="*/ 0 h 316"/>
                <a:gd name="T22" fmla="*/ 2147483646 w 528"/>
                <a:gd name="T23" fmla="*/ 2147483646 h 3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8" h="316">
                  <a:moveTo>
                    <a:pt x="5" y="7"/>
                  </a:moveTo>
                  <a:cubicBezTo>
                    <a:pt x="501" y="296"/>
                    <a:pt x="501" y="296"/>
                    <a:pt x="501" y="296"/>
                  </a:cubicBezTo>
                  <a:cubicBezTo>
                    <a:pt x="505" y="298"/>
                    <a:pt x="509" y="299"/>
                    <a:pt x="514" y="299"/>
                  </a:cubicBezTo>
                  <a:cubicBezTo>
                    <a:pt x="518" y="299"/>
                    <a:pt x="522" y="298"/>
                    <a:pt x="526" y="296"/>
                  </a:cubicBezTo>
                  <a:cubicBezTo>
                    <a:pt x="526" y="296"/>
                    <a:pt x="526" y="296"/>
                    <a:pt x="526" y="296"/>
                  </a:cubicBezTo>
                  <a:cubicBezTo>
                    <a:pt x="526" y="296"/>
                    <a:pt x="526" y="296"/>
                    <a:pt x="526" y="296"/>
                  </a:cubicBezTo>
                  <a:cubicBezTo>
                    <a:pt x="528" y="312"/>
                    <a:pt x="528" y="312"/>
                    <a:pt x="528" y="312"/>
                  </a:cubicBezTo>
                  <a:cubicBezTo>
                    <a:pt x="521" y="316"/>
                    <a:pt x="510" y="316"/>
                    <a:pt x="503" y="312"/>
                  </a:cubicBezTo>
                  <a:cubicBezTo>
                    <a:pt x="7" y="23"/>
                    <a:pt x="7" y="23"/>
                    <a:pt x="7" y="23"/>
                  </a:cubicBezTo>
                  <a:cubicBezTo>
                    <a:pt x="3" y="21"/>
                    <a:pt x="2" y="19"/>
                    <a:pt x="2" y="16"/>
                  </a:cubicBezTo>
                  <a:cubicBezTo>
                    <a:pt x="0" y="0"/>
                    <a:pt x="0" y="0"/>
                    <a:pt x="0" y="0"/>
                  </a:cubicBezTo>
                  <a:cubicBezTo>
                    <a:pt x="0" y="3"/>
                    <a:pt x="1" y="6"/>
                    <a:pt x="5" y="7"/>
                  </a:cubicBez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490614">
              <a:extLst>
                <a:ext uri="{FF2B5EF4-FFF2-40B4-BE49-F238E27FC236}">
                  <a16:creationId xmlns:a16="http://schemas.microsoft.com/office/drawing/2014/main" id="{FC4170C2-E224-ECD6-1FB9-4587A883F858}"/>
                </a:ext>
              </a:extLst>
            </p:cNvPr>
            <p:cNvSpPr>
              <a:spLocks/>
            </p:cNvSpPr>
            <p:nvPr userDrawn="1"/>
          </p:nvSpPr>
          <p:spPr bwMode="auto">
            <a:xfrm>
              <a:off x="1350964" y="4471988"/>
              <a:ext cx="1476375" cy="855663"/>
            </a:xfrm>
            <a:custGeom>
              <a:avLst/>
              <a:gdLst>
                <a:gd name="T0" fmla="*/ 2147483646 w 930"/>
                <a:gd name="T1" fmla="*/ 2147483646 h 539"/>
                <a:gd name="T2" fmla="*/ 2147483646 w 930"/>
                <a:gd name="T3" fmla="*/ 2147483646 h 539"/>
                <a:gd name="T4" fmla="*/ 2147483646 w 930"/>
                <a:gd name="T5" fmla="*/ 2147483646 h 539"/>
                <a:gd name="T6" fmla="*/ 2147483646 w 930"/>
                <a:gd name="T7" fmla="*/ 2147483646 h 539"/>
                <a:gd name="T8" fmla="*/ 2147483646 w 930"/>
                <a:gd name="T9" fmla="*/ 2147483646 h 539"/>
                <a:gd name="T10" fmla="*/ 2147483646 w 930"/>
                <a:gd name="T11" fmla="*/ 0 h 539"/>
                <a:gd name="T12" fmla="*/ 2147483646 w 930"/>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0" h="539">
                  <a:moveTo>
                    <a:pt x="7" y="232"/>
                  </a:moveTo>
                  <a:cubicBezTo>
                    <a:pt x="0" y="236"/>
                    <a:pt x="0" y="243"/>
                    <a:pt x="7" y="246"/>
                  </a:cubicBezTo>
                  <a:cubicBezTo>
                    <a:pt x="503" y="535"/>
                    <a:pt x="503" y="535"/>
                    <a:pt x="503" y="535"/>
                  </a:cubicBezTo>
                  <a:cubicBezTo>
                    <a:pt x="510" y="539"/>
                    <a:pt x="521" y="539"/>
                    <a:pt x="528" y="535"/>
                  </a:cubicBezTo>
                  <a:cubicBezTo>
                    <a:pt x="930" y="303"/>
                    <a:pt x="930" y="303"/>
                    <a:pt x="930" y="303"/>
                  </a:cubicBezTo>
                  <a:cubicBezTo>
                    <a:pt x="409" y="0"/>
                    <a:pt x="409" y="0"/>
                    <a:pt x="409" y="0"/>
                  </a:cubicBezTo>
                  <a:lnTo>
                    <a:pt x="7" y="232"/>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490615">
              <a:extLst>
                <a:ext uri="{FF2B5EF4-FFF2-40B4-BE49-F238E27FC236}">
                  <a16:creationId xmlns:a16="http://schemas.microsoft.com/office/drawing/2014/main" id="{25DB9664-01F1-9D3B-54E2-086ADC397E2A}"/>
                </a:ext>
              </a:extLst>
            </p:cNvPr>
            <p:cNvSpPr>
              <a:spLocks/>
            </p:cNvSpPr>
            <p:nvPr userDrawn="1"/>
          </p:nvSpPr>
          <p:spPr bwMode="auto">
            <a:xfrm>
              <a:off x="2173289" y="4808538"/>
              <a:ext cx="631825" cy="503238"/>
            </a:xfrm>
            <a:custGeom>
              <a:avLst/>
              <a:gdLst>
                <a:gd name="T0" fmla="*/ 0 w 398"/>
                <a:gd name="T1" fmla="*/ 2147483646 h 317"/>
                <a:gd name="T2" fmla="*/ 0 w 398"/>
                <a:gd name="T3" fmla="*/ 2147483646 h 317"/>
                <a:gd name="T4" fmla="*/ 2147483646 w 398"/>
                <a:gd name="T5" fmla="*/ 2147483646 h 317"/>
                <a:gd name="T6" fmla="*/ 2147483646 w 398"/>
                <a:gd name="T7" fmla="*/ 0 h 317"/>
                <a:gd name="T8" fmla="*/ 0 w 398"/>
                <a:gd name="T9" fmla="*/ 2147483646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8" h="317">
                  <a:moveTo>
                    <a:pt x="0" y="233"/>
                  </a:moveTo>
                  <a:lnTo>
                    <a:pt x="0" y="317"/>
                  </a:lnTo>
                  <a:lnTo>
                    <a:pt x="398" y="83"/>
                  </a:lnTo>
                  <a:lnTo>
                    <a:pt x="398" y="0"/>
                  </a:lnTo>
                  <a:lnTo>
                    <a:pt x="0" y="233"/>
                  </a:lnTo>
                  <a:close/>
                </a:path>
              </a:pathLst>
            </a:custGeom>
            <a:solidFill>
              <a:srgbClr val="F7D6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490616">
              <a:extLst>
                <a:ext uri="{FF2B5EF4-FFF2-40B4-BE49-F238E27FC236}">
                  <a16:creationId xmlns:a16="http://schemas.microsoft.com/office/drawing/2014/main" id="{8DFC1966-68BD-407C-D72D-E56832896267}"/>
                </a:ext>
              </a:extLst>
            </p:cNvPr>
            <p:cNvSpPr>
              <a:spLocks/>
            </p:cNvSpPr>
            <p:nvPr userDrawn="1"/>
          </p:nvSpPr>
          <p:spPr bwMode="auto">
            <a:xfrm>
              <a:off x="1395414" y="4743450"/>
              <a:ext cx="777875" cy="568325"/>
            </a:xfrm>
            <a:custGeom>
              <a:avLst/>
              <a:gdLst>
                <a:gd name="T0" fmla="*/ 0 w 490"/>
                <a:gd name="T1" fmla="*/ 0 h 358"/>
                <a:gd name="T2" fmla="*/ 0 w 490"/>
                <a:gd name="T3" fmla="*/ 2147483646 h 358"/>
                <a:gd name="T4" fmla="*/ 2147483646 w 490"/>
                <a:gd name="T5" fmla="*/ 2147483646 h 358"/>
                <a:gd name="T6" fmla="*/ 2147483646 w 490"/>
                <a:gd name="T7" fmla="*/ 2147483646 h 358"/>
                <a:gd name="T8" fmla="*/ 0 w 490"/>
                <a:gd name="T9" fmla="*/ 0 h 3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358">
                  <a:moveTo>
                    <a:pt x="0" y="0"/>
                  </a:moveTo>
                  <a:lnTo>
                    <a:pt x="0" y="75"/>
                  </a:lnTo>
                  <a:lnTo>
                    <a:pt x="490" y="358"/>
                  </a:lnTo>
                  <a:lnTo>
                    <a:pt x="490" y="274"/>
                  </a:lnTo>
                  <a:lnTo>
                    <a:pt x="0" y="0"/>
                  </a:lnTo>
                  <a:close/>
                </a:path>
              </a:pathLst>
            </a:custGeom>
            <a:solidFill>
              <a:srgbClr val="FCF1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490617">
              <a:extLst>
                <a:ext uri="{FF2B5EF4-FFF2-40B4-BE49-F238E27FC236}">
                  <a16:creationId xmlns:a16="http://schemas.microsoft.com/office/drawing/2014/main" id="{333D2166-F6DA-828D-F33C-0681791328CB}"/>
                </a:ext>
              </a:extLst>
            </p:cNvPr>
            <p:cNvSpPr>
              <a:spLocks/>
            </p:cNvSpPr>
            <p:nvPr userDrawn="1"/>
          </p:nvSpPr>
          <p:spPr bwMode="auto">
            <a:xfrm>
              <a:off x="2189164" y="4800600"/>
              <a:ext cx="692150" cy="546100"/>
            </a:xfrm>
            <a:custGeom>
              <a:avLst/>
              <a:gdLst>
                <a:gd name="T0" fmla="*/ 2147483646 w 437"/>
                <a:gd name="T1" fmla="*/ 2147483646 h 344"/>
                <a:gd name="T2" fmla="*/ 2147483646 w 437"/>
                <a:gd name="T3" fmla="*/ 2147483646 h 344"/>
                <a:gd name="T4" fmla="*/ 0 w 437"/>
                <a:gd name="T5" fmla="*/ 2147483646 h 344"/>
                <a:gd name="T6" fmla="*/ 0 w 437"/>
                <a:gd name="T7" fmla="*/ 2147483646 h 344"/>
                <a:gd name="T8" fmla="*/ 2147483646 w 437"/>
                <a:gd name="T9" fmla="*/ 2147483646 h 344"/>
                <a:gd name="T10" fmla="*/ 2147483646 w 437"/>
                <a:gd name="T11" fmla="*/ 2147483646 h 344"/>
                <a:gd name="T12" fmla="*/ 2147483646 w 437"/>
                <a:gd name="T13" fmla="*/ 2147483646 h 344"/>
                <a:gd name="T14" fmla="*/ 2147483646 w 437"/>
                <a:gd name="T15" fmla="*/ 2147483646 h 344"/>
                <a:gd name="T16" fmla="*/ 0 w 437"/>
                <a:gd name="T17" fmla="*/ 2147483646 h 344"/>
                <a:gd name="T18" fmla="*/ 2147483646 w 437"/>
                <a:gd name="T19" fmla="*/ 2147483646 h 344"/>
                <a:gd name="T20" fmla="*/ 2147483646 w 437"/>
                <a:gd name="T21" fmla="*/ 2147483646 h 344"/>
                <a:gd name="T22" fmla="*/ 2147483646 w 437"/>
                <a:gd name="T23" fmla="*/ 2147483646 h 344"/>
                <a:gd name="T24" fmla="*/ 2147483646 w 437"/>
                <a:gd name="T25" fmla="*/ 2147483646 h 344"/>
                <a:gd name="T26" fmla="*/ 2147483646 w 437"/>
                <a:gd name="T27" fmla="*/ 2147483646 h 3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37" h="344">
                  <a:moveTo>
                    <a:pt x="426" y="6"/>
                  </a:moveTo>
                  <a:cubicBezTo>
                    <a:pt x="416" y="0"/>
                    <a:pt x="402" y="10"/>
                    <a:pt x="401" y="10"/>
                  </a:cubicBezTo>
                  <a:cubicBezTo>
                    <a:pt x="0" y="242"/>
                    <a:pt x="0" y="242"/>
                    <a:pt x="0" y="242"/>
                  </a:cubicBezTo>
                  <a:cubicBezTo>
                    <a:pt x="0" y="257"/>
                    <a:pt x="0" y="257"/>
                    <a:pt x="0" y="257"/>
                  </a:cubicBezTo>
                  <a:cubicBezTo>
                    <a:pt x="387" y="33"/>
                    <a:pt x="387" y="33"/>
                    <a:pt x="387" y="33"/>
                  </a:cubicBezTo>
                  <a:cubicBezTo>
                    <a:pt x="390" y="31"/>
                    <a:pt x="409" y="20"/>
                    <a:pt x="409" y="41"/>
                  </a:cubicBezTo>
                  <a:cubicBezTo>
                    <a:pt x="409" y="78"/>
                    <a:pt x="409" y="78"/>
                    <a:pt x="409" y="78"/>
                  </a:cubicBezTo>
                  <a:cubicBezTo>
                    <a:pt x="409" y="80"/>
                    <a:pt x="406" y="94"/>
                    <a:pt x="395" y="100"/>
                  </a:cubicBezTo>
                  <a:cubicBezTo>
                    <a:pt x="0" y="328"/>
                    <a:pt x="0" y="328"/>
                    <a:pt x="0" y="328"/>
                  </a:cubicBezTo>
                  <a:cubicBezTo>
                    <a:pt x="2" y="344"/>
                    <a:pt x="2" y="344"/>
                    <a:pt x="2" y="344"/>
                  </a:cubicBezTo>
                  <a:cubicBezTo>
                    <a:pt x="402" y="112"/>
                    <a:pt x="402" y="112"/>
                    <a:pt x="402" y="112"/>
                  </a:cubicBezTo>
                  <a:cubicBezTo>
                    <a:pt x="415" y="106"/>
                    <a:pt x="435" y="97"/>
                    <a:pt x="435" y="63"/>
                  </a:cubicBezTo>
                  <a:cubicBezTo>
                    <a:pt x="435" y="28"/>
                    <a:pt x="435" y="28"/>
                    <a:pt x="435" y="28"/>
                  </a:cubicBezTo>
                  <a:cubicBezTo>
                    <a:pt x="435" y="28"/>
                    <a:pt x="437" y="13"/>
                    <a:pt x="426" y="6"/>
                  </a:cubicBez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490618">
              <a:extLst>
                <a:ext uri="{FF2B5EF4-FFF2-40B4-BE49-F238E27FC236}">
                  <a16:creationId xmlns:a16="http://schemas.microsoft.com/office/drawing/2014/main" id="{C8AA89F8-B166-EFEE-358F-CA90E412FEB3}"/>
                </a:ext>
              </a:extLst>
            </p:cNvPr>
            <p:cNvSpPr>
              <a:spLocks/>
            </p:cNvSpPr>
            <p:nvPr userDrawn="1"/>
          </p:nvSpPr>
          <p:spPr bwMode="auto">
            <a:xfrm>
              <a:off x="1354139" y="4714875"/>
              <a:ext cx="835025" cy="498475"/>
            </a:xfrm>
            <a:custGeom>
              <a:avLst/>
              <a:gdLst>
                <a:gd name="T0" fmla="*/ 2147483646 w 526"/>
                <a:gd name="T1" fmla="*/ 2147483646 h 314"/>
                <a:gd name="T2" fmla="*/ 2147483646 w 526"/>
                <a:gd name="T3" fmla="*/ 2147483646 h 314"/>
                <a:gd name="T4" fmla="*/ 2147483646 w 526"/>
                <a:gd name="T5" fmla="*/ 2147483646 h 314"/>
                <a:gd name="T6" fmla="*/ 2147483646 w 526"/>
                <a:gd name="T7" fmla="*/ 2147483646 h 314"/>
                <a:gd name="T8" fmla="*/ 2147483646 w 526"/>
                <a:gd name="T9" fmla="*/ 2147483646 h 314"/>
                <a:gd name="T10" fmla="*/ 2147483646 w 526"/>
                <a:gd name="T11" fmla="*/ 2147483646 h 314"/>
                <a:gd name="T12" fmla="*/ 2147483646 w 526"/>
                <a:gd name="T13" fmla="*/ 2147483646 h 314"/>
                <a:gd name="T14" fmla="*/ 2147483646 w 526"/>
                <a:gd name="T15" fmla="*/ 2147483646 h 314"/>
                <a:gd name="T16" fmla="*/ 2147483646 w 526"/>
                <a:gd name="T17" fmla="*/ 2147483646 h 314"/>
                <a:gd name="T18" fmla="*/ 0 w 526"/>
                <a:gd name="T19" fmla="*/ 2147483646 h 314"/>
                <a:gd name="T20" fmla="*/ 0 w 526"/>
                <a:gd name="T21" fmla="*/ 0 h 314"/>
                <a:gd name="T22" fmla="*/ 2147483646 w 526"/>
                <a:gd name="T23" fmla="*/ 2147483646 h 3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6" h="314">
                  <a:moveTo>
                    <a:pt x="5" y="7"/>
                  </a:moveTo>
                  <a:cubicBezTo>
                    <a:pt x="501" y="296"/>
                    <a:pt x="501" y="296"/>
                    <a:pt x="501" y="296"/>
                  </a:cubicBezTo>
                  <a:cubicBezTo>
                    <a:pt x="501" y="296"/>
                    <a:pt x="501" y="296"/>
                    <a:pt x="501" y="296"/>
                  </a:cubicBezTo>
                  <a:cubicBezTo>
                    <a:pt x="508" y="300"/>
                    <a:pt x="519" y="300"/>
                    <a:pt x="526" y="296"/>
                  </a:cubicBezTo>
                  <a:cubicBezTo>
                    <a:pt x="526" y="311"/>
                    <a:pt x="526" y="311"/>
                    <a:pt x="526" y="311"/>
                  </a:cubicBezTo>
                  <a:cubicBezTo>
                    <a:pt x="523" y="313"/>
                    <a:pt x="518" y="314"/>
                    <a:pt x="514" y="314"/>
                  </a:cubicBezTo>
                  <a:cubicBezTo>
                    <a:pt x="509" y="314"/>
                    <a:pt x="505" y="313"/>
                    <a:pt x="501" y="311"/>
                  </a:cubicBezTo>
                  <a:cubicBezTo>
                    <a:pt x="501" y="311"/>
                    <a:pt x="501" y="311"/>
                    <a:pt x="501" y="311"/>
                  </a:cubicBezTo>
                  <a:cubicBezTo>
                    <a:pt x="5" y="23"/>
                    <a:pt x="5" y="23"/>
                    <a:pt x="5" y="23"/>
                  </a:cubicBezTo>
                  <a:cubicBezTo>
                    <a:pt x="1" y="21"/>
                    <a:pt x="0" y="18"/>
                    <a:pt x="0" y="16"/>
                  </a:cubicBezTo>
                  <a:cubicBezTo>
                    <a:pt x="0" y="0"/>
                    <a:pt x="0" y="0"/>
                    <a:pt x="0" y="0"/>
                  </a:cubicBezTo>
                  <a:cubicBezTo>
                    <a:pt x="0" y="3"/>
                    <a:pt x="1" y="5"/>
                    <a:pt x="5" y="7"/>
                  </a:cubicBez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490619">
              <a:extLst>
                <a:ext uri="{FF2B5EF4-FFF2-40B4-BE49-F238E27FC236}">
                  <a16:creationId xmlns:a16="http://schemas.microsoft.com/office/drawing/2014/main" id="{5A50B9ED-A3F7-5AA2-6C90-520A11BED6A5}"/>
                </a:ext>
              </a:extLst>
            </p:cNvPr>
            <p:cNvSpPr>
              <a:spLocks/>
            </p:cNvSpPr>
            <p:nvPr userDrawn="1"/>
          </p:nvSpPr>
          <p:spPr bwMode="auto">
            <a:xfrm>
              <a:off x="1350964" y="4335463"/>
              <a:ext cx="1481138" cy="855663"/>
            </a:xfrm>
            <a:custGeom>
              <a:avLst/>
              <a:gdLst>
                <a:gd name="T0" fmla="*/ 2147483646 w 933"/>
                <a:gd name="T1" fmla="*/ 2147483646 h 539"/>
                <a:gd name="T2" fmla="*/ 2147483646 w 933"/>
                <a:gd name="T3" fmla="*/ 2147483646 h 539"/>
                <a:gd name="T4" fmla="*/ 2147483646 w 933"/>
                <a:gd name="T5" fmla="*/ 2147483646 h 539"/>
                <a:gd name="T6" fmla="*/ 2147483646 w 933"/>
                <a:gd name="T7" fmla="*/ 2147483646 h 539"/>
                <a:gd name="T8" fmla="*/ 2147483646 w 933"/>
                <a:gd name="T9" fmla="*/ 2147483646 h 539"/>
                <a:gd name="T10" fmla="*/ 2147483646 w 933"/>
                <a:gd name="T11" fmla="*/ 0 h 539"/>
                <a:gd name="T12" fmla="*/ 2147483646 w 933"/>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3" h="539">
                  <a:moveTo>
                    <a:pt x="7" y="232"/>
                  </a:moveTo>
                  <a:cubicBezTo>
                    <a:pt x="0" y="236"/>
                    <a:pt x="0" y="242"/>
                    <a:pt x="7" y="246"/>
                  </a:cubicBezTo>
                  <a:cubicBezTo>
                    <a:pt x="503" y="535"/>
                    <a:pt x="503" y="535"/>
                    <a:pt x="503" y="535"/>
                  </a:cubicBezTo>
                  <a:cubicBezTo>
                    <a:pt x="510" y="539"/>
                    <a:pt x="521" y="539"/>
                    <a:pt x="528" y="535"/>
                  </a:cubicBezTo>
                  <a:cubicBezTo>
                    <a:pt x="933" y="301"/>
                    <a:pt x="933" y="301"/>
                    <a:pt x="933" y="301"/>
                  </a:cubicBezTo>
                  <a:cubicBezTo>
                    <a:pt x="409" y="0"/>
                    <a:pt x="409" y="0"/>
                    <a:pt x="409" y="0"/>
                  </a:cubicBezTo>
                  <a:lnTo>
                    <a:pt x="7" y="232"/>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490620">
              <a:extLst>
                <a:ext uri="{FF2B5EF4-FFF2-40B4-BE49-F238E27FC236}">
                  <a16:creationId xmlns:a16="http://schemas.microsoft.com/office/drawing/2014/main" id="{CAEC1B06-8479-C289-6972-24C95EC0611B}"/>
                </a:ext>
              </a:extLst>
            </p:cNvPr>
            <p:cNvSpPr>
              <a:spLocks/>
            </p:cNvSpPr>
            <p:nvPr userDrawn="1"/>
          </p:nvSpPr>
          <p:spPr bwMode="auto">
            <a:xfrm>
              <a:off x="2684464" y="3576638"/>
              <a:ext cx="871538" cy="609600"/>
            </a:xfrm>
            <a:custGeom>
              <a:avLst/>
              <a:gdLst>
                <a:gd name="T0" fmla="*/ 2147483646 w 549"/>
                <a:gd name="T1" fmla="*/ 2147483646 h 384"/>
                <a:gd name="T2" fmla="*/ 0 w 549"/>
                <a:gd name="T3" fmla="*/ 2147483646 h 384"/>
                <a:gd name="T4" fmla="*/ 2147483646 w 549"/>
                <a:gd name="T5" fmla="*/ 0 h 384"/>
                <a:gd name="T6" fmla="*/ 2147483646 w 549"/>
                <a:gd name="T7" fmla="*/ 2147483646 h 384"/>
                <a:gd name="T8" fmla="*/ 2147483646 w 549"/>
                <a:gd name="T9" fmla="*/ 2147483646 h 3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9" h="384">
                  <a:moveTo>
                    <a:pt x="533" y="384"/>
                  </a:moveTo>
                  <a:lnTo>
                    <a:pt x="0" y="9"/>
                  </a:lnTo>
                  <a:lnTo>
                    <a:pt x="16" y="0"/>
                  </a:lnTo>
                  <a:lnTo>
                    <a:pt x="549" y="375"/>
                  </a:lnTo>
                  <a:lnTo>
                    <a:pt x="533" y="384"/>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490621">
              <a:extLst>
                <a:ext uri="{FF2B5EF4-FFF2-40B4-BE49-F238E27FC236}">
                  <a16:creationId xmlns:a16="http://schemas.microsoft.com/office/drawing/2014/main" id="{6A1EFE1C-3BCC-F75B-5DA0-4CEA7519F113}"/>
                </a:ext>
              </a:extLst>
            </p:cNvPr>
            <p:cNvSpPr>
              <a:spLocks/>
            </p:cNvSpPr>
            <p:nvPr userDrawn="1"/>
          </p:nvSpPr>
          <p:spPr bwMode="auto">
            <a:xfrm>
              <a:off x="2346326" y="4525963"/>
              <a:ext cx="3175" cy="1588"/>
            </a:xfrm>
            <a:custGeom>
              <a:avLst/>
              <a:gdLst>
                <a:gd name="T0" fmla="*/ 0 w 2"/>
                <a:gd name="T1" fmla="*/ 0 h 1"/>
                <a:gd name="T2" fmla="*/ 0 w 2"/>
                <a:gd name="T3" fmla="*/ 0 h 1"/>
                <a:gd name="T4" fmla="*/ 2147483646 w 2"/>
                <a:gd name="T5" fmla="*/ 2147483646 h 1"/>
                <a:gd name="T6" fmla="*/ 2147483646 w 2"/>
                <a:gd name="T7" fmla="*/ 2147483646 h 1"/>
                <a:gd name="T8" fmla="*/ 0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cubicBezTo>
                    <a:pt x="0" y="0"/>
                    <a:pt x="0" y="0"/>
                    <a:pt x="0" y="0"/>
                  </a:cubicBezTo>
                  <a:cubicBezTo>
                    <a:pt x="2" y="1"/>
                    <a:pt x="2" y="1"/>
                    <a:pt x="2" y="1"/>
                  </a:cubicBezTo>
                  <a:cubicBezTo>
                    <a:pt x="2" y="1"/>
                    <a:pt x="2" y="1"/>
                    <a:pt x="2" y="1"/>
                  </a:cubicBezTo>
                  <a:cubicBezTo>
                    <a:pt x="1" y="0"/>
                    <a:pt x="0" y="0"/>
                    <a:pt x="0"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490622">
              <a:extLst>
                <a:ext uri="{FF2B5EF4-FFF2-40B4-BE49-F238E27FC236}">
                  <a16:creationId xmlns:a16="http://schemas.microsoft.com/office/drawing/2014/main" id="{00918DDF-155A-572B-5209-F0F52E9D8420}"/>
                </a:ext>
              </a:extLst>
            </p:cNvPr>
            <p:cNvSpPr>
              <a:spLocks/>
            </p:cNvSpPr>
            <p:nvPr userDrawn="1"/>
          </p:nvSpPr>
          <p:spPr bwMode="auto">
            <a:xfrm>
              <a:off x="2346326" y="4525963"/>
              <a:ext cx="3175" cy="1588"/>
            </a:xfrm>
            <a:custGeom>
              <a:avLst/>
              <a:gdLst>
                <a:gd name="T0" fmla="*/ 0 w 2"/>
                <a:gd name="T1" fmla="*/ 0 h 1"/>
                <a:gd name="T2" fmla="*/ 2147483646 w 2"/>
                <a:gd name="T3" fmla="*/ 2147483646 h 1"/>
                <a:gd name="T4" fmla="*/ 2147483646 w 2"/>
                <a:gd name="T5" fmla="*/ 2147483646 h 1"/>
                <a:gd name="T6" fmla="*/ 0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0"/>
                  </a:moveTo>
                  <a:lnTo>
                    <a:pt x="2" y="1"/>
                  </a:lnTo>
                  <a:lnTo>
                    <a:pt x="0"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Rectangle 188">
              <a:extLst>
                <a:ext uri="{FF2B5EF4-FFF2-40B4-BE49-F238E27FC236}">
                  <a16:creationId xmlns:a16="http://schemas.microsoft.com/office/drawing/2014/main" id="{C54396CD-1F9C-C883-2724-1E56281F7DE8}"/>
                </a:ext>
              </a:extLst>
            </p:cNvPr>
            <p:cNvSpPr>
              <a:spLocks noChangeArrowheads="1"/>
            </p:cNvSpPr>
            <p:nvPr userDrawn="1"/>
          </p:nvSpPr>
          <p:spPr bwMode="auto">
            <a:xfrm>
              <a:off x="3551239" y="4211638"/>
              <a:ext cx="1587" cy="1587"/>
            </a:xfrm>
            <a:prstGeom prst="rect">
              <a:avLst/>
            </a:prstGeom>
            <a:solidFill>
              <a:srgbClr val="4F1B13"/>
            </a:solidFill>
            <a:ln>
              <a:noFill/>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defRPr/>
              </a:pPr>
              <a:endParaRPr lang="zh-CN" altLang="en-US"/>
            </a:p>
          </p:txBody>
        </p:sp>
        <p:sp>
          <p:nvSpPr>
            <p:cNvPr id="190" name="Freeform 490624">
              <a:extLst>
                <a:ext uri="{FF2B5EF4-FFF2-40B4-BE49-F238E27FC236}">
                  <a16:creationId xmlns:a16="http://schemas.microsoft.com/office/drawing/2014/main" id="{AD4F4C42-C4FE-1A3B-CF68-F7D87F8B2CF1}"/>
                </a:ext>
              </a:extLst>
            </p:cNvPr>
            <p:cNvSpPr>
              <a:spLocks/>
            </p:cNvSpPr>
            <p:nvPr userDrawn="1"/>
          </p:nvSpPr>
          <p:spPr bwMode="auto">
            <a:xfrm>
              <a:off x="3422651" y="4237038"/>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1"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490625">
              <a:extLst>
                <a:ext uri="{FF2B5EF4-FFF2-40B4-BE49-F238E27FC236}">
                  <a16:creationId xmlns:a16="http://schemas.microsoft.com/office/drawing/2014/main" id="{E157D899-FC7D-E664-7DA9-0C0B00FDC7C0}"/>
                </a:ext>
              </a:extLst>
            </p:cNvPr>
            <p:cNvSpPr>
              <a:spLocks/>
            </p:cNvSpPr>
            <p:nvPr userDrawn="1"/>
          </p:nvSpPr>
          <p:spPr bwMode="auto">
            <a:xfrm>
              <a:off x="3422651" y="4237038"/>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490626">
              <a:extLst>
                <a:ext uri="{FF2B5EF4-FFF2-40B4-BE49-F238E27FC236}">
                  <a16:creationId xmlns:a16="http://schemas.microsoft.com/office/drawing/2014/main" id="{BA6DFD09-179E-8D5A-B29E-7290BFD885E2}"/>
                </a:ext>
              </a:extLst>
            </p:cNvPr>
            <p:cNvSpPr>
              <a:spLocks/>
            </p:cNvSpPr>
            <p:nvPr userDrawn="1"/>
          </p:nvSpPr>
          <p:spPr bwMode="auto">
            <a:xfrm>
              <a:off x="2919414" y="3968750"/>
              <a:ext cx="606425" cy="520700"/>
            </a:xfrm>
            <a:custGeom>
              <a:avLst/>
              <a:gdLst>
                <a:gd name="T0" fmla="*/ 2147483646 w 382"/>
                <a:gd name="T1" fmla="*/ 2147483646 h 328"/>
                <a:gd name="T2" fmla="*/ 2147483646 w 382"/>
                <a:gd name="T3" fmla="*/ 0 h 328"/>
                <a:gd name="T4" fmla="*/ 2147483646 w 382"/>
                <a:gd name="T5" fmla="*/ 2147483646 h 328"/>
                <a:gd name="T6" fmla="*/ 2147483646 w 382"/>
                <a:gd name="T7" fmla="*/ 2147483646 h 328"/>
                <a:gd name="T8" fmla="*/ 2147483646 w 382"/>
                <a:gd name="T9" fmla="*/ 2147483646 h 328"/>
                <a:gd name="T10" fmla="*/ 2147483646 w 382"/>
                <a:gd name="T11" fmla="*/ 2147483646 h 328"/>
                <a:gd name="T12" fmla="*/ 2147483646 w 382"/>
                <a:gd name="T13" fmla="*/ 2147483646 h 328"/>
                <a:gd name="T14" fmla="*/ 2147483646 w 382"/>
                <a:gd name="T15" fmla="*/ 2147483646 h 328"/>
                <a:gd name="T16" fmla="*/ 2147483646 w 382"/>
                <a:gd name="T17" fmla="*/ 2147483646 h 3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2" h="328">
                  <a:moveTo>
                    <a:pt x="370" y="106"/>
                  </a:moveTo>
                  <a:cubicBezTo>
                    <a:pt x="368" y="88"/>
                    <a:pt x="369" y="18"/>
                    <a:pt x="382" y="0"/>
                  </a:cubicBezTo>
                  <a:cubicBezTo>
                    <a:pt x="319" y="36"/>
                    <a:pt x="319" y="36"/>
                    <a:pt x="319" y="36"/>
                  </a:cubicBezTo>
                  <a:cubicBezTo>
                    <a:pt x="318" y="36"/>
                    <a:pt x="59" y="188"/>
                    <a:pt x="58" y="188"/>
                  </a:cubicBezTo>
                  <a:cubicBezTo>
                    <a:pt x="0" y="202"/>
                    <a:pt x="30" y="284"/>
                    <a:pt x="30" y="303"/>
                  </a:cubicBezTo>
                  <a:cubicBezTo>
                    <a:pt x="30" y="321"/>
                    <a:pt x="42" y="328"/>
                    <a:pt x="58" y="321"/>
                  </a:cubicBezTo>
                  <a:cubicBezTo>
                    <a:pt x="59" y="320"/>
                    <a:pt x="318" y="169"/>
                    <a:pt x="319" y="169"/>
                  </a:cubicBezTo>
                  <a:cubicBezTo>
                    <a:pt x="382" y="133"/>
                    <a:pt x="382" y="133"/>
                    <a:pt x="382" y="133"/>
                  </a:cubicBezTo>
                  <a:cubicBezTo>
                    <a:pt x="374" y="128"/>
                    <a:pt x="371" y="119"/>
                    <a:pt x="370" y="106"/>
                  </a:cubicBezTo>
                  <a:close/>
                </a:path>
              </a:pathLst>
            </a:custGeom>
            <a:solidFill>
              <a:srgbClr val="D8F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490627">
              <a:extLst>
                <a:ext uri="{FF2B5EF4-FFF2-40B4-BE49-F238E27FC236}">
                  <a16:creationId xmlns:a16="http://schemas.microsoft.com/office/drawing/2014/main" id="{B1B0EEDB-F3F7-7FAA-5D0E-180F5C76EC16}"/>
                </a:ext>
              </a:extLst>
            </p:cNvPr>
            <p:cNvSpPr>
              <a:spLocks/>
            </p:cNvSpPr>
            <p:nvPr userDrawn="1"/>
          </p:nvSpPr>
          <p:spPr bwMode="auto">
            <a:xfrm>
              <a:off x="2179639" y="3443288"/>
              <a:ext cx="1377950" cy="788988"/>
            </a:xfrm>
            <a:custGeom>
              <a:avLst/>
              <a:gdLst>
                <a:gd name="T0" fmla="*/ 2147483646 w 869"/>
                <a:gd name="T1" fmla="*/ 2147483646 h 497"/>
                <a:gd name="T2" fmla="*/ 2147483646 w 869"/>
                <a:gd name="T3" fmla="*/ 2147483646 h 497"/>
                <a:gd name="T4" fmla="*/ 2147483646 w 869"/>
                <a:gd name="T5" fmla="*/ 2147483646 h 497"/>
                <a:gd name="T6" fmla="*/ 0 w 869"/>
                <a:gd name="T7" fmla="*/ 2147483646 h 497"/>
                <a:gd name="T8" fmla="*/ 2147483646 w 869"/>
                <a:gd name="T9" fmla="*/ 2147483646 h 497"/>
                <a:gd name="T10" fmla="*/ 2147483646 w 869"/>
                <a:gd name="T11" fmla="*/ 2147483646 h 497"/>
                <a:gd name="T12" fmla="*/ 2147483646 w 869"/>
                <a:gd name="T13" fmla="*/ 2147483646 h 497"/>
                <a:gd name="T14" fmla="*/ 2147483646 w 869"/>
                <a:gd name="T15" fmla="*/ 2147483646 h 497"/>
                <a:gd name="T16" fmla="*/ 2147483646 w 869"/>
                <a:gd name="T17" fmla="*/ 2147483646 h 497"/>
                <a:gd name="T18" fmla="*/ 2147483646 w 869"/>
                <a:gd name="T19" fmla="*/ 2147483646 h 497"/>
                <a:gd name="T20" fmla="*/ 2147483646 w 869"/>
                <a:gd name="T21" fmla="*/ 2147483646 h 497"/>
                <a:gd name="T22" fmla="*/ 2147483646 w 869"/>
                <a:gd name="T23" fmla="*/ 2147483646 h 4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69" h="497">
                  <a:moveTo>
                    <a:pt x="350" y="5"/>
                  </a:moveTo>
                  <a:cubicBezTo>
                    <a:pt x="342" y="0"/>
                    <a:pt x="325" y="0"/>
                    <a:pt x="312" y="7"/>
                  </a:cubicBezTo>
                  <a:cubicBezTo>
                    <a:pt x="45" y="161"/>
                    <a:pt x="45" y="161"/>
                    <a:pt x="45" y="161"/>
                  </a:cubicBezTo>
                  <a:cubicBezTo>
                    <a:pt x="0" y="187"/>
                    <a:pt x="0" y="187"/>
                    <a:pt x="0" y="187"/>
                  </a:cubicBezTo>
                  <a:cubicBezTo>
                    <a:pt x="534" y="497"/>
                    <a:pt x="534" y="497"/>
                    <a:pt x="534" y="497"/>
                  </a:cubicBezTo>
                  <a:cubicBezTo>
                    <a:pt x="579" y="471"/>
                    <a:pt x="579" y="471"/>
                    <a:pt x="579" y="471"/>
                  </a:cubicBezTo>
                  <a:cubicBezTo>
                    <a:pt x="817" y="335"/>
                    <a:pt x="817" y="335"/>
                    <a:pt x="817" y="335"/>
                  </a:cubicBezTo>
                  <a:cubicBezTo>
                    <a:pt x="816" y="334"/>
                    <a:pt x="816" y="334"/>
                    <a:pt x="816" y="334"/>
                  </a:cubicBezTo>
                  <a:cubicBezTo>
                    <a:pt x="840" y="321"/>
                    <a:pt x="840" y="321"/>
                    <a:pt x="840" y="321"/>
                  </a:cubicBezTo>
                  <a:cubicBezTo>
                    <a:pt x="864" y="307"/>
                    <a:pt x="864" y="307"/>
                    <a:pt x="864" y="307"/>
                  </a:cubicBezTo>
                  <a:cubicBezTo>
                    <a:pt x="866" y="306"/>
                    <a:pt x="867" y="306"/>
                    <a:pt x="869" y="306"/>
                  </a:cubicBezTo>
                  <a:lnTo>
                    <a:pt x="350" y="5"/>
                  </a:lnTo>
                  <a:close/>
                </a:path>
              </a:pathLst>
            </a:custGeom>
            <a:solidFill>
              <a:srgbClr val="ADD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490628">
              <a:extLst>
                <a:ext uri="{FF2B5EF4-FFF2-40B4-BE49-F238E27FC236}">
                  <a16:creationId xmlns:a16="http://schemas.microsoft.com/office/drawing/2014/main" id="{886D99F1-D2D5-0E08-BD1F-F3BB9D6AB935}"/>
                </a:ext>
              </a:extLst>
            </p:cNvPr>
            <p:cNvSpPr>
              <a:spLocks/>
            </p:cNvSpPr>
            <p:nvPr userDrawn="1"/>
          </p:nvSpPr>
          <p:spPr bwMode="auto">
            <a:xfrm>
              <a:off x="2108201" y="3740150"/>
              <a:ext cx="917575" cy="757238"/>
            </a:xfrm>
            <a:custGeom>
              <a:avLst/>
              <a:gdLst>
                <a:gd name="T0" fmla="*/ 2147483646 w 579"/>
                <a:gd name="T1" fmla="*/ 2147483646 h 477"/>
                <a:gd name="T2" fmla="*/ 2147483646 w 579"/>
                <a:gd name="T3" fmla="*/ 2147483646 h 477"/>
                <a:gd name="T4" fmla="*/ 0 w 579"/>
                <a:gd name="T5" fmla="*/ 2147483646 h 477"/>
                <a:gd name="T6" fmla="*/ 0 w 579"/>
                <a:gd name="T7" fmla="*/ 2147483646 h 477"/>
                <a:gd name="T8" fmla="*/ 2147483646 w 579"/>
                <a:gd name="T9" fmla="*/ 0 h 477"/>
                <a:gd name="T10" fmla="*/ 2147483646 w 579"/>
                <a:gd name="T11" fmla="*/ 2147483646 h 477"/>
                <a:gd name="T12" fmla="*/ 2147483646 w 579"/>
                <a:gd name="T13" fmla="*/ 2147483646 h 477"/>
                <a:gd name="T14" fmla="*/ 2147483646 w 579"/>
                <a:gd name="T15" fmla="*/ 2147483646 h 477"/>
                <a:gd name="T16" fmla="*/ 2147483646 w 579"/>
                <a:gd name="T17" fmla="*/ 2147483646 h 4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9" h="477">
                  <a:moveTo>
                    <a:pt x="547" y="477"/>
                  </a:moveTo>
                  <a:cubicBezTo>
                    <a:pt x="29" y="176"/>
                    <a:pt x="29" y="176"/>
                    <a:pt x="29" y="176"/>
                  </a:cubicBezTo>
                  <a:cubicBezTo>
                    <a:pt x="3" y="162"/>
                    <a:pt x="0" y="138"/>
                    <a:pt x="0" y="124"/>
                  </a:cubicBezTo>
                  <a:cubicBezTo>
                    <a:pt x="0" y="77"/>
                    <a:pt x="0" y="87"/>
                    <a:pt x="0" y="61"/>
                  </a:cubicBezTo>
                  <a:cubicBezTo>
                    <a:pt x="0" y="18"/>
                    <a:pt x="31" y="8"/>
                    <a:pt x="45" y="0"/>
                  </a:cubicBezTo>
                  <a:cubicBezTo>
                    <a:pt x="579" y="310"/>
                    <a:pt x="579" y="310"/>
                    <a:pt x="579" y="310"/>
                  </a:cubicBezTo>
                  <a:cubicBezTo>
                    <a:pt x="568" y="316"/>
                    <a:pt x="542" y="331"/>
                    <a:pt x="534" y="362"/>
                  </a:cubicBezTo>
                  <a:cubicBezTo>
                    <a:pt x="526" y="395"/>
                    <a:pt x="534" y="435"/>
                    <a:pt x="534" y="450"/>
                  </a:cubicBezTo>
                  <a:cubicBezTo>
                    <a:pt x="534" y="464"/>
                    <a:pt x="539" y="473"/>
                    <a:pt x="547" y="477"/>
                  </a:cubicBez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490629">
              <a:extLst>
                <a:ext uri="{FF2B5EF4-FFF2-40B4-BE49-F238E27FC236}">
                  <a16:creationId xmlns:a16="http://schemas.microsoft.com/office/drawing/2014/main" id="{E5AC78BB-40F7-22AD-76E7-108B7010A566}"/>
                </a:ext>
              </a:extLst>
            </p:cNvPr>
            <p:cNvSpPr>
              <a:spLocks/>
            </p:cNvSpPr>
            <p:nvPr userDrawn="1"/>
          </p:nvSpPr>
          <p:spPr bwMode="auto">
            <a:xfrm>
              <a:off x="2947989" y="3927475"/>
              <a:ext cx="612775" cy="585788"/>
            </a:xfrm>
            <a:custGeom>
              <a:avLst/>
              <a:gdLst>
                <a:gd name="T0" fmla="*/ 2147483646 w 386"/>
                <a:gd name="T1" fmla="*/ 2147483646 h 369"/>
                <a:gd name="T2" fmla="*/ 2147483646 w 386"/>
                <a:gd name="T3" fmla="*/ 2147483646 h 369"/>
                <a:gd name="T4" fmla="*/ 2147483646 w 386"/>
                <a:gd name="T5" fmla="*/ 2147483646 h 369"/>
                <a:gd name="T6" fmla="*/ 2147483646 w 386"/>
                <a:gd name="T7" fmla="*/ 2147483646 h 369"/>
                <a:gd name="T8" fmla="*/ 2147483646 w 386"/>
                <a:gd name="T9" fmla="*/ 2147483646 h 369"/>
                <a:gd name="T10" fmla="*/ 2147483646 w 386"/>
                <a:gd name="T11" fmla="*/ 2147483646 h 369"/>
                <a:gd name="T12" fmla="*/ 2147483646 w 386"/>
                <a:gd name="T13" fmla="*/ 2147483646 h 369"/>
                <a:gd name="T14" fmla="*/ 2147483646 w 386"/>
                <a:gd name="T15" fmla="*/ 2147483646 h 369"/>
                <a:gd name="T16" fmla="*/ 2147483646 w 386"/>
                <a:gd name="T17" fmla="*/ 2147483646 h 369"/>
                <a:gd name="T18" fmla="*/ 2147483646 w 386"/>
                <a:gd name="T19" fmla="*/ 2147483646 h 369"/>
                <a:gd name="T20" fmla="*/ 2147483646 w 386"/>
                <a:gd name="T21" fmla="*/ 2147483646 h 369"/>
                <a:gd name="T22" fmla="*/ 2147483646 w 386"/>
                <a:gd name="T23" fmla="*/ 2147483646 h 369"/>
                <a:gd name="T24" fmla="*/ 2147483646 w 386"/>
                <a:gd name="T25" fmla="*/ 2147483646 h 369"/>
                <a:gd name="T26" fmla="*/ 2147483646 w 386"/>
                <a:gd name="T27" fmla="*/ 2147483646 h 369"/>
                <a:gd name="T28" fmla="*/ 2147483646 w 386"/>
                <a:gd name="T29" fmla="*/ 2147483646 h 369"/>
                <a:gd name="T30" fmla="*/ 2147483646 w 386"/>
                <a:gd name="T31" fmla="*/ 2147483646 h 369"/>
                <a:gd name="T32" fmla="*/ 2147483646 w 386"/>
                <a:gd name="T33" fmla="*/ 2147483646 h 369"/>
                <a:gd name="T34" fmla="*/ 2147483646 w 386"/>
                <a:gd name="T35" fmla="*/ 2147483646 h 369"/>
                <a:gd name="T36" fmla="*/ 0 w 386"/>
                <a:gd name="T37" fmla="*/ 2147483646 h 369"/>
                <a:gd name="T38" fmla="*/ 2147483646 w 386"/>
                <a:gd name="T39" fmla="*/ 2147483646 h 369"/>
                <a:gd name="T40" fmla="*/ 2147483646 w 386"/>
                <a:gd name="T41" fmla="*/ 2147483646 h 3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6" h="369">
                  <a:moveTo>
                    <a:pt x="379" y="2"/>
                  </a:moveTo>
                  <a:cubicBezTo>
                    <a:pt x="383" y="0"/>
                    <a:pt x="386" y="1"/>
                    <a:pt x="386" y="6"/>
                  </a:cubicBezTo>
                  <a:cubicBezTo>
                    <a:pt x="386" y="10"/>
                    <a:pt x="383" y="15"/>
                    <a:pt x="379" y="17"/>
                  </a:cubicBezTo>
                  <a:cubicBezTo>
                    <a:pt x="364" y="26"/>
                    <a:pt x="364" y="26"/>
                    <a:pt x="364" y="26"/>
                  </a:cubicBezTo>
                  <a:cubicBezTo>
                    <a:pt x="48" y="210"/>
                    <a:pt x="48" y="210"/>
                    <a:pt x="48" y="210"/>
                  </a:cubicBezTo>
                  <a:cubicBezTo>
                    <a:pt x="46" y="211"/>
                    <a:pt x="46" y="211"/>
                    <a:pt x="46" y="211"/>
                  </a:cubicBezTo>
                  <a:cubicBezTo>
                    <a:pt x="41" y="214"/>
                    <a:pt x="15" y="225"/>
                    <a:pt x="15" y="260"/>
                  </a:cubicBezTo>
                  <a:cubicBezTo>
                    <a:pt x="15" y="287"/>
                    <a:pt x="15" y="314"/>
                    <a:pt x="16" y="327"/>
                  </a:cubicBezTo>
                  <a:cubicBezTo>
                    <a:pt x="16" y="345"/>
                    <a:pt x="28" y="354"/>
                    <a:pt x="53" y="339"/>
                  </a:cubicBezTo>
                  <a:cubicBezTo>
                    <a:pt x="364" y="159"/>
                    <a:pt x="364" y="159"/>
                    <a:pt x="364" y="159"/>
                  </a:cubicBezTo>
                  <a:cubicBezTo>
                    <a:pt x="379" y="150"/>
                    <a:pt x="379" y="150"/>
                    <a:pt x="379" y="150"/>
                  </a:cubicBezTo>
                  <a:cubicBezTo>
                    <a:pt x="383" y="148"/>
                    <a:pt x="386" y="150"/>
                    <a:pt x="386" y="154"/>
                  </a:cubicBezTo>
                  <a:cubicBezTo>
                    <a:pt x="386" y="158"/>
                    <a:pt x="383" y="163"/>
                    <a:pt x="379" y="165"/>
                  </a:cubicBezTo>
                  <a:cubicBezTo>
                    <a:pt x="323" y="198"/>
                    <a:pt x="323" y="198"/>
                    <a:pt x="323" y="198"/>
                  </a:cubicBezTo>
                  <a:cubicBezTo>
                    <a:pt x="95" y="330"/>
                    <a:pt x="95" y="330"/>
                    <a:pt x="95" y="330"/>
                  </a:cubicBezTo>
                  <a:cubicBezTo>
                    <a:pt x="49" y="356"/>
                    <a:pt x="49" y="356"/>
                    <a:pt x="49" y="356"/>
                  </a:cubicBezTo>
                  <a:cubicBezTo>
                    <a:pt x="48" y="357"/>
                    <a:pt x="46" y="357"/>
                    <a:pt x="45" y="357"/>
                  </a:cubicBezTo>
                  <a:cubicBezTo>
                    <a:pt x="22" y="369"/>
                    <a:pt x="3" y="360"/>
                    <a:pt x="1" y="333"/>
                  </a:cubicBezTo>
                  <a:cubicBezTo>
                    <a:pt x="0" y="311"/>
                    <a:pt x="0" y="281"/>
                    <a:pt x="0" y="255"/>
                  </a:cubicBezTo>
                  <a:cubicBezTo>
                    <a:pt x="0" y="214"/>
                    <a:pt x="42" y="195"/>
                    <a:pt x="56" y="188"/>
                  </a:cubicBezTo>
                  <a:lnTo>
                    <a:pt x="379" y="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490630">
              <a:extLst>
                <a:ext uri="{FF2B5EF4-FFF2-40B4-BE49-F238E27FC236}">
                  <a16:creationId xmlns:a16="http://schemas.microsoft.com/office/drawing/2014/main" id="{076BF5FF-6BC9-98F4-77EB-989261F660E7}"/>
                </a:ext>
              </a:extLst>
            </p:cNvPr>
            <p:cNvSpPr>
              <a:spLocks/>
            </p:cNvSpPr>
            <p:nvPr userDrawn="1"/>
          </p:nvSpPr>
          <p:spPr bwMode="auto">
            <a:xfrm>
              <a:off x="2792414" y="4137025"/>
              <a:ext cx="123825" cy="307975"/>
            </a:xfrm>
            <a:custGeom>
              <a:avLst/>
              <a:gdLst>
                <a:gd name="T0" fmla="*/ 2147483646 w 79"/>
                <a:gd name="T1" fmla="*/ 2147483646 h 194"/>
                <a:gd name="T2" fmla="*/ 2147483646 w 79"/>
                <a:gd name="T3" fmla="*/ 2147483646 h 194"/>
                <a:gd name="T4" fmla="*/ 2147483646 w 79"/>
                <a:gd name="T5" fmla="*/ 2147483646 h 194"/>
                <a:gd name="T6" fmla="*/ 2147483646 w 79"/>
                <a:gd name="T7" fmla="*/ 0 h 194"/>
                <a:gd name="T8" fmla="*/ 0 w 79"/>
                <a:gd name="T9" fmla="*/ 2147483646 h 194"/>
                <a:gd name="T10" fmla="*/ 0 w 79"/>
                <a:gd name="T11" fmla="*/ 2147483646 h 194"/>
                <a:gd name="T12" fmla="*/ 2147483646 w 79"/>
                <a:gd name="T13" fmla="*/ 2147483646 h 194"/>
                <a:gd name="T14" fmla="*/ 2147483646 w 79"/>
                <a:gd name="T15" fmla="*/ 2147483646 h 194"/>
                <a:gd name="T16" fmla="*/ 2147483646 w 79"/>
                <a:gd name="T17" fmla="*/ 2147483646 h 1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194">
                  <a:moveTo>
                    <a:pt x="34" y="145"/>
                  </a:moveTo>
                  <a:cubicBezTo>
                    <a:pt x="34" y="98"/>
                    <a:pt x="34" y="107"/>
                    <a:pt x="34" y="81"/>
                  </a:cubicBezTo>
                  <a:cubicBezTo>
                    <a:pt x="34" y="39"/>
                    <a:pt x="66" y="28"/>
                    <a:pt x="79" y="20"/>
                  </a:cubicBezTo>
                  <a:cubicBezTo>
                    <a:pt x="45" y="0"/>
                    <a:pt x="45" y="0"/>
                    <a:pt x="45" y="0"/>
                  </a:cubicBezTo>
                  <a:cubicBezTo>
                    <a:pt x="31" y="7"/>
                    <a:pt x="0" y="18"/>
                    <a:pt x="0" y="61"/>
                  </a:cubicBezTo>
                  <a:cubicBezTo>
                    <a:pt x="0" y="87"/>
                    <a:pt x="0" y="77"/>
                    <a:pt x="0" y="124"/>
                  </a:cubicBezTo>
                  <a:cubicBezTo>
                    <a:pt x="0" y="138"/>
                    <a:pt x="3" y="161"/>
                    <a:pt x="28" y="176"/>
                  </a:cubicBezTo>
                  <a:cubicBezTo>
                    <a:pt x="60" y="194"/>
                    <a:pt x="60" y="194"/>
                    <a:pt x="60" y="194"/>
                  </a:cubicBezTo>
                  <a:cubicBezTo>
                    <a:pt x="38" y="180"/>
                    <a:pt x="35" y="157"/>
                    <a:pt x="34" y="145"/>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490631">
              <a:extLst>
                <a:ext uri="{FF2B5EF4-FFF2-40B4-BE49-F238E27FC236}">
                  <a16:creationId xmlns:a16="http://schemas.microsoft.com/office/drawing/2014/main" id="{73242A26-BE61-9EA8-5E40-F879797E6094}"/>
                </a:ext>
              </a:extLst>
            </p:cNvPr>
            <p:cNvSpPr>
              <a:spLocks/>
            </p:cNvSpPr>
            <p:nvPr userDrawn="1"/>
          </p:nvSpPr>
          <p:spPr bwMode="auto">
            <a:xfrm>
              <a:off x="2003426" y="4167188"/>
              <a:ext cx="844550" cy="639763"/>
            </a:xfrm>
            <a:custGeom>
              <a:avLst/>
              <a:gdLst>
                <a:gd name="T0" fmla="*/ 0 w 532"/>
                <a:gd name="T1" fmla="*/ 0 h 403"/>
                <a:gd name="T2" fmla="*/ 0 w 532"/>
                <a:gd name="T3" fmla="*/ 2147483646 h 403"/>
                <a:gd name="T4" fmla="*/ 2147483646 w 532"/>
                <a:gd name="T5" fmla="*/ 2147483646 h 403"/>
                <a:gd name="T6" fmla="*/ 2147483646 w 532"/>
                <a:gd name="T7" fmla="*/ 2147483646 h 403"/>
                <a:gd name="T8" fmla="*/ 2147483646 w 532"/>
                <a:gd name="T9" fmla="*/ 2147483646 h 403"/>
                <a:gd name="T10" fmla="*/ 0 w 532"/>
                <a:gd name="T11" fmla="*/ 0 h 4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2" h="403">
                  <a:moveTo>
                    <a:pt x="0" y="0"/>
                  </a:moveTo>
                  <a:lnTo>
                    <a:pt x="0" y="109"/>
                  </a:lnTo>
                  <a:lnTo>
                    <a:pt x="524" y="403"/>
                  </a:lnTo>
                  <a:lnTo>
                    <a:pt x="532" y="353"/>
                  </a:lnTo>
                  <a:lnTo>
                    <a:pt x="522" y="302"/>
                  </a:lnTo>
                  <a:lnTo>
                    <a:pt x="0" y="0"/>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490632">
              <a:extLst>
                <a:ext uri="{FF2B5EF4-FFF2-40B4-BE49-F238E27FC236}">
                  <a16:creationId xmlns:a16="http://schemas.microsoft.com/office/drawing/2014/main" id="{D4D30594-EEBD-B732-8EA7-E42D25D6791C}"/>
                </a:ext>
              </a:extLst>
            </p:cNvPr>
            <p:cNvSpPr>
              <a:spLocks/>
            </p:cNvSpPr>
            <p:nvPr userDrawn="1"/>
          </p:nvSpPr>
          <p:spPr bwMode="auto">
            <a:xfrm>
              <a:off x="2003426" y="4156075"/>
              <a:ext cx="863600" cy="492125"/>
            </a:xfrm>
            <a:custGeom>
              <a:avLst/>
              <a:gdLst>
                <a:gd name="T0" fmla="*/ 0 w 545"/>
                <a:gd name="T1" fmla="*/ 2147483646 h 310"/>
                <a:gd name="T2" fmla="*/ 2147483646 w 545"/>
                <a:gd name="T3" fmla="*/ 2147483646 h 310"/>
                <a:gd name="T4" fmla="*/ 2147483646 w 545"/>
                <a:gd name="T5" fmla="*/ 2147483646 h 310"/>
                <a:gd name="T6" fmla="*/ 2147483646 w 545"/>
                <a:gd name="T7" fmla="*/ 2147483646 h 310"/>
                <a:gd name="T8" fmla="*/ 2147483646 w 545"/>
                <a:gd name="T9" fmla="*/ 2147483646 h 310"/>
                <a:gd name="T10" fmla="*/ 2147483646 w 545"/>
                <a:gd name="T11" fmla="*/ 2147483646 h 310"/>
                <a:gd name="T12" fmla="*/ 0 w 545"/>
                <a:gd name="T13" fmla="*/ 2147483646 h 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5" h="310">
                  <a:moveTo>
                    <a:pt x="0" y="6"/>
                  </a:moveTo>
                  <a:cubicBezTo>
                    <a:pt x="522" y="310"/>
                    <a:pt x="522" y="310"/>
                    <a:pt x="522" y="310"/>
                  </a:cubicBezTo>
                  <a:cubicBezTo>
                    <a:pt x="538" y="306"/>
                    <a:pt x="538" y="306"/>
                    <a:pt x="538" y="306"/>
                  </a:cubicBezTo>
                  <a:cubicBezTo>
                    <a:pt x="540" y="305"/>
                    <a:pt x="545" y="306"/>
                    <a:pt x="545" y="306"/>
                  </a:cubicBezTo>
                  <a:cubicBezTo>
                    <a:pt x="26" y="4"/>
                    <a:pt x="26" y="4"/>
                    <a:pt x="26" y="4"/>
                  </a:cubicBezTo>
                  <a:cubicBezTo>
                    <a:pt x="19" y="0"/>
                    <a:pt x="11" y="0"/>
                    <a:pt x="5" y="3"/>
                  </a:cubicBezTo>
                  <a:lnTo>
                    <a:pt x="0" y="6"/>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490633">
              <a:extLst>
                <a:ext uri="{FF2B5EF4-FFF2-40B4-BE49-F238E27FC236}">
                  <a16:creationId xmlns:a16="http://schemas.microsoft.com/office/drawing/2014/main" id="{6925A9DD-5DC3-4855-9D93-E2A0DE83D390}"/>
                </a:ext>
              </a:extLst>
            </p:cNvPr>
            <p:cNvSpPr>
              <a:spLocks/>
            </p:cNvSpPr>
            <p:nvPr userDrawn="1"/>
          </p:nvSpPr>
          <p:spPr bwMode="auto">
            <a:xfrm>
              <a:off x="2543176" y="5145088"/>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1"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490634">
              <a:extLst>
                <a:ext uri="{FF2B5EF4-FFF2-40B4-BE49-F238E27FC236}">
                  <a16:creationId xmlns:a16="http://schemas.microsoft.com/office/drawing/2014/main" id="{CDE1ED53-64E4-1345-1A39-A16BBD7205B7}"/>
                </a:ext>
              </a:extLst>
            </p:cNvPr>
            <p:cNvSpPr>
              <a:spLocks/>
            </p:cNvSpPr>
            <p:nvPr userDrawn="1"/>
          </p:nvSpPr>
          <p:spPr bwMode="auto">
            <a:xfrm>
              <a:off x="2543176" y="5145088"/>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490635">
              <a:extLst>
                <a:ext uri="{FF2B5EF4-FFF2-40B4-BE49-F238E27FC236}">
                  <a16:creationId xmlns:a16="http://schemas.microsoft.com/office/drawing/2014/main" id="{7DE09773-B569-C55A-646A-140082E835A2}"/>
                </a:ext>
              </a:extLst>
            </p:cNvPr>
            <p:cNvSpPr>
              <a:spLocks/>
            </p:cNvSpPr>
            <p:nvPr userDrawn="1"/>
          </p:nvSpPr>
          <p:spPr bwMode="auto">
            <a:xfrm>
              <a:off x="2543176" y="4941888"/>
              <a:ext cx="3175" cy="1588"/>
            </a:xfrm>
            <a:custGeom>
              <a:avLst/>
              <a:gdLst>
                <a:gd name="T0" fmla="*/ 0 w 2"/>
                <a:gd name="T1" fmla="*/ 2147483646 h 1"/>
                <a:gd name="T2" fmla="*/ 0 w 2"/>
                <a:gd name="T3" fmla="*/ 2147483646 h 1"/>
                <a:gd name="T4" fmla="*/ 2147483646 w 2"/>
                <a:gd name="T5" fmla="*/ 0 h 1"/>
                <a:gd name="T6" fmla="*/ 0 w 2"/>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cubicBezTo>
                    <a:pt x="0" y="1"/>
                    <a:pt x="0" y="1"/>
                    <a:pt x="0" y="1"/>
                  </a:cubicBezTo>
                  <a:cubicBezTo>
                    <a:pt x="2" y="0"/>
                    <a:pt x="2" y="0"/>
                    <a:pt x="2" y="0"/>
                  </a:cubicBezTo>
                  <a:cubicBezTo>
                    <a:pt x="1" y="0"/>
                    <a:pt x="1" y="1"/>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490636">
              <a:extLst>
                <a:ext uri="{FF2B5EF4-FFF2-40B4-BE49-F238E27FC236}">
                  <a16:creationId xmlns:a16="http://schemas.microsoft.com/office/drawing/2014/main" id="{48AB57F8-2313-470F-7BA6-63E65DB03879}"/>
                </a:ext>
              </a:extLst>
            </p:cNvPr>
            <p:cNvSpPr>
              <a:spLocks/>
            </p:cNvSpPr>
            <p:nvPr userDrawn="1"/>
          </p:nvSpPr>
          <p:spPr bwMode="auto">
            <a:xfrm>
              <a:off x="1355726" y="4683125"/>
              <a:ext cx="839788" cy="500063"/>
            </a:xfrm>
            <a:custGeom>
              <a:avLst/>
              <a:gdLst>
                <a:gd name="T0" fmla="*/ 2147483646 w 529"/>
                <a:gd name="T1" fmla="*/ 2147483646 h 315"/>
                <a:gd name="T2" fmla="*/ 2147483646 w 529"/>
                <a:gd name="T3" fmla="*/ 2147483646 h 315"/>
                <a:gd name="T4" fmla="*/ 2147483646 w 529"/>
                <a:gd name="T5" fmla="*/ 2147483646 h 315"/>
                <a:gd name="T6" fmla="*/ 2147483646 w 529"/>
                <a:gd name="T7" fmla="*/ 2147483646 h 315"/>
                <a:gd name="T8" fmla="*/ 2147483646 w 529"/>
                <a:gd name="T9" fmla="*/ 2147483646 h 315"/>
                <a:gd name="T10" fmla="*/ 2147483646 w 529"/>
                <a:gd name="T11" fmla="*/ 2147483646 h 315"/>
                <a:gd name="T12" fmla="*/ 2147483646 w 529"/>
                <a:gd name="T13" fmla="*/ 2147483646 h 315"/>
                <a:gd name="T14" fmla="*/ 2147483646 w 529"/>
                <a:gd name="T15" fmla="*/ 2147483646 h 315"/>
                <a:gd name="T16" fmla="*/ 2147483646 w 529"/>
                <a:gd name="T17" fmla="*/ 2147483646 h 315"/>
                <a:gd name="T18" fmla="*/ 2147483646 w 529"/>
                <a:gd name="T19" fmla="*/ 2147483646 h 315"/>
                <a:gd name="T20" fmla="*/ 0 w 529"/>
                <a:gd name="T21" fmla="*/ 0 h 315"/>
                <a:gd name="T22" fmla="*/ 2147483646 w 529"/>
                <a:gd name="T23" fmla="*/ 2147483646 h 3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9" h="315">
                  <a:moveTo>
                    <a:pt x="6" y="7"/>
                  </a:moveTo>
                  <a:cubicBezTo>
                    <a:pt x="502" y="295"/>
                    <a:pt x="502" y="295"/>
                    <a:pt x="502" y="295"/>
                  </a:cubicBezTo>
                  <a:cubicBezTo>
                    <a:pt x="505" y="297"/>
                    <a:pt x="510" y="298"/>
                    <a:pt x="514" y="298"/>
                  </a:cubicBezTo>
                  <a:cubicBezTo>
                    <a:pt x="519" y="298"/>
                    <a:pt x="523" y="297"/>
                    <a:pt x="527" y="295"/>
                  </a:cubicBezTo>
                  <a:cubicBezTo>
                    <a:pt x="527" y="295"/>
                    <a:pt x="527" y="295"/>
                    <a:pt x="527" y="295"/>
                  </a:cubicBezTo>
                  <a:cubicBezTo>
                    <a:pt x="527" y="295"/>
                    <a:pt x="527" y="295"/>
                    <a:pt x="527" y="295"/>
                  </a:cubicBezTo>
                  <a:cubicBezTo>
                    <a:pt x="529" y="311"/>
                    <a:pt x="529" y="311"/>
                    <a:pt x="529" y="311"/>
                  </a:cubicBezTo>
                  <a:cubicBezTo>
                    <a:pt x="522" y="315"/>
                    <a:pt x="511" y="315"/>
                    <a:pt x="504" y="311"/>
                  </a:cubicBezTo>
                  <a:cubicBezTo>
                    <a:pt x="8" y="23"/>
                    <a:pt x="8" y="23"/>
                    <a:pt x="8" y="23"/>
                  </a:cubicBezTo>
                  <a:cubicBezTo>
                    <a:pt x="4" y="21"/>
                    <a:pt x="2" y="18"/>
                    <a:pt x="2" y="15"/>
                  </a:cubicBezTo>
                  <a:cubicBezTo>
                    <a:pt x="0" y="0"/>
                    <a:pt x="0" y="0"/>
                    <a:pt x="0" y="0"/>
                  </a:cubicBezTo>
                  <a:cubicBezTo>
                    <a:pt x="0" y="2"/>
                    <a:pt x="2" y="5"/>
                    <a:pt x="6" y="7"/>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490637">
              <a:extLst>
                <a:ext uri="{FF2B5EF4-FFF2-40B4-BE49-F238E27FC236}">
                  <a16:creationId xmlns:a16="http://schemas.microsoft.com/office/drawing/2014/main" id="{85E55F63-44A7-2295-CDE3-498B34817703}"/>
                </a:ext>
              </a:extLst>
            </p:cNvPr>
            <p:cNvSpPr>
              <a:spLocks/>
            </p:cNvSpPr>
            <p:nvPr userDrawn="1"/>
          </p:nvSpPr>
          <p:spPr bwMode="auto">
            <a:xfrm>
              <a:off x="1354139" y="4302125"/>
              <a:ext cx="1476375" cy="855663"/>
            </a:xfrm>
            <a:custGeom>
              <a:avLst/>
              <a:gdLst>
                <a:gd name="T0" fmla="*/ 2147483646 w 930"/>
                <a:gd name="T1" fmla="*/ 2147483646 h 539"/>
                <a:gd name="T2" fmla="*/ 2147483646 w 930"/>
                <a:gd name="T3" fmla="*/ 2147483646 h 539"/>
                <a:gd name="T4" fmla="*/ 2147483646 w 930"/>
                <a:gd name="T5" fmla="*/ 2147483646 h 539"/>
                <a:gd name="T6" fmla="*/ 2147483646 w 930"/>
                <a:gd name="T7" fmla="*/ 2147483646 h 539"/>
                <a:gd name="T8" fmla="*/ 2147483646 w 930"/>
                <a:gd name="T9" fmla="*/ 2147483646 h 539"/>
                <a:gd name="T10" fmla="*/ 2147483646 w 930"/>
                <a:gd name="T11" fmla="*/ 0 h 539"/>
                <a:gd name="T12" fmla="*/ 2147483646 w 930"/>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0" h="539">
                  <a:moveTo>
                    <a:pt x="7" y="233"/>
                  </a:moveTo>
                  <a:cubicBezTo>
                    <a:pt x="0" y="237"/>
                    <a:pt x="0" y="243"/>
                    <a:pt x="7" y="247"/>
                  </a:cubicBezTo>
                  <a:cubicBezTo>
                    <a:pt x="503" y="535"/>
                    <a:pt x="503" y="535"/>
                    <a:pt x="503" y="535"/>
                  </a:cubicBezTo>
                  <a:cubicBezTo>
                    <a:pt x="510" y="539"/>
                    <a:pt x="521" y="539"/>
                    <a:pt x="528" y="535"/>
                  </a:cubicBezTo>
                  <a:cubicBezTo>
                    <a:pt x="930" y="303"/>
                    <a:pt x="930" y="303"/>
                    <a:pt x="930" y="303"/>
                  </a:cubicBezTo>
                  <a:cubicBezTo>
                    <a:pt x="409" y="0"/>
                    <a:pt x="409" y="0"/>
                    <a:pt x="409" y="0"/>
                  </a:cubicBezTo>
                  <a:lnTo>
                    <a:pt x="7" y="233"/>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490638">
              <a:extLst>
                <a:ext uri="{FF2B5EF4-FFF2-40B4-BE49-F238E27FC236}">
                  <a16:creationId xmlns:a16="http://schemas.microsoft.com/office/drawing/2014/main" id="{94BE628B-3E33-713A-60CA-D9A10673BBDD}"/>
                </a:ext>
              </a:extLst>
            </p:cNvPr>
            <p:cNvSpPr>
              <a:spLocks/>
            </p:cNvSpPr>
            <p:nvPr userDrawn="1"/>
          </p:nvSpPr>
          <p:spPr bwMode="auto">
            <a:xfrm>
              <a:off x="2174876" y="4640263"/>
              <a:ext cx="633413" cy="501650"/>
            </a:xfrm>
            <a:custGeom>
              <a:avLst/>
              <a:gdLst>
                <a:gd name="T0" fmla="*/ 0 w 399"/>
                <a:gd name="T1" fmla="*/ 2147483646 h 316"/>
                <a:gd name="T2" fmla="*/ 0 w 399"/>
                <a:gd name="T3" fmla="*/ 2147483646 h 316"/>
                <a:gd name="T4" fmla="*/ 2147483646 w 399"/>
                <a:gd name="T5" fmla="*/ 2147483646 h 316"/>
                <a:gd name="T6" fmla="*/ 2147483646 w 399"/>
                <a:gd name="T7" fmla="*/ 0 h 316"/>
                <a:gd name="T8" fmla="*/ 0 w 399"/>
                <a:gd name="T9" fmla="*/ 2147483646 h 3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9" h="316">
                  <a:moveTo>
                    <a:pt x="0" y="233"/>
                  </a:moveTo>
                  <a:lnTo>
                    <a:pt x="0" y="316"/>
                  </a:lnTo>
                  <a:lnTo>
                    <a:pt x="399" y="83"/>
                  </a:lnTo>
                  <a:lnTo>
                    <a:pt x="399" y="0"/>
                  </a:lnTo>
                  <a:lnTo>
                    <a:pt x="0" y="233"/>
                  </a:lnTo>
                  <a:close/>
                </a:path>
              </a:pathLst>
            </a:custGeom>
            <a:solidFill>
              <a:srgbClr val="BE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490639">
              <a:extLst>
                <a:ext uri="{FF2B5EF4-FFF2-40B4-BE49-F238E27FC236}">
                  <a16:creationId xmlns:a16="http://schemas.microsoft.com/office/drawing/2014/main" id="{3FFD80DA-4408-BCB2-1B08-21449A621A75}"/>
                </a:ext>
              </a:extLst>
            </p:cNvPr>
            <p:cNvSpPr>
              <a:spLocks/>
            </p:cNvSpPr>
            <p:nvPr userDrawn="1"/>
          </p:nvSpPr>
          <p:spPr bwMode="auto">
            <a:xfrm>
              <a:off x="1398589" y="4573588"/>
              <a:ext cx="776288" cy="568325"/>
            </a:xfrm>
            <a:custGeom>
              <a:avLst/>
              <a:gdLst>
                <a:gd name="T0" fmla="*/ 0 w 489"/>
                <a:gd name="T1" fmla="*/ 0 h 358"/>
                <a:gd name="T2" fmla="*/ 0 w 489"/>
                <a:gd name="T3" fmla="*/ 2147483646 h 358"/>
                <a:gd name="T4" fmla="*/ 2147483646 w 489"/>
                <a:gd name="T5" fmla="*/ 2147483646 h 358"/>
                <a:gd name="T6" fmla="*/ 2147483646 w 489"/>
                <a:gd name="T7" fmla="*/ 2147483646 h 358"/>
                <a:gd name="T8" fmla="*/ 0 w 489"/>
                <a:gd name="T9" fmla="*/ 0 h 3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9" h="358">
                  <a:moveTo>
                    <a:pt x="0" y="0"/>
                  </a:moveTo>
                  <a:lnTo>
                    <a:pt x="0" y="75"/>
                  </a:lnTo>
                  <a:lnTo>
                    <a:pt x="489" y="358"/>
                  </a:lnTo>
                  <a:lnTo>
                    <a:pt x="489" y="275"/>
                  </a:lnTo>
                  <a:lnTo>
                    <a:pt x="0" y="0"/>
                  </a:lnTo>
                  <a:close/>
                </a:path>
              </a:pathLst>
            </a:custGeom>
            <a:solidFill>
              <a:srgbClr val="D7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206">
              <a:extLst>
                <a:ext uri="{FF2B5EF4-FFF2-40B4-BE49-F238E27FC236}">
                  <a16:creationId xmlns:a16="http://schemas.microsoft.com/office/drawing/2014/main" id="{1A36F30B-D4C9-CDCF-F76A-FB2B36457FF0}"/>
                </a:ext>
              </a:extLst>
            </p:cNvPr>
            <p:cNvSpPr>
              <a:spLocks/>
            </p:cNvSpPr>
            <p:nvPr userDrawn="1"/>
          </p:nvSpPr>
          <p:spPr bwMode="auto">
            <a:xfrm>
              <a:off x="2192338" y="4632325"/>
              <a:ext cx="692150" cy="544513"/>
            </a:xfrm>
            <a:custGeom>
              <a:avLst/>
              <a:gdLst>
                <a:gd name="T0" fmla="*/ 2147483646 w 437"/>
                <a:gd name="T1" fmla="*/ 2147483646 h 343"/>
                <a:gd name="T2" fmla="*/ 2147483646 w 437"/>
                <a:gd name="T3" fmla="*/ 2147483646 h 343"/>
                <a:gd name="T4" fmla="*/ 0 w 437"/>
                <a:gd name="T5" fmla="*/ 2147483646 h 343"/>
                <a:gd name="T6" fmla="*/ 0 w 437"/>
                <a:gd name="T7" fmla="*/ 2147483646 h 343"/>
                <a:gd name="T8" fmla="*/ 2147483646 w 437"/>
                <a:gd name="T9" fmla="*/ 2147483646 h 343"/>
                <a:gd name="T10" fmla="*/ 2147483646 w 437"/>
                <a:gd name="T11" fmla="*/ 2147483646 h 343"/>
                <a:gd name="T12" fmla="*/ 2147483646 w 437"/>
                <a:gd name="T13" fmla="*/ 2147483646 h 343"/>
                <a:gd name="T14" fmla="*/ 2147483646 w 437"/>
                <a:gd name="T15" fmla="*/ 2147483646 h 343"/>
                <a:gd name="T16" fmla="*/ 0 w 437"/>
                <a:gd name="T17" fmla="*/ 2147483646 h 343"/>
                <a:gd name="T18" fmla="*/ 2147483646 w 437"/>
                <a:gd name="T19" fmla="*/ 2147483646 h 343"/>
                <a:gd name="T20" fmla="*/ 2147483646 w 437"/>
                <a:gd name="T21" fmla="*/ 2147483646 h 343"/>
                <a:gd name="T22" fmla="*/ 2147483646 w 437"/>
                <a:gd name="T23" fmla="*/ 2147483646 h 343"/>
                <a:gd name="T24" fmla="*/ 2147483646 w 437"/>
                <a:gd name="T25" fmla="*/ 2147483646 h 343"/>
                <a:gd name="T26" fmla="*/ 2147483646 w 437"/>
                <a:gd name="T27" fmla="*/ 2147483646 h 3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37" h="343">
                  <a:moveTo>
                    <a:pt x="426" y="6"/>
                  </a:moveTo>
                  <a:cubicBezTo>
                    <a:pt x="416" y="0"/>
                    <a:pt x="401" y="9"/>
                    <a:pt x="401" y="9"/>
                  </a:cubicBezTo>
                  <a:cubicBezTo>
                    <a:pt x="0" y="241"/>
                    <a:pt x="0" y="241"/>
                    <a:pt x="0" y="241"/>
                  </a:cubicBezTo>
                  <a:cubicBezTo>
                    <a:pt x="0" y="257"/>
                    <a:pt x="0" y="257"/>
                    <a:pt x="0" y="257"/>
                  </a:cubicBezTo>
                  <a:cubicBezTo>
                    <a:pt x="387" y="32"/>
                    <a:pt x="387" y="32"/>
                    <a:pt x="387" y="32"/>
                  </a:cubicBezTo>
                  <a:cubicBezTo>
                    <a:pt x="389" y="31"/>
                    <a:pt x="409" y="20"/>
                    <a:pt x="409" y="41"/>
                  </a:cubicBezTo>
                  <a:cubicBezTo>
                    <a:pt x="409" y="78"/>
                    <a:pt x="409" y="78"/>
                    <a:pt x="409" y="78"/>
                  </a:cubicBezTo>
                  <a:cubicBezTo>
                    <a:pt x="409" y="80"/>
                    <a:pt x="406" y="93"/>
                    <a:pt x="395" y="100"/>
                  </a:cubicBezTo>
                  <a:cubicBezTo>
                    <a:pt x="0" y="327"/>
                    <a:pt x="0" y="327"/>
                    <a:pt x="0" y="327"/>
                  </a:cubicBezTo>
                  <a:cubicBezTo>
                    <a:pt x="2" y="343"/>
                    <a:pt x="2" y="343"/>
                    <a:pt x="2" y="343"/>
                  </a:cubicBezTo>
                  <a:cubicBezTo>
                    <a:pt x="402" y="112"/>
                    <a:pt x="402" y="112"/>
                    <a:pt x="402" y="112"/>
                  </a:cubicBezTo>
                  <a:cubicBezTo>
                    <a:pt x="414" y="105"/>
                    <a:pt x="435" y="97"/>
                    <a:pt x="435" y="62"/>
                  </a:cubicBezTo>
                  <a:cubicBezTo>
                    <a:pt x="435" y="28"/>
                    <a:pt x="435" y="28"/>
                    <a:pt x="435" y="28"/>
                  </a:cubicBezTo>
                  <a:cubicBezTo>
                    <a:pt x="435" y="28"/>
                    <a:pt x="437" y="13"/>
                    <a:pt x="426" y="6"/>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207">
              <a:extLst>
                <a:ext uri="{FF2B5EF4-FFF2-40B4-BE49-F238E27FC236}">
                  <a16:creationId xmlns:a16="http://schemas.microsoft.com/office/drawing/2014/main" id="{0FD70F4B-9855-C2F1-9E34-2E6D42A47F1C}"/>
                </a:ext>
              </a:extLst>
            </p:cNvPr>
            <p:cNvSpPr>
              <a:spLocks/>
            </p:cNvSpPr>
            <p:nvPr userDrawn="1"/>
          </p:nvSpPr>
          <p:spPr bwMode="auto">
            <a:xfrm>
              <a:off x="1355726" y="4546600"/>
              <a:ext cx="836613" cy="498475"/>
            </a:xfrm>
            <a:custGeom>
              <a:avLst/>
              <a:gdLst>
                <a:gd name="T0" fmla="*/ 2147483646 w 527"/>
                <a:gd name="T1" fmla="*/ 2147483646 h 314"/>
                <a:gd name="T2" fmla="*/ 2147483646 w 527"/>
                <a:gd name="T3" fmla="*/ 2147483646 h 314"/>
                <a:gd name="T4" fmla="*/ 2147483646 w 527"/>
                <a:gd name="T5" fmla="*/ 2147483646 h 314"/>
                <a:gd name="T6" fmla="*/ 2147483646 w 527"/>
                <a:gd name="T7" fmla="*/ 2147483646 h 314"/>
                <a:gd name="T8" fmla="*/ 2147483646 w 527"/>
                <a:gd name="T9" fmla="*/ 2147483646 h 314"/>
                <a:gd name="T10" fmla="*/ 2147483646 w 527"/>
                <a:gd name="T11" fmla="*/ 2147483646 h 314"/>
                <a:gd name="T12" fmla="*/ 2147483646 w 527"/>
                <a:gd name="T13" fmla="*/ 2147483646 h 314"/>
                <a:gd name="T14" fmla="*/ 2147483646 w 527"/>
                <a:gd name="T15" fmla="*/ 2147483646 h 314"/>
                <a:gd name="T16" fmla="*/ 2147483646 w 527"/>
                <a:gd name="T17" fmla="*/ 2147483646 h 314"/>
                <a:gd name="T18" fmla="*/ 0 w 527"/>
                <a:gd name="T19" fmla="*/ 2147483646 h 314"/>
                <a:gd name="T20" fmla="*/ 0 w 527"/>
                <a:gd name="T21" fmla="*/ 0 h 314"/>
                <a:gd name="T22" fmla="*/ 2147483646 w 527"/>
                <a:gd name="T23" fmla="*/ 2147483646 h 3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7" h="314">
                  <a:moveTo>
                    <a:pt x="6" y="7"/>
                  </a:moveTo>
                  <a:cubicBezTo>
                    <a:pt x="502" y="295"/>
                    <a:pt x="502" y="295"/>
                    <a:pt x="502" y="295"/>
                  </a:cubicBezTo>
                  <a:cubicBezTo>
                    <a:pt x="502" y="295"/>
                    <a:pt x="502" y="295"/>
                    <a:pt x="502" y="295"/>
                  </a:cubicBezTo>
                  <a:cubicBezTo>
                    <a:pt x="509" y="299"/>
                    <a:pt x="520" y="299"/>
                    <a:pt x="527" y="295"/>
                  </a:cubicBezTo>
                  <a:cubicBezTo>
                    <a:pt x="527" y="311"/>
                    <a:pt x="527" y="311"/>
                    <a:pt x="527" y="311"/>
                  </a:cubicBezTo>
                  <a:cubicBezTo>
                    <a:pt x="523" y="313"/>
                    <a:pt x="519" y="314"/>
                    <a:pt x="514" y="314"/>
                  </a:cubicBezTo>
                  <a:cubicBezTo>
                    <a:pt x="510" y="314"/>
                    <a:pt x="506" y="313"/>
                    <a:pt x="502" y="311"/>
                  </a:cubicBezTo>
                  <a:cubicBezTo>
                    <a:pt x="502" y="311"/>
                    <a:pt x="502" y="311"/>
                    <a:pt x="502" y="311"/>
                  </a:cubicBezTo>
                  <a:cubicBezTo>
                    <a:pt x="6" y="22"/>
                    <a:pt x="6" y="22"/>
                    <a:pt x="6" y="22"/>
                  </a:cubicBezTo>
                  <a:cubicBezTo>
                    <a:pt x="2" y="20"/>
                    <a:pt x="0" y="18"/>
                    <a:pt x="0" y="15"/>
                  </a:cubicBezTo>
                  <a:cubicBezTo>
                    <a:pt x="0" y="0"/>
                    <a:pt x="0" y="0"/>
                    <a:pt x="0" y="0"/>
                  </a:cubicBezTo>
                  <a:cubicBezTo>
                    <a:pt x="0" y="2"/>
                    <a:pt x="2" y="5"/>
                    <a:pt x="6" y="7"/>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208">
              <a:extLst>
                <a:ext uri="{FF2B5EF4-FFF2-40B4-BE49-F238E27FC236}">
                  <a16:creationId xmlns:a16="http://schemas.microsoft.com/office/drawing/2014/main" id="{DDF473EF-7643-A092-1AD0-483AD6A6B137}"/>
                </a:ext>
              </a:extLst>
            </p:cNvPr>
            <p:cNvSpPr>
              <a:spLocks/>
            </p:cNvSpPr>
            <p:nvPr userDrawn="1"/>
          </p:nvSpPr>
          <p:spPr bwMode="auto">
            <a:xfrm>
              <a:off x="1354138" y="4165600"/>
              <a:ext cx="1479550" cy="855663"/>
            </a:xfrm>
            <a:custGeom>
              <a:avLst/>
              <a:gdLst>
                <a:gd name="T0" fmla="*/ 2147483646 w 932"/>
                <a:gd name="T1" fmla="*/ 2147483646 h 539"/>
                <a:gd name="T2" fmla="*/ 2147483646 w 932"/>
                <a:gd name="T3" fmla="*/ 2147483646 h 539"/>
                <a:gd name="T4" fmla="*/ 2147483646 w 932"/>
                <a:gd name="T5" fmla="*/ 2147483646 h 539"/>
                <a:gd name="T6" fmla="*/ 2147483646 w 932"/>
                <a:gd name="T7" fmla="*/ 2147483646 h 539"/>
                <a:gd name="T8" fmla="*/ 2147483646 w 932"/>
                <a:gd name="T9" fmla="*/ 2147483646 h 539"/>
                <a:gd name="T10" fmla="*/ 2147483646 w 932"/>
                <a:gd name="T11" fmla="*/ 0 h 539"/>
                <a:gd name="T12" fmla="*/ 2147483646 w 932"/>
                <a:gd name="T13" fmla="*/ 2147483646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2" h="539">
                  <a:moveTo>
                    <a:pt x="7" y="232"/>
                  </a:moveTo>
                  <a:cubicBezTo>
                    <a:pt x="0" y="236"/>
                    <a:pt x="0" y="243"/>
                    <a:pt x="7" y="247"/>
                  </a:cubicBezTo>
                  <a:cubicBezTo>
                    <a:pt x="503" y="535"/>
                    <a:pt x="503" y="535"/>
                    <a:pt x="503" y="535"/>
                  </a:cubicBezTo>
                  <a:cubicBezTo>
                    <a:pt x="510" y="539"/>
                    <a:pt x="521" y="539"/>
                    <a:pt x="528" y="535"/>
                  </a:cubicBezTo>
                  <a:cubicBezTo>
                    <a:pt x="932" y="301"/>
                    <a:pt x="932" y="301"/>
                    <a:pt x="932" y="301"/>
                  </a:cubicBezTo>
                  <a:cubicBezTo>
                    <a:pt x="409" y="0"/>
                    <a:pt x="409" y="0"/>
                    <a:pt x="409" y="0"/>
                  </a:cubicBezTo>
                  <a:lnTo>
                    <a:pt x="7" y="232"/>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209">
              <a:extLst>
                <a:ext uri="{FF2B5EF4-FFF2-40B4-BE49-F238E27FC236}">
                  <a16:creationId xmlns:a16="http://schemas.microsoft.com/office/drawing/2014/main" id="{4D05A106-D7F6-C942-C294-32A9FC96CCD2}"/>
                </a:ext>
              </a:extLst>
            </p:cNvPr>
            <p:cNvSpPr>
              <a:spLocks/>
            </p:cNvSpPr>
            <p:nvPr userDrawn="1"/>
          </p:nvSpPr>
          <p:spPr bwMode="auto">
            <a:xfrm>
              <a:off x="3533776" y="2847975"/>
              <a:ext cx="820738" cy="622300"/>
            </a:xfrm>
            <a:custGeom>
              <a:avLst/>
              <a:gdLst>
                <a:gd name="T0" fmla="*/ 0 w 517"/>
                <a:gd name="T1" fmla="*/ 0 h 392"/>
                <a:gd name="T2" fmla="*/ 0 w 517"/>
                <a:gd name="T3" fmla="*/ 2147483646 h 392"/>
                <a:gd name="T4" fmla="*/ 2147483646 w 517"/>
                <a:gd name="T5" fmla="*/ 2147483646 h 392"/>
                <a:gd name="T6" fmla="*/ 2147483646 w 517"/>
                <a:gd name="T7" fmla="*/ 2147483646 h 392"/>
                <a:gd name="T8" fmla="*/ 2147483646 w 517"/>
                <a:gd name="T9" fmla="*/ 2147483646 h 392"/>
                <a:gd name="T10" fmla="*/ 0 w 517"/>
                <a:gd name="T11" fmla="*/ 0 h 3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7" h="392">
                  <a:moveTo>
                    <a:pt x="0" y="0"/>
                  </a:moveTo>
                  <a:lnTo>
                    <a:pt x="0" y="106"/>
                  </a:lnTo>
                  <a:lnTo>
                    <a:pt x="510" y="392"/>
                  </a:lnTo>
                  <a:lnTo>
                    <a:pt x="517" y="343"/>
                  </a:lnTo>
                  <a:lnTo>
                    <a:pt x="508" y="294"/>
                  </a:lnTo>
                  <a:lnTo>
                    <a:pt x="0" y="0"/>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210">
              <a:extLst>
                <a:ext uri="{FF2B5EF4-FFF2-40B4-BE49-F238E27FC236}">
                  <a16:creationId xmlns:a16="http://schemas.microsoft.com/office/drawing/2014/main" id="{59030F94-5475-2448-93A0-1621F8DB8BEF}"/>
                </a:ext>
              </a:extLst>
            </p:cNvPr>
            <p:cNvSpPr>
              <a:spLocks/>
            </p:cNvSpPr>
            <p:nvPr userDrawn="1"/>
          </p:nvSpPr>
          <p:spPr bwMode="auto">
            <a:xfrm>
              <a:off x="3533776" y="2836863"/>
              <a:ext cx="841375" cy="479425"/>
            </a:xfrm>
            <a:custGeom>
              <a:avLst/>
              <a:gdLst>
                <a:gd name="T0" fmla="*/ 0 w 530"/>
                <a:gd name="T1" fmla="*/ 2147483646 h 302"/>
                <a:gd name="T2" fmla="*/ 2147483646 w 530"/>
                <a:gd name="T3" fmla="*/ 2147483646 h 302"/>
                <a:gd name="T4" fmla="*/ 2147483646 w 530"/>
                <a:gd name="T5" fmla="*/ 2147483646 h 302"/>
                <a:gd name="T6" fmla="*/ 2147483646 w 530"/>
                <a:gd name="T7" fmla="*/ 2147483646 h 302"/>
                <a:gd name="T8" fmla="*/ 2147483646 w 530"/>
                <a:gd name="T9" fmla="*/ 2147483646 h 302"/>
                <a:gd name="T10" fmla="*/ 2147483646 w 530"/>
                <a:gd name="T11" fmla="*/ 2147483646 h 302"/>
                <a:gd name="T12" fmla="*/ 0 w 530"/>
                <a:gd name="T13" fmla="*/ 2147483646 h 3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0" h="302">
                  <a:moveTo>
                    <a:pt x="0" y="6"/>
                  </a:moveTo>
                  <a:cubicBezTo>
                    <a:pt x="507" y="302"/>
                    <a:pt x="507" y="302"/>
                    <a:pt x="507" y="302"/>
                  </a:cubicBezTo>
                  <a:cubicBezTo>
                    <a:pt x="523" y="297"/>
                    <a:pt x="523" y="297"/>
                    <a:pt x="523" y="297"/>
                  </a:cubicBezTo>
                  <a:cubicBezTo>
                    <a:pt x="525" y="297"/>
                    <a:pt x="529" y="298"/>
                    <a:pt x="530" y="298"/>
                  </a:cubicBezTo>
                  <a:cubicBezTo>
                    <a:pt x="25" y="4"/>
                    <a:pt x="25" y="4"/>
                    <a:pt x="25" y="4"/>
                  </a:cubicBezTo>
                  <a:cubicBezTo>
                    <a:pt x="18" y="0"/>
                    <a:pt x="10" y="0"/>
                    <a:pt x="5" y="3"/>
                  </a:cubicBezTo>
                  <a:lnTo>
                    <a:pt x="0" y="6"/>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211">
              <a:extLst>
                <a:ext uri="{FF2B5EF4-FFF2-40B4-BE49-F238E27FC236}">
                  <a16:creationId xmlns:a16="http://schemas.microsoft.com/office/drawing/2014/main" id="{AFA795F3-D7C5-C1FA-C5FD-C526F145C416}"/>
                </a:ext>
              </a:extLst>
            </p:cNvPr>
            <p:cNvSpPr>
              <a:spLocks/>
            </p:cNvSpPr>
            <p:nvPr userDrawn="1"/>
          </p:nvSpPr>
          <p:spPr bwMode="auto">
            <a:xfrm>
              <a:off x="4057651" y="3798888"/>
              <a:ext cx="4763" cy="1588"/>
            </a:xfrm>
            <a:custGeom>
              <a:avLst/>
              <a:gdLst>
                <a:gd name="T0" fmla="*/ 2147483646 w 3"/>
                <a:gd name="T1" fmla="*/ 0 h 1"/>
                <a:gd name="T2" fmla="*/ 2147483646 w 3"/>
                <a:gd name="T3" fmla="*/ 0 h 1"/>
                <a:gd name="T4" fmla="*/ 0 w 3"/>
                <a:gd name="T5" fmla="*/ 2147483646 h 1"/>
                <a:gd name="T6" fmla="*/ 0 w 3"/>
                <a:gd name="T7" fmla="*/ 2147483646 h 1"/>
                <a:gd name="T8" fmla="*/ 2147483646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3" y="0"/>
                  </a:moveTo>
                  <a:cubicBezTo>
                    <a:pt x="2" y="0"/>
                    <a:pt x="2" y="0"/>
                    <a:pt x="2" y="0"/>
                  </a:cubicBezTo>
                  <a:cubicBezTo>
                    <a:pt x="0" y="1"/>
                    <a:pt x="0" y="1"/>
                    <a:pt x="0" y="1"/>
                  </a:cubicBezTo>
                  <a:cubicBezTo>
                    <a:pt x="0" y="1"/>
                    <a:pt x="0" y="1"/>
                    <a:pt x="0" y="1"/>
                  </a:cubicBezTo>
                  <a:cubicBezTo>
                    <a:pt x="1" y="1"/>
                    <a:pt x="2" y="0"/>
                    <a:pt x="3"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212">
              <a:extLst>
                <a:ext uri="{FF2B5EF4-FFF2-40B4-BE49-F238E27FC236}">
                  <a16:creationId xmlns:a16="http://schemas.microsoft.com/office/drawing/2014/main" id="{B73EB0A4-9037-F594-2710-35A1CCCC7575}"/>
                </a:ext>
              </a:extLst>
            </p:cNvPr>
            <p:cNvSpPr>
              <a:spLocks/>
            </p:cNvSpPr>
            <p:nvPr userDrawn="1"/>
          </p:nvSpPr>
          <p:spPr bwMode="auto">
            <a:xfrm>
              <a:off x="4057651" y="3798888"/>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213">
              <a:extLst>
                <a:ext uri="{FF2B5EF4-FFF2-40B4-BE49-F238E27FC236}">
                  <a16:creationId xmlns:a16="http://schemas.microsoft.com/office/drawing/2014/main" id="{316A9783-FB83-AE19-976E-2C38A8681A52}"/>
                </a:ext>
              </a:extLst>
            </p:cNvPr>
            <p:cNvSpPr>
              <a:spLocks/>
            </p:cNvSpPr>
            <p:nvPr userDrawn="1"/>
          </p:nvSpPr>
          <p:spPr bwMode="auto">
            <a:xfrm>
              <a:off x="4059238" y="3602038"/>
              <a:ext cx="1588" cy="1588"/>
            </a:xfrm>
            <a:custGeom>
              <a:avLst/>
              <a:gdLst>
                <a:gd name="T0" fmla="*/ 0 w 1"/>
                <a:gd name="T1" fmla="*/ 2147483646 h 1"/>
                <a:gd name="T2" fmla="*/ 0 w 1"/>
                <a:gd name="T3" fmla="*/ 2147483646 h 1"/>
                <a:gd name="T4" fmla="*/ 2147483646 w 1"/>
                <a:gd name="T5" fmla="*/ 0 h 1"/>
                <a:gd name="T6" fmla="*/ 0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1"/>
                    <a:pt x="0" y="1"/>
                  </a:cubicBezTo>
                  <a:cubicBezTo>
                    <a:pt x="1" y="0"/>
                    <a:pt x="1" y="0"/>
                    <a:pt x="1" y="0"/>
                  </a:cubicBezTo>
                  <a:cubicBezTo>
                    <a:pt x="1" y="0"/>
                    <a:pt x="0" y="0"/>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214">
              <a:extLst>
                <a:ext uri="{FF2B5EF4-FFF2-40B4-BE49-F238E27FC236}">
                  <a16:creationId xmlns:a16="http://schemas.microsoft.com/office/drawing/2014/main" id="{78D2F52A-7180-1DD0-BFD9-79FB153D218E}"/>
                </a:ext>
              </a:extLst>
            </p:cNvPr>
            <p:cNvSpPr>
              <a:spLocks/>
            </p:cNvSpPr>
            <p:nvPr userDrawn="1"/>
          </p:nvSpPr>
          <p:spPr bwMode="auto">
            <a:xfrm>
              <a:off x="2905126" y="3349625"/>
              <a:ext cx="814388" cy="485775"/>
            </a:xfrm>
            <a:custGeom>
              <a:avLst/>
              <a:gdLst>
                <a:gd name="T0" fmla="*/ 2147483646 w 513"/>
                <a:gd name="T1" fmla="*/ 2147483646 h 306"/>
                <a:gd name="T2" fmla="*/ 2147483646 w 513"/>
                <a:gd name="T3" fmla="*/ 2147483646 h 306"/>
                <a:gd name="T4" fmla="*/ 2147483646 w 513"/>
                <a:gd name="T5" fmla="*/ 2147483646 h 306"/>
                <a:gd name="T6" fmla="*/ 2147483646 w 513"/>
                <a:gd name="T7" fmla="*/ 2147483646 h 306"/>
                <a:gd name="T8" fmla="*/ 2147483646 w 513"/>
                <a:gd name="T9" fmla="*/ 2147483646 h 306"/>
                <a:gd name="T10" fmla="*/ 2147483646 w 513"/>
                <a:gd name="T11" fmla="*/ 2147483646 h 306"/>
                <a:gd name="T12" fmla="*/ 2147483646 w 513"/>
                <a:gd name="T13" fmla="*/ 2147483646 h 306"/>
                <a:gd name="T14" fmla="*/ 2147483646 w 513"/>
                <a:gd name="T15" fmla="*/ 2147483646 h 306"/>
                <a:gd name="T16" fmla="*/ 2147483646 w 513"/>
                <a:gd name="T17" fmla="*/ 2147483646 h 306"/>
                <a:gd name="T18" fmla="*/ 2147483646 w 513"/>
                <a:gd name="T19" fmla="*/ 2147483646 h 306"/>
                <a:gd name="T20" fmla="*/ 0 w 513"/>
                <a:gd name="T21" fmla="*/ 0 h 306"/>
                <a:gd name="T22" fmla="*/ 2147483646 w 513"/>
                <a:gd name="T23" fmla="*/ 2147483646 h 3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3" h="306">
                  <a:moveTo>
                    <a:pt x="5" y="7"/>
                  </a:moveTo>
                  <a:cubicBezTo>
                    <a:pt x="487" y="287"/>
                    <a:pt x="487" y="287"/>
                    <a:pt x="487" y="287"/>
                  </a:cubicBezTo>
                  <a:cubicBezTo>
                    <a:pt x="491" y="289"/>
                    <a:pt x="495" y="290"/>
                    <a:pt x="499" y="290"/>
                  </a:cubicBezTo>
                  <a:cubicBezTo>
                    <a:pt x="504" y="290"/>
                    <a:pt x="508" y="289"/>
                    <a:pt x="511" y="287"/>
                  </a:cubicBezTo>
                  <a:cubicBezTo>
                    <a:pt x="511" y="287"/>
                    <a:pt x="511" y="287"/>
                    <a:pt x="511" y="287"/>
                  </a:cubicBezTo>
                  <a:cubicBezTo>
                    <a:pt x="511" y="287"/>
                    <a:pt x="511" y="287"/>
                    <a:pt x="511" y="287"/>
                  </a:cubicBezTo>
                  <a:cubicBezTo>
                    <a:pt x="513" y="303"/>
                    <a:pt x="513" y="303"/>
                    <a:pt x="513" y="303"/>
                  </a:cubicBezTo>
                  <a:cubicBezTo>
                    <a:pt x="507" y="306"/>
                    <a:pt x="496" y="306"/>
                    <a:pt x="489" y="303"/>
                  </a:cubicBezTo>
                  <a:cubicBezTo>
                    <a:pt x="7" y="22"/>
                    <a:pt x="7" y="22"/>
                    <a:pt x="7" y="22"/>
                  </a:cubicBezTo>
                  <a:cubicBezTo>
                    <a:pt x="3" y="20"/>
                    <a:pt x="2" y="18"/>
                    <a:pt x="2" y="15"/>
                  </a:cubicBezTo>
                  <a:cubicBezTo>
                    <a:pt x="0" y="0"/>
                    <a:pt x="0" y="0"/>
                    <a:pt x="0" y="0"/>
                  </a:cubicBezTo>
                  <a:cubicBezTo>
                    <a:pt x="0" y="2"/>
                    <a:pt x="1" y="5"/>
                    <a:pt x="5" y="7"/>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215">
              <a:extLst>
                <a:ext uri="{FF2B5EF4-FFF2-40B4-BE49-F238E27FC236}">
                  <a16:creationId xmlns:a16="http://schemas.microsoft.com/office/drawing/2014/main" id="{F34E1CF2-E449-5CD1-438D-0845243B7116}"/>
                </a:ext>
              </a:extLst>
            </p:cNvPr>
            <p:cNvSpPr>
              <a:spLocks/>
            </p:cNvSpPr>
            <p:nvPr userDrawn="1"/>
          </p:nvSpPr>
          <p:spPr bwMode="auto">
            <a:xfrm>
              <a:off x="2901951" y="2979738"/>
              <a:ext cx="1436688" cy="831850"/>
            </a:xfrm>
            <a:custGeom>
              <a:avLst/>
              <a:gdLst>
                <a:gd name="T0" fmla="*/ 2147483646 w 905"/>
                <a:gd name="T1" fmla="*/ 2147483646 h 524"/>
                <a:gd name="T2" fmla="*/ 2147483646 w 905"/>
                <a:gd name="T3" fmla="*/ 2147483646 h 524"/>
                <a:gd name="T4" fmla="*/ 2147483646 w 905"/>
                <a:gd name="T5" fmla="*/ 2147483646 h 524"/>
                <a:gd name="T6" fmla="*/ 2147483646 w 905"/>
                <a:gd name="T7" fmla="*/ 2147483646 h 524"/>
                <a:gd name="T8" fmla="*/ 2147483646 w 905"/>
                <a:gd name="T9" fmla="*/ 2147483646 h 524"/>
                <a:gd name="T10" fmla="*/ 2147483646 w 905"/>
                <a:gd name="T11" fmla="*/ 0 h 524"/>
                <a:gd name="T12" fmla="*/ 2147483646 w 905"/>
                <a:gd name="T13" fmla="*/ 2147483646 h 5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5" h="524">
                  <a:moveTo>
                    <a:pt x="7" y="226"/>
                  </a:moveTo>
                  <a:cubicBezTo>
                    <a:pt x="0" y="230"/>
                    <a:pt x="0" y="236"/>
                    <a:pt x="7" y="240"/>
                  </a:cubicBezTo>
                  <a:cubicBezTo>
                    <a:pt x="489" y="520"/>
                    <a:pt x="489" y="520"/>
                    <a:pt x="489" y="520"/>
                  </a:cubicBezTo>
                  <a:cubicBezTo>
                    <a:pt x="496" y="524"/>
                    <a:pt x="507" y="524"/>
                    <a:pt x="513" y="520"/>
                  </a:cubicBezTo>
                  <a:cubicBezTo>
                    <a:pt x="905" y="298"/>
                    <a:pt x="905" y="298"/>
                    <a:pt x="905" y="298"/>
                  </a:cubicBezTo>
                  <a:cubicBezTo>
                    <a:pt x="398" y="0"/>
                    <a:pt x="398" y="0"/>
                    <a:pt x="398" y="0"/>
                  </a:cubicBezTo>
                  <a:lnTo>
                    <a:pt x="7" y="226"/>
                  </a:ln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216">
              <a:extLst>
                <a:ext uri="{FF2B5EF4-FFF2-40B4-BE49-F238E27FC236}">
                  <a16:creationId xmlns:a16="http://schemas.microsoft.com/office/drawing/2014/main" id="{59F33F06-83FD-19B2-2A6E-272A876554C4}"/>
                </a:ext>
              </a:extLst>
            </p:cNvPr>
            <p:cNvSpPr>
              <a:spLocks/>
            </p:cNvSpPr>
            <p:nvPr userDrawn="1"/>
          </p:nvSpPr>
          <p:spPr bwMode="auto">
            <a:xfrm>
              <a:off x="3700463" y="3308350"/>
              <a:ext cx="615950" cy="487363"/>
            </a:xfrm>
            <a:custGeom>
              <a:avLst/>
              <a:gdLst>
                <a:gd name="T0" fmla="*/ 0 w 388"/>
                <a:gd name="T1" fmla="*/ 2147483646 h 307"/>
                <a:gd name="T2" fmla="*/ 0 w 388"/>
                <a:gd name="T3" fmla="*/ 2147483646 h 307"/>
                <a:gd name="T4" fmla="*/ 2147483646 w 388"/>
                <a:gd name="T5" fmla="*/ 2147483646 h 307"/>
                <a:gd name="T6" fmla="*/ 2147483646 w 388"/>
                <a:gd name="T7" fmla="*/ 0 h 307"/>
                <a:gd name="T8" fmla="*/ 0 w 388"/>
                <a:gd name="T9" fmla="*/ 2147483646 h 3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8" h="307">
                  <a:moveTo>
                    <a:pt x="0" y="226"/>
                  </a:moveTo>
                  <a:lnTo>
                    <a:pt x="0" y="307"/>
                  </a:lnTo>
                  <a:lnTo>
                    <a:pt x="388" y="80"/>
                  </a:lnTo>
                  <a:lnTo>
                    <a:pt x="388" y="0"/>
                  </a:lnTo>
                  <a:lnTo>
                    <a:pt x="0" y="226"/>
                  </a:lnTo>
                  <a:close/>
                </a:path>
              </a:pathLst>
            </a:custGeom>
            <a:solidFill>
              <a:srgbClr val="BE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217">
              <a:extLst>
                <a:ext uri="{FF2B5EF4-FFF2-40B4-BE49-F238E27FC236}">
                  <a16:creationId xmlns:a16="http://schemas.microsoft.com/office/drawing/2014/main" id="{37F3240E-29C8-DE2C-3A6A-7DB123D810B9}"/>
                </a:ext>
              </a:extLst>
            </p:cNvPr>
            <p:cNvSpPr>
              <a:spLocks/>
            </p:cNvSpPr>
            <p:nvPr userDrawn="1"/>
          </p:nvSpPr>
          <p:spPr bwMode="auto">
            <a:xfrm>
              <a:off x="2946401" y="3243263"/>
              <a:ext cx="754063" cy="552450"/>
            </a:xfrm>
            <a:custGeom>
              <a:avLst/>
              <a:gdLst>
                <a:gd name="T0" fmla="*/ 0 w 475"/>
                <a:gd name="T1" fmla="*/ 0 h 348"/>
                <a:gd name="T2" fmla="*/ 0 w 475"/>
                <a:gd name="T3" fmla="*/ 2147483646 h 348"/>
                <a:gd name="T4" fmla="*/ 2147483646 w 475"/>
                <a:gd name="T5" fmla="*/ 2147483646 h 348"/>
                <a:gd name="T6" fmla="*/ 2147483646 w 475"/>
                <a:gd name="T7" fmla="*/ 2147483646 h 348"/>
                <a:gd name="T8" fmla="*/ 0 w 475"/>
                <a:gd name="T9" fmla="*/ 0 h 3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5" h="348">
                  <a:moveTo>
                    <a:pt x="0" y="0"/>
                  </a:moveTo>
                  <a:lnTo>
                    <a:pt x="0" y="73"/>
                  </a:lnTo>
                  <a:lnTo>
                    <a:pt x="475" y="348"/>
                  </a:lnTo>
                  <a:lnTo>
                    <a:pt x="475" y="267"/>
                  </a:lnTo>
                  <a:lnTo>
                    <a:pt x="0" y="0"/>
                  </a:lnTo>
                  <a:close/>
                </a:path>
              </a:pathLst>
            </a:custGeom>
            <a:solidFill>
              <a:srgbClr val="D7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218">
              <a:extLst>
                <a:ext uri="{FF2B5EF4-FFF2-40B4-BE49-F238E27FC236}">
                  <a16:creationId xmlns:a16="http://schemas.microsoft.com/office/drawing/2014/main" id="{FD45DF75-3E8D-DF8A-9A64-1C621060EE3A}"/>
                </a:ext>
              </a:extLst>
            </p:cNvPr>
            <p:cNvSpPr>
              <a:spLocks/>
            </p:cNvSpPr>
            <p:nvPr userDrawn="1"/>
          </p:nvSpPr>
          <p:spPr bwMode="auto">
            <a:xfrm>
              <a:off x="3716338" y="3300413"/>
              <a:ext cx="674688" cy="530225"/>
            </a:xfrm>
            <a:custGeom>
              <a:avLst/>
              <a:gdLst>
                <a:gd name="T0" fmla="*/ 2147483646 w 425"/>
                <a:gd name="T1" fmla="*/ 2147483646 h 334"/>
                <a:gd name="T2" fmla="*/ 2147483646 w 425"/>
                <a:gd name="T3" fmla="*/ 2147483646 h 334"/>
                <a:gd name="T4" fmla="*/ 0 w 425"/>
                <a:gd name="T5" fmla="*/ 2147483646 h 334"/>
                <a:gd name="T6" fmla="*/ 0 w 425"/>
                <a:gd name="T7" fmla="*/ 2147483646 h 334"/>
                <a:gd name="T8" fmla="*/ 2147483646 w 425"/>
                <a:gd name="T9" fmla="*/ 2147483646 h 334"/>
                <a:gd name="T10" fmla="*/ 2147483646 w 425"/>
                <a:gd name="T11" fmla="*/ 2147483646 h 334"/>
                <a:gd name="T12" fmla="*/ 2147483646 w 425"/>
                <a:gd name="T13" fmla="*/ 2147483646 h 334"/>
                <a:gd name="T14" fmla="*/ 2147483646 w 425"/>
                <a:gd name="T15" fmla="*/ 2147483646 h 334"/>
                <a:gd name="T16" fmla="*/ 0 w 425"/>
                <a:gd name="T17" fmla="*/ 2147483646 h 334"/>
                <a:gd name="T18" fmla="*/ 2147483646 w 425"/>
                <a:gd name="T19" fmla="*/ 2147483646 h 334"/>
                <a:gd name="T20" fmla="*/ 2147483646 w 425"/>
                <a:gd name="T21" fmla="*/ 2147483646 h 334"/>
                <a:gd name="T22" fmla="*/ 2147483646 w 425"/>
                <a:gd name="T23" fmla="*/ 2147483646 h 334"/>
                <a:gd name="T24" fmla="*/ 2147483646 w 425"/>
                <a:gd name="T25" fmla="*/ 2147483646 h 334"/>
                <a:gd name="T26" fmla="*/ 2147483646 w 425"/>
                <a:gd name="T27" fmla="*/ 2147483646 h 3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25" h="334">
                  <a:moveTo>
                    <a:pt x="415" y="6"/>
                  </a:moveTo>
                  <a:cubicBezTo>
                    <a:pt x="405" y="0"/>
                    <a:pt x="391" y="9"/>
                    <a:pt x="391" y="9"/>
                  </a:cubicBezTo>
                  <a:cubicBezTo>
                    <a:pt x="0" y="234"/>
                    <a:pt x="0" y="234"/>
                    <a:pt x="0" y="234"/>
                  </a:cubicBezTo>
                  <a:cubicBezTo>
                    <a:pt x="0" y="250"/>
                    <a:pt x="0" y="250"/>
                    <a:pt x="0" y="250"/>
                  </a:cubicBezTo>
                  <a:cubicBezTo>
                    <a:pt x="377" y="31"/>
                    <a:pt x="377" y="31"/>
                    <a:pt x="377" y="31"/>
                  </a:cubicBezTo>
                  <a:cubicBezTo>
                    <a:pt x="379" y="30"/>
                    <a:pt x="398" y="19"/>
                    <a:pt x="398" y="39"/>
                  </a:cubicBezTo>
                  <a:cubicBezTo>
                    <a:pt x="398" y="75"/>
                    <a:pt x="398" y="75"/>
                    <a:pt x="398" y="75"/>
                  </a:cubicBezTo>
                  <a:cubicBezTo>
                    <a:pt x="398" y="78"/>
                    <a:pt x="395" y="91"/>
                    <a:pt x="385" y="97"/>
                  </a:cubicBezTo>
                  <a:cubicBezTo>
                    <a:pt x="0" y="318"/>
                    <a:pt x="0" y="318"/>
                    <a:pt x="0" y="318"/>
                  </a:cubicBezTo>
                  <a:cubicBezTo>
                    <a:pt x="2" y="334"/>
                    <a:pt x="2" y="334"/>
                    <a:pt x="2" y="334"/>
                  </a:cubicBezTo>
                  <a:cubicBezTo>
                    <a:pt x="392" y="109"/>
                    <a:pt x="392" y="109"/>
                    <a:pt x="392" y="109"/>
                  </a:cubicBezTo>
                  <a:cubicBezTo>
                    <a:pt x="404" y="103"/>
                    <a:pt x="424" y="94"/>
                    <a:pt x="424" y="61"/>
                  </a:cubicBezTo>
                  <a:cubicBezTo>
                    <a:pt x="424" y="27"/>
                    <a:pt x="424" y="27"/>
                    <a:pt x="424" y="27"/>
                  </a:cubicBezTo>
                  <a:cubicBezTo>
                    <a:pt x="424" y="27"/>
                    <a:pt x="425" y="12"/>
                    <a:pt x="415" y="6"/>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219">
              <a:extLst>
                <a:ext uri="{FF2B5EF4-FFF2-40B4-BE49-F238E27FC236}">
                  <a16:creationId xmlns:a16="http://schemas.microsoft.com/office/drawing/2014/main" id="{5BCE3283-9CA5-A370-81E5-645E23FA0B5B}"/>
                </a:ext>
              </a:extLst>
            </p:cNvPr>
            <p:cNvSpPr>
              <a:spLocks/>
            </p:cNvSpPr>
            <p:nvPr userDrawn="1"/>
          </p:nvSpPr>
          <p:spPr bwMode="auto">
            <a:xfrm>
              <a:off x="2905126" y="3216275"/>
              <a:ext cx="811213" cy="484188"/>
            </a:xfrm>
            <a:custGeom>
              <a:avLst/>
              <a:gdLst>
                <a:gd name="T0" fmla="*/ 2147483646 w 511"/>
                <a:gd name="T1" fmla="*/ 2147483646 h 305"/>
                <a:gd name="T2" fmla="*/ 2147483646 w 511"/>
                <a:gd name="T3" fmla="*/ 2147483646 h 305"/>
                <a:gd name="T4" fmla="*/ 2147483646 w 511"/>
                <a:gd name="T5" fmla="*/ 2147483646 h 305"/>
                <a:gd name="T6" fmla="*/ 2147483646 w 511"/>
                <a:gd name="T7" fmla="*/ 2147483646 h 305"/>
                <a:gd name="T8" fmla="*/ 2147483646 w 511"/>
                <a:gd name="T9" fmla="*/ 2147483646 h 305"/>
                <a:gd name="T10" fmla="*/ 2147483646 w 511"/>
                <a:gd name="T11" fmla="*/ 2147483646 h 305"/>
                <a:gd name="T12" fmla="*/ 2147483646 w 511"/>
                <a:gd name="T13" fmla="*/ 2147483646 h 305"/>
                <a:gd name="T14" fmla="*/ 2147483646 w 511"/>
                <a:gd name="T15" fmla="*/ 2147483646 h 305"/>
                <a:gd name="T16" fmla="*/ 2147483646 w 511"/>
                <a:gd name="T17" fmla="*/ 2147483646 h 305"/>
                <a:gd name="T18" fmla="*/ 0 w 511"/>
                <a:gd name="T19" fmla="*/ 2147483646 h 305"/>
                <a:gd name="T20" fmla="*/ 0 w 511"/>
                <a:gd name="T21" fmla="*/ 0 h 305"/>
                <a:gd name="T22" fmla="*/ 2147483646 w 511"/>
                <a:gd name="T23" fmla="*/ 2147483646 h 3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1" h="305">
                  <a:moveTo>
                    <a:pt x="5" y="7"/>
                  </a:moveTo>
                  <a:cubicBezTo>
                    <a:pt x="487" y="287"/>
                    <a:pt x="487" y="287"/>
                    <a:pt x="487" y="287"/>
                  </a:cubicBezTo>
                  <a:cubicBezTo>
                    <a:pt x="487" y="287"/>
                    <a:pt x="487" y="287"/>
                    <a:pt x="487" y="287"/>
                  </a:cubicBezTo>
                  <a:cubicBezTo>
                    <a:pt x="494" y="291"/>
                    <a:pt x="505" y="291"/>
                    <a:pt x="511" y="287"/>
                  </a:cubicBezTo>
                  <a:cubicBezTo>
                    <a:pt x="511" y="303"/>
                    <a:pt x="511" y="303"/>
                    <a:pt x="511" y="303"/>
                  </a:cubicBezTo>
                  <a:cubicBezTo>
                    <a:pt x="508" y="304"/>
                    <a:pt x="504" y="305"/>
                    <a:pt x="499" y="305"/>
                  </a:cubicBezTo>
                  <a:cubicBezTo>
                    <a:pt x="495" y="305"/>
                    <a:pt x="491" y="304"/>
                    <a:pt x="487" y="303"/>
                  </a:cubicBezTo>
                  <a:cubicBezTo>
                    <a:pt x="487" y="303"/>
                    <a:pt x="487" y="303"/>
                    <a:pt x="487" y="303"/>
                  </a:cubicBezTo>
                  <a:cubicBezTo>
                    <a:pt x="5" y="22"/>
                    <a:pt x="5" y="22"/>
                    <a:pt x="5" y="22"/>
                  </a:cubicBezTo>
                  <a:cubicBezTo>
                    <a:pt x="1" y="20"/>
                    <a:pt x="0" y="18"/>
                    <a:pt x="0" y="15"/>
                  </a:cubicBezTo>
                  <a:cubicBezTo>
                    <a:pt x="0" y="0"/>
                    <a:pt x="0" y="0"/>
                    <a:pt x="0" y="0"/>
                  </a:cubicBezTo>
                  <a:cubicBezTo>
                    <a:pt x="0" y="3"/>
                    <a:pt x="1" y="5"/>
                    <a:pt x="5" y="7"/>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220">
              <a:extLst>
                <a:ext uri="{FF2B5EF4-FFF2-40B4-BE49-F238E27FC236}">
                  <a16:creationId xmlns:a16="http://schemas.microsoft.com/office/drawing/2014/main" id="{B70E24AB-EA4B-66B3-143D-F2FD94C75214}"/>
                </a:ext>
              </a:extLst>
            </p:cNvPr>
            <p:cNvSpPr>
              <a:spLocks/>
            </p:cNvSpPr>
            <p:nvPr userDrawn="1"/>
          </p:nvSpPr>
          <p:spPr bwMode="auto">
            <a:xfrm>
              <a:off x="2901951" y="2846388"/>
              <a:ext cx="1439863" cy="831850"/>
            </a:xfrm>
            <a:custGeom>
              <a:avLst/>
              <a:gdLst>
                <a:gd name="T0" fmla="*/ 2147483646 w 907"/>
                <a:gd name="T1" fmla="*/ 2147483646 h 524"/>
                <a:gd name="T2" fmla="*/ 2147483646 w 907"/>
                <a:gd name="T3" fmla="*/ 2147483646 h 524"/>
                <a:gd name="T4" fmla="*/ 2147483646 w 907"/>
                <a:gd name="T5" fmla="*/ 2147483646 h 524"/>
                <a:gd name="T6" fmla="*/ 2147483646 w 907"/>
                <a:gd name="T7" fmla="*/ 2147483646 h 524"/>
                <a:gd name="T8" fmla="*/ 2147483646 w 907"/>
                <a:gd name="T9" fmla="*/ 2147483646 h 524"/>
                <a:gd name="T10" fmla="*/ 2147483646 w 907"/>
                <a:gd name="T11" fmla="*/ 0 h 524"/>
                <a:gd name="T12" fmla="*/ 2147483646 w 907"/>
                <a:gd name="T13" fmla="*/ 2147483646 h 5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7" h="524">
                  <a:moveTo>
                    <a:pt x="7" y="226"/>
                  </a:moveTo>
                  <a:cubicBezTo>
                    <a:pt x="0" y="230"/>
                    <a:pt x="0" y="236"/>
                    <a:pt x="7" y="240"/>
                  </a:cubicBezTo>
                  <a:cubicBezTo>
                    <a:pt x="489" y="520"/>
                    <a:pt x="489" y="520"/>
                    <a:pt x="489" y="520"/>
                  </a:cubicBezTo>
                  <a:cubicBezTo>
                    <a:pt x="496" y="524"/>
                    <a:pt x="507" y="524"/>
                    <a:pt x="513" y="520"/>
                  </a:cubicBezTo>
                  <a:cubicBezTo>
                    <a:pt x="907" y="293"/>
                    <a:pt x="907" y="293"/>
                    <a:pt x="907" y="293"/>
                  </a:cubicBezTo>
                  <a:cubicBezTo>
                    <a:pt x="398" y="0"/>
                    <a:pt x="398" y="0"/>
                    <a:pt x="398" y="0"/>
                  </a:cubicBezTo>
                  <a:lnTo>
                    <a:pt x="7" y="226"/>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221">
              <a:extLst>
                <a:ext uri="{FF2B5EF4-FFF2-40B4-BE49-F238E27FC236}">
                  <a16:creationId xmlns:a16="http://schemas.microsoft.com/office/drawing/2014/main" id="{D31C96E6-6DF9-E2CF-5507-AB4A49AC61BE}"/>
                </a:ext>
              </a:extLst>
            </p:cNvPr>
            <p:cNvSpPr>
              <a:spLocks/>
            </p:cNvSpPr>
            <p:nvPr userDrawn="1"/>
          </p:nvSpPr>
          <p:spPr bwMode="auto">
            <a:xfrm>
              <a:off x="3522663" y="2778125"/>
              <a:ext cx="712788" cy="539750"/>
            </a:xfrm>
            <a:custGeom>
              <a:avLst/>
              <a:gdLst>
                <a:gd name="T0" fmla="*/ 0 w 449"/>
                <a:gd name="T1" fmla="*/ 0 h 340"/>
                <a:gd name="T2" fmla="*/ 0 w 449"/>
                <a:gd name="T3" fmla="*/ 2147483646 h 340"/>
                <a:gd name="T4" fmla="*/ 2147483646 w 449"/>
                <a:gd name="T5" fmla="*/ 2147483646 h 340"/>
                <a:gd name="T6" fmla="*/ 2147483646 w 449"/>
                <a:gd name="T7" fmla="*/ 2147483646 h 340"/>
                <a:gd name="T8" fmla="*/ 2147483646 w 449"/>
                <a:gd name="T9" fmla="*/ 2147483646 h 340"/>
                <a:gd name="T10" fmla="*/ 0 w 449"/>
                <a:gd name="T11" fmla="*/ 0 h 3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9" h="340">
                  <a:moveTo>
                    <a:pt x="0" y="0"/>
                  </a:moveTo>
                  <a:lnTo>
                    <a:pt x="0" y="92"/>
                  </a:lnTo>
                  <a:lnTo>
                    <a:pt x="442" y="340"/>
                  </a:lnTo>
                  <a:lnTo>
                    <a:pt x="449" y="297"/>
                  </a:lnTo>
                  <a:lnTo>
                    <a:pt x="441" y="254"/>
                  </a:lnTo>
                  <a:lnTo>
                    <a:pt x="0" y="0"/>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222">
              <a:extLst>
                <a:ext uri="{FF2B5EF4-FFF2-40B4-BE49-F238E27FC236}">
                  <a16:creationId xmlns:a16="http://schemas.microsoft.com/office/drawing/2014/main" id="{21787FAA-F55E-8422-1A9F-FB128812C890}"/>
                </a:ext>
              </a:extLst>
            </p:cNvPr>
            <p:cNvSpPr>
              <a:spLocks/>
            </p:cNvSpPr>
            <p:nvPr userDrawn="1"/>
          </p:nvSpPr>
          <p:spPr bwMode="auto">
            <a:xfrm>
              <a:off x="3522663" y="2768600"/>
              <a:ext cx="730250" cy="414338"/>
            </a:xfrm>
            <a:custGeom>
              <a:avLst/>
              <a:gdLst>
                <a:gd name="T0" fmla="*/ 0 w 460"/>
                <a:gd name="T1" fmla="*/ 2147483646 h 261"/>
                <a:gd name="T2" fmla="*/ 2147483646 w 460"/>
                <a:gd name="T3" fmla="*/ 2147483646 h 261"/>
                <a:gd name="T4" fmla="*/ 2147483646 w 460"/>
                <a:gd name="T5" fmla="*/ 2147483646 h 261"/>
                <a:gd name="T6" fmla="*/ 2147483646 w 460"/>
                <a:gd name="T7" fmla="*/ 2147483646 h 261"/>
                <a:gd name="T8" fmla="*/ 2147483646 w 460"/>
                <a:gd name="T9" fmla="*/ 2147483646 h 261"/>
                <a:gd name="T10" fmla="*/ 2147483646 w 460"/>
                <a:gd name="T11" fmla="*/ 2147483646 h 261"/>
                <a:gd name="T12" fmla="*/ 0 w 460"/>
                <a:gd name="T13" fmla="*/ 2147483646 h 2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0" h="261">
                  <a:moveTo>
                    <a:pt x="0" y="5"/>
                  </a:moveTo>
                  <a:cubicBezTo>
                    <a:pt x="440" y="261"/>
                    <a:pt x="440" y="261"/>
                    <a:pt x="440" y="261"/>
                  </a:cubicBezTo>
                  <a:cubicBezTo>
                    <a:pt x="454" y="258"/>
                    <a:pt x="454" y="258"/>
                    <a:pt x="454" y="258"/>
                  </a:cubicBezTo>
                  <a:cubicBezTo>
                    <a:pt x="456" y="257"/>
                    <a:pt x="460" y="258"/>
                    <a:pt x="460" y="258"/>
                  </a:cubicBezTo>
                  <a:cubicBezTo>
                    <a:pt x="22" y="3"/>
                    <a:pt x="22" y="3"/>
                    <a:pt x="22" y="3"/>
                  </a:cubicBezTo>
                  <a:cubicBezTo>
                    <a:pt x="17" y="0"/>
                    <a:pt x="9" y="0"/>
                    <a:pt x="5" y="2"/>
                  </a:cubicBezTo>
                  <a:lnTo>
                    <a:pt x="0" y="5"/>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223">
              <a:extLst>
                <a:ext uri="{FF2B5EF4-FFF2-40B4-BE49-F238E27FC236}">
                  <a16:creationId xmlns:a16="http://schemas.microsoft.com/office/drawing/2014/main" id="{E6853162-1006-BF67-0670-4B4144D2BDBB}"/>
                </a:ext>
              </a:extLst>
            </p:cNvPr>
            <p:cNvSpPr>
              <a:spLocks/>
            </p:cNvSpPr>
            <p:nvPr userDrawn="1"/>
          </p:nvSpPr>
          <p:spPr bwMode="auto">
            <a:xfrm>
              <a:off x="3978276" y="3602038"/>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0" y="1"/>
                    <a:pt x="1"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224">
              <a:extLst>
                <a:ext uri="{FF2B5EF4-FFF2-40B4-BE49-F238E27FC236}">
                  <a16:creationId xmlns:a16="http://schemas.microsoft.com/office/drawing/2014/main" id="{EF19C2C9-1191-F353-7745-E92D3AB6D3AF}"/>
                </a:ext>
              </a:extLst>
            </p:cNvPr>
            <p:cNvSpPr>
              <a:spLocks/>
            </p:cNvSpPr>
            <p:nvPr userDrawn="1"/>
          </p:nvSpPr>
          <p:spPr bwMode="auto">
            <a:xfrm>
              <a:off x="3978276" y="3602038"/>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225">
              <a:extLst>
                <a:ext uri="{FF2B5EF4-FFF2-40B4-BE49-F238E27FC236}">
                  <a16:creationId xmlns:a16="http://schemas.microsoft.com/office/drawing/2014/main" id="{02BA2EA2-A9E2-EC27-AB42-96EE3DF78649}"/>
                </a:ext>
              </a:extLst>
            </p:cNvPr>
            <p:cNvSpPr>
              <a:spLocks/>
            </p:cNvSpPr>
            <p:nvPr userDrawn="1"/>
          </p:nvSpPr>
          <p:spPr bwMode="auto">
            <a:xfrm>
              <a:off x="3978276" y="3430588"/>
              <a:ext cx="3175" cy="1588"/>
            </a:xfrm>
            <a:custGeom>
              <a:avLst/>
              <a:gdLst>
                <a:gd name="T0" fmla="*/ 0 w 2"/>
                <a:gd name="T1" fmla="*/ 2147483646 h 1"/>
                <a:gd name="T2" fmla="*/ 0 w 2"/>
                <a:gd name="T3" fmla="*/ 2147483646 h 1"/>
                <a:gd name="T4" fmla="*/ 2147483646 w 2"/>
                <a:gd name="T5" fmla="*/ 0 h 1"/>
                <a:gd name="T6" fmla="*/ 0 w 2"/>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cubicBezTo>
                    <a:pt x="0" y="1"/>
                    <a:pt x="0" y="1"/>
                    <a:pt x="0" y="1"/>
                  </a:cubicBezTo>
                  <a:cubicBezTo>
                    <a:pt x="2" y="0"/>
                    <a:pt x="2" y="0"/>
                    <a:pt x="2" y="0"/>
                  </a:cubicBezTo>
                  <a:cubicBezTo>
                    <a:pt x="1" y="1"/>
                    <a:pt x="1" y="1"/>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226">
              <a:extLst>
                <a:ext uri="{FF2B5EF4-FFF2-40B4-BE49-F238E27FC236}">
                  <a16:creationId xmlns:a16="http://schemas.microsoft.com/office/drawing/2014/main" id="{515920E4-F2E8-4CF0-2802-AA0A556F6E15}"/>
                </a:ext>
              </a:extLst>
            </p:cNvPr>
            <p:cNvSpPr>
              <a:spLocks/>
            </p:cNvSpPr>
            <p:nvPr userDrawn="1"/>
          </p:nvSpPr>
          <p:spPr bwMode="auto">
            <a:xfrm>
              <a:off x="2978151" y="3213100"/>
              <a:ext cx="706438" cy="420688"/>
            </a:xfrm>
            <a:custGeom>
              <a:avLst/>
              <a:gdLst>
                <a:gd name="T0" fmla="*/ 2147483646 w 445"/>
                <a:gd name="T1" fmla="*/ 2147483646 h 265"/>
                <a:gd name="T2" fmla="*/ 2147483646 w 445"/>
                <a:gd name="T3" fmla="*/ 2147483646 h 265"/>
                <a:gd name="T4" fmla="*/ 2147483646 w 445"/>
                <a:gd name="T5" fmla="*/ 2147483646 h 265"/>
                <a:gd name="T6" fmla="*/ 2147483646 w 445"/>
                <a:gd name="T7" fmla="*/ 2147483646 h 265"/>
                <a:gd name="T8" fmla="*/ 2147483646 w 445"/>
                <a:gd name="T9" fmla="*/ 2147483646 h 265"/>
                <a:gd name="T10" fmla="*/ 2147483646 w 445"/>
                <a:gd name="T11" fmla="*/ 2147483646 h 265"/>
                <a:gd name="T12" fmla="*/ 2147483646 w 445"/>
                <a:gd name="T13" fmla="*/ 2147483646 h 265"/>
                <a:gd name="T14" fmla="*/ 2147483646 w 445"/>
                <a:gd name="T15" fmla="*/ 2147483646 h 265"/>
                <a:gd name="T16" fmla="*/ 2147483646 w 445"/>
                <a:gd name="T17" fmla="*/ 2147483646 h 265"/>
                <a:gd name="T18" fmla="*/ 2147483646 w 445"/>
                <a:gd name="T19" fmla="*/ 2147483646 h 265"/>
                <a:gd name="T20" fmla="*/ 0 w 445"/>
                <a:gd name="T21" fmla="*/ 0 h 265"/>
                <a:gd name="T22" fmla="*/ 2147483646 w 445"/>
                <a:gd name="T23" fmla="*/ 2147483646 h 2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5" h="265">
                  <a:moveTo>
                    <a:pt x="4" y="6"/>
                  </a:moveTo>
                  <a:cubicBezTo>
                    <a:pt x="423" y="249"/>
                    <a:pt x="423" y="249"/>
                    <a:pt x="423" y="249"/>
                  </a:cubicBezTo>
                  <a:cubicBezTo>
                    <a:pt x="425" y="251"/>
                    <a:pt x="429" y="251"/>
                    <a:pt x="433" y="251"/>
                  </a:cubicBezTo>
                  <a:cubicBezTo>
                    <a:pt x="437" y="251"/>
                    <a:pt x="441" y="251"/>
                    <a:pt x="443" y="249"/>
                  </a:cubicBezTo>
                  <a:cubicBezTo>
                    <a:pt x="443" y="249"/>
                    <a:pt x="443" y="249"/>
                    <a:pt x="443" y="249"/>
                  </a:cubicBezTo>
                  <a:cubicBezTo>
                    <a:pt x="444" y="249"/>
                    <a:pt x="444" y="249"/>
                    <a:pt x="444" y="249"/>
                  </a:cubicBezTo>
                  <a:cubicBezTo>
                    <a:pt x="445" y="262"/>
                    <a:pt x="445" y="262"/>
                    <a:pt x="445" y="262"/>
                  </a:cubicBezTo>
                  <a:cubicBezTo>
                    <a:pt x="439" y="265"/>
                    <a:pt x="430" y="265"/>
                    <a:pt x="424" y="262"/>
                  </a:cubicBezTo>
                  <a:cubicBezTo>
                    <a:pt x="6" y="19"/>
                    <a:pt x="6" y="19"/>
                    <a:pt x="6" y="19"/>
                  </a:cubicBezTo>
                  <a:cubicBezTo>
                    <a:pt x="3" y="17"/>
                    <a:pt x="2" y="15"/>
                    <a:pt x="2" y="13"/>
                  </a:cubicBezTo>
                  <a:cubicBezTo>
                    <a:pt x="0" y="0"/>
                    <a:pt x="0" y="0"/>
                    <a:pt x="0" y="0"/>
                  </a:cubicBezTo>
                  <a:cubicBezTo>
                    <a:pt x="0" y="2"/>
                    <a:pt x="1" y="4"/>
                    <a:pt x="4" y="6"/>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227">
              <a:extLst>
                <a:ext uri="{FF2B5EF4-FFF2-40B4-BE49-F238E27FC236}">
                  <a16:creationId xmlns:a16="http://schemas.microsoft.com/office/drawing/2014/main" id="{D92686DA-2440-C731-A4FE-0A140EDBEE5C}"/>
                </a:ext>
              </a:extLst>
            </p:cNvPr>
            <p:cNvSpPr>
              <a:spLocks/>
            </p:cNvSpPr>
            <p:nvPr userDrawn="1"/>
          </p:nvSpPr>
          <p:spPr bwMode="auto">
            <a:xfrm>
              <a:off x="2974976" y="2892425"/>
              <a:ext cx="1244600" cy="720725"/>
            </a:xfrm>
            <a:custGeom>
              <a:avLst/>
              <a:gdLst>
                <a:gd name="T0" fmla="*/ 2147483646 w 784"/>
                <a:gd name="T1" fmla="*/ 2147483646 h 454"/>
                <a:gd name="T2" fmla="*/ 2147483646 w 784"/>
                <a:gd name="T3" fmla="*/ 2147483646 h 454"/>
                <a:gd name="T4" fmla="*/ 2147483646 w 784"/>
                <a:gd name="T5" fmla="*/ 2147483646 h 454"/>
                <a:gd name="T6" fmla="*/ 2147483646 w 784"/>
                <a:gd name="T7" fmla="*/ 2147483646 h 454"/>
                <a:gd name="T8" fmla="*/ 2147483646 w 784"/>
                <a:gd name="T9" fmla="*/ 2147483646 h 454"/>
                <a:gd name="T10" fmla="*/ 2147483646 w 784"/>
                <a:gd name="T11" fmla="*/ 0 h 454"/>
                <a:gd name="T12" fmla="*/ 2147483646 w 784"/>
                <a:gd name="T13" fmla="*/ 2147483646 h 4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4" h="454">
                  <a:moveTo>
                    <a:pt x="6" y="196"/>
                  </a:moveTo>
                  <a:cubicBezTo>
                    <a:pt x="0" y="199"/>
                    <a:pt x="0" y="204"/>
                    <a:pt x="6" y="208"/>
                  </a:cubicBezTo>
                  <a:cubicBezTo>
                    <a:pt x="425" y="451"/>
                    <a:pt x="425" y="451"/>
                    <a:pt x="425" y="451"/>
                  </a:cubicBezTo>
                  <a:cubicBezTo>
                    <a:pt x="430" y="454"/>
                    <a:pt x="440" y="454"/>
                    <a:pt x="445" y="451"/>
                  </a:cubicBezTo>
                  <a:cubicBezTo>
                    <a:pt x="784" y="255"/>
                    <a:pt x="784" y="255"/>
                    <a:pt x="784" y="255"/>
                  </a:cubicBezTo>
                  <a:cubicBezTo>
                    <a:pt x="345" y="0"/>
                    <a:pt x="345" y="0"/>
                    <a:pt x="345" y="0"/>
                  </a:cubicBezTo>
                  <a:lnTo>
                    <a:pt x="6" y="196"/>
                  </a:lnTo>
                  <a:close/>
                </a:path>
              </a:pathLst>
            </a:custGeom>
            <a:solidFill>
              <a:srgbClr val="E5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228">
              <a:extLst>
                <a:ext uri="{FF2B5EF4-FFF2-40B4-BE49-F238E27FC236}">
                  <a16:creationId xmlns:a16="http://schemas.microsoft.com/office/drawing/2014/main" id="{280C2778-222B-5B3D-EAD0-BFE84C1D5B45}"/>
                </a:ext>
              </a:extLst>
            </p:cNvPr>
            <p:cNvSpPr>
              <a:spLocks/>
            </p:cNvSpPr>
            <p:nvPr userDrawn="1"/>
          </p:nvSpPr>
          <p:spPr bwMode="auto">
            <a:xfrm>
              <a:off x="3668713" y="3176588"/>
              <a:ext cx="533400" cy="423863"/>
            </a:xfrm>
            <a:custGeom>
              <a:avLst/>
              <a:gdLst>
                <a:gd name="T0" fmla="*/ 0 w 336"/>
                <a:gd name="T1" fmla="*/ 2147483646 h 267"/>
                <a:gd name="T2" fmla="*/ 0 w 336"/>
                <a:gd name="T3" fmla="*/ 2147483646 h 267"/>
                <a:gd name="T4" fmla="*/ 2147483646 w 336"/>
                <a:gd name="T5" fmla="*/ 2147483646 h 267"/>
                <a:gd name="T6" fmla="*/ 2147483646 w 336"/>
                <a:gd name="T7" fmla="*/ 0 h 267"/>
                <a:gd name="T8" fmla="*/ 0 w 336"/>
                <a:gd name="T9" fmla="*/ 2147483646 h 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6" h="267">
                  <a:moveTo>
                    <a:pt x="0" y="196"/>
                  </a:moveTo>
                  <a:lnTo>
                    <a:pt x="0" y="267"/>
                  </a:lnTo>
                  <a:lnTo>
                    <a:pt x="336" y="70"/>
                  </a:lnTo>
                  <a:lnTo>
                    <a:pt x="336" y="0"/>
                  </a:lnTo>
                  <a:lnTo>
                    <a:pt x="0" y="196"/>
                  </a:lnTo>
                  <a:close/>
                </a:path>
              </a:pathLst>
            </a:custGeom>
            <a:solidFill>
              <a:srgbClr val="EA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229">
              <a:extLst>
                <a:ext uri="{FF2B5EF4-FFF2-40B4-BE49-F238E27FC236}">
                  <a16:creationId xmlns:a16="http://schemas.microsoft.com/office/drawing/2014/main" id="{96C7522F-DDBF-F024-81F0-59D22B940408}"/>
                </a:ext>
              </a:extLst>
            </p:cNvPr>
            <p:cNvSpPr>
              <a:spLocks/>
            </p:cNvSpPr>
            <p:nvPr userDrawn="1"/>
          </p:nvSpPr>
          <p:spPr bwMode="auto">
            <a:xfrm>
              <a:off x="3013076" y="3121025"/>
              <a:ext cx="655638" cy="479425"/>
            </a:xfrm>
            <a:custGeom>
              <a:avLst/>
              <a:gdLst>
                <a:gd name="T0" fmla="*/ 0 w 413"/>
                <a:gd name="T1" fmla="*/ 0 h 302"/>
                <a:gd name="T2" fmla="*/ 0 w 413"/>
                <a:gd name="T3" fmla="*/ 2147483646 h 302"/>
                <a:gd name="T4" fmla="*/ 2147483646 w 413"/>
                <a:gd name="T5" fmla="*/ 2147483646 h 302"/>
                <a:gd name="T6" fmla="*/ 2147483646 w 413"/>
                <a:gd name="T7" fmla="*/ 2147483646 h 302"/>
                <a:gd name="T8" fmla="*/ 0 w 413"/>
                <a:gd name="T9" fmla="*/ 0 h 3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3" h="302">
                  <a:moveTo>
                    <a:pt x="0" y="0"/>
                  </a:moveTo>
                  <a:lnTo>
                    <a:pt x="0" y="63"/>
                  </a:lnTo>
                  <a:lnTo>
                    <a:pt x="413" y="302"/>
                  </a:lnTo>
                  <a:lnTo>
                    <a:pt x="413" y="231"/>
                  </a:lnTo>
                  <a:lnTo>
                    <a:pt x="0" y="0"/>
                  </a:lnTo>
                  <a:close/>
                </a:path>
              </a:pathLst>
            </a:custGeom>
            <a:solidFill>
              <a:srgbClr val="F9F5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230">
              <a:extLst>
                <a:ext uri="{FF2B5EF4-FFF2-40B4-BE49-F238E27FC236}">
                  <a16:creationId xmlns:a16="http://schemas.microsoft.com/office/drawing/2014/main" id="{E891269E-1ED2-A9F5-55BB-E99940F37349}"/>
                </a:ext>
              </a:extLst>
            </p:cNvPr>
            <p:cNvSpPr>
              <a:spLocks/>
            </p:cNvSpPr>
            <p:nvPr userDrawn="1"/>
          </p:nvSpPr>
          <p:spPr bwMode="auto">
            <a:xfrm>
              <a:off x="3681413" y="3170238"/>
              <a:ext cx="585788" cy="458788"/>
            </a:xfrm>
            <a:custGeom>
              <a:avLst/>
              <a:gdLst>
                <a:gd name="T0" fmla="*/ 2147483646 w 369"/>
                <a:gd name="T1" fmla="*/ 2147483646 h 289"/>
                <a:gd name="T2" fmla="*/ 2147483646 w 369"/>
                <a:gd name="T3" fmla="*/ 2147483646 h 289"/>
                <a:gd name="T4" fmla="*/ 0 w 369"/>
                <a:gd name="T5" fmla="*/ 2147483646 h 289"/>
                <a:gd name="T6" fmla="*/ 0 w 369"/>
                <a:gd name="T7" fmla="*/ 2147483646 h 289"/>
                <a:gd name="T8" fmla="*/ 2147483646 w 369"/>
                <a:gd name="T9" fmla="*/ 2147483646 h 289"/>
                <a:gd name="T10" fmla="*/ 2147483646 w 369"/>
                <a:gd name="T11" fmla="*/ 2147483646 h 289"/>
                <a:gd name="T12" fmla="*/ 2147483646 w 369"/>
                <a:gd name="T13" fmla="*/ 2147483646 h 289"/>
                <a:gd name="T14" fmla="*/ 2147483646 w 369"/>
                <a:gd name="T15" fmla="*/ 2147483646 h 289"/>
                <a:gd name="T16" fmla="*/ 0 w 369"/>
                <a:gd name="T17" fmla="*/ 2147483646 h 289"/>
                <a:gd name="T18" fmla="*/ 2147483646 w 369"/>
                <a:gd name="T19" fmla="*/ 2147483646 h 289"/>
                <a:gd name="T20" fmla="*/ 2147483646 w 369"/>
                <a:gd name="T21" fmla="*/ 2147483646 h 289"/>
                <a:gd name="T22" fmla="*/ 2147483646 w 369"/>
                <a:gd name="T23" fmla="*/ 2147483646 h 289"/>
                <a:gd name="T24" fmla="*/ 2147483646 w 369"/>
                <a:gd name="T25" fmla="*/ 2147483646 h 289"/>
                <a:gd name="T26" fmla="*/ 2147483646 w 369"/>
                <a:gd name="T27" fmla="*/ 2147483646 h 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9" h="289">
                  <a:moveTo>
                    <a:pt x="360" y="5"/>
                  </a:moveTo>
                  <a:cubicBezTo>
                    <a:pt x="351" y="0"/>
                    <a:pt x="339" y="8"/>
                    <a:pt x="339" y="8"/>
                  </a:cubicBezTo>
                  <a:cubicBezTo>
                    <a:pt x="0" y="203"/>
                    <a:pt x="0" y="203"/>
                    <a:pt x="0" y="203"/>
                  </a:cubicBezTo>
                  <a:cubicBezTo>
                    <a:pt x="0" y="216"/>
                    <a:pt x="0" y="216"/>
                    <a:pt x="0" y="216"/>
                  </a:cubicBezTo>
                  <a:cubicBezTo>
                    <a:pt x="327" y="27"/>
                    <a:pt x="327" y="27"/>
                    <a:pt x="327" y="27"/>
                  </a:cubicBezTo>
                  <a:cubicBezTo>
                    <a:pt x="329" y="26"/>
                    <a:pt x="345" y="17"/>
                    <a:pt x="345" y="34"/>
                  </a:cubicBezTo>
                  <a:cubicBezTo>
                    <a:pt x="345" y="65"/>
                    <a:pt x="345" y="65"/>
                    <a:pt x="345" y="65"/>
                  </a:cubicBezTo>
                  <a:cubicBezTo>
                    <a:pt x="345" y="67"/>
                    <a:pt x="343" y="78"/>
                    <a:pt x="334" y="84"/>
                  </a:cubicBezTo>
                  <a:cubicBezTo>
                    <a:pt x="0" y="276"/>
                    <a:pt x="0" y="276"/>
                    <a:pt x="0" y="276"/>
                  </a:cubicBezTo>
                  <a:cubicBezTo>
                    <a:pt x="2" y="289"/>
                    <a:pt x="2" y="289"/>
                    <a:pt x="2" y="289"/>
                  </a:cubicBezTo>
                  <a:cubicBezTo>
                    <a:pt x="340" y="94"/>
                    <a:pt x="340" y="94"/>
                    <a:pt x="340" y="94"/>
                  </a:cubicBezTo>
                  <a:cubicBezTo>
                    <a:pt x="350" y="89"/>
                    <a:pt x="368" y="82"/>
                    <a:pt x="368" y="52"/>
                  </a:cubicBezTo>
                  <a:cubicBezTo>
                    <a:pt x="368" y="23"/>
                    <a:pt x="368" y="23"/>
                    <a:pt x="368" y="23"/>
                  </a:cubicBezTo>
                  <a:cubicBezTo>
                    <a:pt x="368" y="23"/>
                    <a:pt x="369" y="11"/>
                    <a:pt x="360" y="5"/>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231">
              <a:extLst>
                <a:ext uri="{FF2B5EF4-FFF2-40B4-BE49-F238E27FC236}">
                  <a16:creationId xmlns:a16="http://schemas.microsoft.com/office/drawing/2014/main" id="{01F030CD-A44A-22A7-9C40-CDBA6F13ACC6}"/>
                </a:ext>
              </a:extLst>
            </p:cNvPr>
            <p:cNvSpPr>
              <a:spLocks/>
            </p:cNvSpPr>
            <p:nvPr userDrawn="1"/>
          </p:nvSpPr>
          <p:spPr bwMode="auto">
            <a:xfrm>
              <a:off x="2978151" y="3097213"/>
              <a:ext cx="704850" cy="420688"/>
            </a:xfrm>
            <a:custGeom>
              <a:avLst/>
              <a:gdLst>
                <a:gd name="T0" fmla="*/ 2147483646 w 444"/>
                <a:gd name="T1" fmla="*/ 2147483646 h 265"/>
                <a:gd name="T2" fmla="*/ 2147483646 w 444"/>
                <a:gd name="T3" fmla="*/ 2147483646 h 265"/>
                <a:gd name="T4" fmla="*/ 2147483646 w 444"/>
                <a:gd name="T5" fmla="*/ 2147483646 h 265"/>
                <a:gd name="T6" fmla="*/ 2147483646 w 444"/>
                <a:gd name="T7" fmla="*/ 2147483646 h 265"/>
                <a:gd name="T8" fmla="*/ 2147483646 w 444"/>
                <a:gd name="T9" fmla="*/ 2147483646 h 265"/>
                <a:gd name="T10" fmla="*/ 2147483646 w 444"/>
                <a:gd name="T11" fmla="*/ 2147483646 h 265"/>
                <a:gd name="T12" fmla="*/ 2147483646 w 444"/>
                <a:gd name="T13" fmla="*/ 2147483646 h 265"/>
                <a:gd name="T14" fmla="*/ 2147483646 w 444"/>
                <a:gd name="T15" fmla="*/ 2147483646 h 265"/>
                <a:gd name="T16" fmla="*/ 2147483646 w 444"/>
                <a:gd name="T17" fmla="*/ 2147483646 h 265"/>
                <a:gd name="T18" fmla="*/ 0 w 444"/>
                <a:gd name="T19" fmla="*/ 2147483646 h 265"/>
                <a:gd name="T20" fmla="*/ 0 w 444"/>
                <a:gd name="T21" fmla="*/ 0 h 265"/>
                <a:gd name="T22" fmla="*/ 2147483646 w 444"/>
                <a:gd name="T23" fmla="*/ 2147483646 h 2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4" h="265">
                  <a:moveTo>
                    <a:pt x="4" y="6"/>
                  </a:moveTo>
                  <a:cubicBezTo>
                    <a:pt x="423" y="249"/>
                    <a:pt x="423" y="249"/>
                    <a:pt x="423" y="249"/>
                  </a:cubicBezTo>
                  <a:cubicBezTo>
                    <a:pt x="423" y="249"/>
                    <a:pt x="423" y="249"/>
                    <a:pt x="423" y="249"/>
                  </a:cubicBezTo>
                  <a:cubicBezTo>
                    <a:pt x="428" y="252"/>
                    <a:pt x="438" y="252"/>
                    <a:pt x="443" y="249"/>
                  </a:cubicBezTo>
                  <a:cubicBezTo>
                    <a:pt x="444" y="262"/>
                    <a:pt x="444" y="262"/>
                    <a:pt x="444" y="262"/>
                  </a:cubicBezTo>
                  <a:cubicBezTo>
                    <a:pt x="441" y="264"/>
                    <a:pt x="437" y="265"/>
                    <a:pt x="433" y="265"/>
                  </a:cubicBezTo>
                  <a:cubicBezTo>
                    <a:pt x="429" y="265"/>
                    <a:pt x="426" y="264"/>
                    <a:pt x="423" y="262"/>
                  </a:cubicBezTo>
                  <a:cubicBezTo>
                    <a:pt x="423" y="262"/>
                    <a:pt x="423" y="262"/>
                    <a:pt x="423" y="262"/>
                  </a:cubicBezTo>
                  <a:cubicBezTo>
                    <a:pt x="4" y="19"/>
                    <a:pt x="4" y="19"/>
                    <a:pt x="4" y="19"/>
                  </a:cubicBezTo>
                  <a:cubicBezTo>
                    <a:pt x="1" y="17"/>
                    <a:pt x="0" y="15"/>
                    <a:pt x="0" y="13"/>
                  </a:cubicBezTo>
                  <a:cubicBezTo>
                    <a:pt x="0" y="0"/>
                    <a:pt x="0" y="0"/>
                    <a:pt x="0" y="0"/>
                  </a:cubicBezTo>
                  <a:cubicBezTo>
                    <a:pt x="0" y="2"/>
                    <a:pt x="1" y="4"/>
                    <a:pt x="4" y="6"/>
                  </a:cubicBezTo>
                  <a:close/>
                </a:path>
              </a:pathLst>
            </a:custGeom>
            <a:solidFill>
              <a:srgbClr val="FFB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232">
              <a:extLst>
                <a:ext uri="{FF2B5EF4-FFF2-40B4-BE49-F238E27FC236}">
                  <a16:creationId xmlns:a16="http://schemas.microsoft.com/office/drawing/2014/main" id="{0B0450F1-F847-65A1-965F-4D06C4AF7E33}"/>
                </a:ext>
              </a:extLst>
            </p:cNvPr>
            <p:cNvSpPr>
              <a:spLocks/>
            </p:cNvSpPr>
            <p:nvPr userDrawn="1"/>
          </p:nvSpPr>
          <p:spPr bwMode="auto">
            <a:xfrm>
              <a:off x="2974976" y="2776538"/>
              <a:ext cx="1249363" cy="720725"/>
            </a:xfrm>
            <a:custGeom>
              <a:avLst/>
              <a:gdLst>
                <a:gd name="T0" fmla="*/ 2147483646 w 787"/>
                <a:gd name="T1" fmla="*/ 2147483646 h 454"/>
                <a:gd name="T2" fmla="*/ 2147483646 w 787"/>
                <a:gd name="T3" fmla="*/ 2147483646 h 454"/>
                <a:gd name="T4" fmla="*/ 2147483646 w 787"/>
                <a:gd name="T5" fmla="*/ 2147483646 h 454"/>
                <a:gd name="T6" fmla="*/ 2147483646 w 787"/>
                <a:gd name="T7" fmla="*/ 2147483646 h 454"/>
                <a:gd name="T8" fmla="*/ 2147483646 w 787"/>
                <a:gd name="T9" fmla="*/ 2147483646 h 454"/>
                <a:gd name="T10" fmla="*/ 2147483646 w 787"/>
                <a:gd name="T11" fmla="*/ 0 h 454"/>
                <a:gd name="T12" fmla="*/ 2147483646 w 787"/>
                <a:gd name="T13" fmla="*/ 2147483646 h 4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7" h="454">
                  <a:moveTo>
                    <a:pt x="6" y="196"/>
                  </a:moveTo>
                  <a:cubicBezTo>
                    <a:pt x="0" y="199"/>
                    <a:pt x="0" y="205"/>
                    <a:pt x="6" y="208"/>
                  </a:cubicBezTo>
                  <a:cubicBezTo>
                    <a:pt x="425" y="451"/>
                    <a:pt x="425" y="451"/>
                    <a:pt x="425" y="451"/>
                  </a:cubicBezTo>
                  <a:cubicBezTo>
                    <a:pt x="430" y="454"/>
                    <a:pt x="440" y="454"/>
                    <a:pt x="445" y="451"/>
                  </a:cubicBezTo>
                  <a:cubicBezTo>
                    <a:pt x="787" y="254"/>
                    <a:pt x="787" y="254"/>
                    <a:pt x="787" y="254"/>
                  </a:cubicBezTo>
                  <a:cubicBezTo>
                    <a:pt x="345" y="0"/>
                    <a:pt x="345" y="0"/>
                    <a:pt x="345" y="0"/>
                  </a:cubicBezTo>
                  <a:lnTo>
                    <a:pt x="6" y="196"/>
                  </a:ln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233">
              <a:extLst>
                <a:ext uri="{FF2B5EF4-FFF2-40B4-BE49-F238E27FC236}">
                  <a16:creationId xmlns:a16="http://schemas.microsoft.com/office/drawing/2014/main" id="{D1ED9140-F0E2-25A8-C4E7-9DA4BC32F0AB}"/>
                </a:ext>
              </a:extLst>
            </p:cNvPr>
            <p:cNvSpPr>
              <a:spLocks/>
            </p:cNvSpPr>
            <p:nvPr userDrawn="1"/>
          </p:nvSpPr>
          <p:spPr bwMode="auto">
            <a:xfrm>
              <a:off x="4322763" y="2327275"/>
              <a:ext cx="712788" cy="539750"/>
            </a:xfrm>
            <a:custGeom>
              <a:avLst/>
              <a:gdLst>
                <a:gd name="T0" fmla="*/ 0 w 449"/>
                <a:gd name="T1" fmla="*/ 0 h 340"/>
                <a:gd name="T2" fmla="*/ 0 w 449"/>
                <a:gd name="T3" fmla="*/ 2147483646 h 340"/>
                <a:gd name="T4" fmla="*/ 2147483646 w 449"/>
                <a:gd name="T5" fmla="*/ 2147483646 h 340"/>
                <a:gd name="T6" fmla="*/ 2147483646 w 449"/>
                <a:gd name="T7" fmla="*/ 2147483646 h 340"/>
                <a:gd name="T8" fmla="*/ 2147483646 w 449"/>
                <a:gd name="T9" fmla="*/ 2147483646 h 340"/>
                <a:gd name="T10" fmla="*/ 0 w 449"/>
                <a:gd name="T11" fmla="*/ 0 h 3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9" h="340">
                  <a:moveTo>
                    <a:pt x="0" y="0"/>
                  </a:moveTo>
                  <a:lnTo>
                    <a:pt x="0" y="92"/>
                  </a:lnTo>
                  <a:lnTo>
                    <a:pt x="442" y="340"/>
                  </a:lnTo>
                  <a:lnTo>
                    <a:pt x="449" y="297"/>
                  </a:lnTo>
                  <a:lnTo>
                    <a:pt x="441" y="254"/>
                  </a:lnTo>
                  <a:lnTo>
                    <a:pt x="0"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234">
              <a:extLst>
                <a:ext uri="{FF2B5EF4-FFF2-40B4-BE49-F238E27FC236}">
                  <a16:creationId xmlns:a16="http://schemas.microsoft.com/office/drawing/2014/main" id="{409FFAD5-466A-34AF-9960-AE0CEC5142DE}"/>
                </a:ext>
              </a:extLst>
            </p:cNvPr>
            <p:cNvSpPr>
              <a:spLocks/>
            </p:cNvSpPr>
            <p:nvPr userDrawn="1"/>
          </p:nvSpPr>
          <p:spPr bwMode="auto">
            <a:xfrm>
              <a:off x="4322763" y="2317750"/>
              <a:ext cx="730250" cy="414338"/>
            </a:xfrm>
            <a:custGeom>
              <a:avLst/>
              <a:gdLst>
                <a:gd name="T0" fmla="*/ 0 w 460"/>
                <a:gd name="T1" fmla="*/ 2147483646 h 261"/>
                <a:gd name="T2" fmla="*/ 2147483646 w 460"/>
                <a:gd name="T3" fmla="*/ 2147483646 h 261"/>
                <a:gd name="T4" fmla="*/ 2147483646 w 460"/>
                <a:gd name="T5" fmla="*/ 2147483646 h 261"/>
                <a:gd name="T6" fmla="*/ 2147483646 w 460"/>
                <a:gd name="T7" fmla="*/ 2147483646 h 261"/>
                <a:gd name="T8" fmla="*/ 2147483646 w 460"/>
                <a:gd name="T9" fmla="*/ 2147483646 h 261"/>
                <a:gd name="T10" fmla="*/ 2147483646 w 460"/>
                <a:gd name="T11" fmla="*/ 2147483646 h 261"/>
                <a:gd name="T12" fmla="*/ 0 w 460"/>
                <a:gd name="T13" fmla="*/ 2147483646 h 2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0" h="261">
                  <a:moveTo>
                    <a:pt x="0" y="5"/>
                  </a:moveTo>
                  <a:cubicBezTo>
                    <a:pt x="441" y="261"/>
                    <a:pt x="441" y="261"/>
                    <a:pt x="441" y="261"/>
                  </a:cubicBezTo>
                  <a:cubicBezTo>
                    <a:pt x="454" y="258"/>
                    <a:pt x="454" y="258"/>
                    <a:pt x="454" y="258"/>
                  </a:cubicBezTo>
                  <a:cubicBezTo>
                    <a:pt x="456" y="257"/>
                    <a:pt x="460" y="258"/>
                    <a:pt x="460" y="258"/>
                  </a:cubicBezTo>
                  <a:cubicBezTo>
                    <a:pt x="22" y="3"/>
                    <a:pt x="22" y="3"/>
                    <a:pt x="22" y="3"/>
                  </a:cubicBezTo>
                  <a:cubicBezTo>
                    <a:pt x="17" y="0"/>
                    <a:pt x="9" y="0"/>
                    <a:pt x="5" y="2"/>
                  </a:cubicBezTo>
                  <a:lnTo>
                    <a:pt x="0" y="5"/>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235">
              <a:extLst>
                <a:ext uri="{FF2B5EF4-FFF2-40B4-BE49-F238E27FC236}">
                  <a16:creationId xmlns:a16="http://schemas.microsoft.com/office/drawing/2014/main" id="{5A0709E7-B30A-A838-D9BE-C01655698A5D}"/>
                </a:ext>
              </a:extLst>
            </p:cNvPr>
            <p:cNvSpPr>
              <a:spLocks/>
            </p:cNvSpPr>
            <p:nvPr userDrawn="1"/>
          </p:nvSpPr>
          <p:spPr bwMode="auto">
            <a:xfrm>
              <a:off x="4778376" y="3151188"/>
              <a:ext cx="3175" cy="1588"/>
            </a:xfrm>
            <a:custGeom>
              <a:avLst/>
              <a:gdLst>
                <a:gd name="T0" fmla="*/ 2147483646 w 2"/>
                <a:gd name="T1" fmla="*/ 0 h 1"/>
                <a:gd name="T2" fmla="*/ 2147483646 w 2"/>
                <a:gd name="T3" fmla="*/ 0 h 1"/>
                <a:gd name="T4" fmla="*/ 0 w 2"/>
                <a:gd name="T5" fmla="*/ 2147483646 h 1"/>
                <a:gd name="T6" fmla="*/ 0 w 2"/>
                <a:gd name="T7" fmla="*/ 2147483646 h 1"/>
                <a:gd name="T8" fmla="*/ 2147483646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2" y="0"/>
                    <a:pt x="2" y="0"/>
                    <a:pt x="2" y="0"/>
                  </a:cubicBezTo>
                  <a:cubicBezTo>
                    <a:pt x="0" y="1"/>
                    <a:pt x="0" y="1"/>
                    <a:pt x="0" y="1"/>
                  </a:cubicBezTo>
                  <a:cubicBezTo>
                    <a:pt x="0" y="1"/>
                    <a:pt x="0" y="1"/>
                    <a:pt x="0" y="1"/>
                  </a:cubicBezTo>
                  <a:cubicBezTo>
                    <a:pt x="1" y="1"/>
                    <a:pt x="1" y="0"/>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236">
              <a:extLst>
                <a:ext uri="{FF2B5EF4-FFF2-40B4-BE49-F238E27FC236}">
                  <a16:creationId xmlns:a16="http://schemas.microsoft.com/office/drawing/2014/main" id="{B94FAEFB-2D56-2225-FDB8-B49C94514D25}"/>
                </a:ext>
              </a:extLst>
            </p:cNvPr>
            <p:cNvSpPr>
              <a:spLocks/>
            </p:cNvSpPr>
            <p:nvPr userDrawn="1"/>
          </p:nvSpPr>
          <p:spPr bwMode="auto">
            <a:xfrm>
              <a:off x="4778376" y="3151188"/>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237">
              <a:extLst>
                <a:ext uri="{FF2B5EF4-FFF2-40B4-BE49-F238E27FC236}">
                  <a16:creationId xmlns:a16="http://schemas.microsoft.com/office/drawing/2014/main" id="{F85975DB-5096-6010-86BA-BEBE91C5CB6A}"/>
                </a:ext>
              </a:extLst>
            </p:cNvPr>
            <p:cNvSpPr>
              <a:spLocks/>
            </p:cNvSpPr>
            <p:nvPr userDrawn="1"/>
          </p:nvSpPr>
          <p:spPr bwMode="auto">
            <a:xfrm>
              <a:off x="4778376" y="2979738"/>
              <a:ext cx="3175" cy="1588"/>
            </a:xfrm>
            <a:custGeom>
              <a:avLst/>
              <a:gdLst>
                <a:gd name="T0" fmla="*/ 0 w 2"/>
                <a:gd name="T1" fmla="*/ 2147483646 h 1"/>
                <a:gd name="T2" fmla="*/ 0 w 2"/>
                <a:gd name="T3" fmla="*/ 2147483646 h 1"/>
                <a:gd name="T4" fmla="*/ 2147483646 w 2"/>
                <a:gd name="T5" fmla="*/ 0 h 1"/>
                <a:gd name="T6" fmla="*/ 0 w 2"/>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cubicBezTo>
                    <a:pt x="0" y="1"/>
                    <a:pt x="0" y="1"/>
                    <a:pt x="0" y="1"/>
                  </a:cubicBezTo>
                  <a:cubicBezTo>
                    <a:pt x="2" y="0"/>
                    <a:pt x="2" y="0"/>
                    <a:pt x="2" y="0"/>
                  </a:cubicBezTo>
                  <a:cubicBezTo>
                    <a:pt x="1" y="1"/>
                    <a:pt x="1" y="1"/>
                    <a:pt x="0" y="1"/>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238">
              <a:extLst>
                <a:ext uri="{FF2B5EF4-FFF2-40B4-BE49-F238E27FC236}">
                  <a16:creationId xmlns:a16="http://schemas.microsoft.com/office/drawing/2014/main" id="{5047EF8F-A479-3211-1BA8-AB245DFEDFFD}"/>
                </a:ext>
              </a:extLst>
            </p:cNvPr>
            <p:cNvSpPr>
              <a:spLocks/>
            </p:cNvSpPr>
            <p:nvPr userDrawn="1"/>
          </p:nvSpPr>
          <p:spPr bwMode="auto">
            <a:xfrm>
              <a:off x="3778251" y="2762250"/>
              <a:ext cx="706438" cy="420688"/>
            </a:xfrm>
            <a:custGeom>
              <a:avLst/>
              <a:gdLst>
                <a:gd name="T0" fmla="*/ 2147483646 w 445"/>
                <a:gd name="T1" fmla="*/ 2147483646 h 265"/>
                <a:gd name="T2" fmla="*/ 2147483646 w 445"/>
                <a:gd name="T3" fmla="*/ 2147483646 h 265"/>
                <a:gd name="T4" fmla="*/ 2147483646 w 445"/>
                <a:gd name="T5" fmla="*/ 2147483646 h 265"/>
                <a:gd name="T6" fmla="*/ 2147483646 w 445"/>
                <a:gd name="T7" fmla="*/ 2147483646 h 265"/>
                <a:gd name="T8" fmla="*/ 2147483646 w 445"/>
                <a:gd name="T9" fmla="*/ 2147483646 h 265"/>
                <a:gd name="T10" fmla="*/ 2147483646 w 445"/>
                <a:gd name="T11" fmla="*/ 2147483646 h 265"/>
                <a:gd name="T12" fmla="*/ 2147483646 w 445"/>
                <a:gd name="T13" fmla="*/ 2147483646 h 265"/>
                <a:gd name="T14" fmla="*/ 2147483646 w 445"/>
                <a:gd name="T15" fmla="*/ 2147483646 h 265"/>
                <a:gd name="T16" fmla="*/ 2147483646 w 445"/>
                <a:gd name="T17" fmla="*/ 2147483646 h 265"/>
                <a:gd name="T18" fmla="*/ 2147483646 w 445"/>
                <a:gd name="T19" fmla="*/ 2147483646 h 265"/>
                <a:gd name="T20" fmla="*/ 0 w 445"/>
                <a:gd name="T21" fmla="*/ 0 h 265"/>
                <a:gd name="T22" fmla="*/ 2147483646 w 445"/>
                <a:gd name="T23" fmla="*/ 2147483646 h 2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5" h="265">
                  <a:moveTo>
                    <a:pt x="4" y="6"/>
                  </a:moveTo>
                  <a:cubicBezTo>
                    <a:pt x="423" y="249"/>
                    <a:pt x="423" y="249"/>
                    <a:pt x="423" y="249"/>
                  </a:cubicBezTo>
                  <a:cubicBezTo>
                    <a:pt x="426" y="251"/>
                    <a:pt x="429" y="251"/>
                    <a:pt x="433" y="251"/>
                  </a:cubicBezTo>
                  <a:cubicBezTo>
                    <a:pt x="437" y="251"/>
                    <a:pt x="441" y="251"/>
                    <a:pt x="444" y="249"/>
                  </a:cubicBezTo>
                  <a:cubicBezTo>
                    <a:pt x="444" y="249"/>
                    <a:pt x="444" y="249"/>
                    <a:pt x="444" y="249"/>
                  </a:cubicBezTo>
                  <a:cubicBezTo>
                    <a:pt x="444" y="249"/>
                    <a:pt x="444" y="249"/>
                    <a:pt x="444" y="249"/>
                  </a:cubicBezTo>
                  <a:cubicBezTo>
                    <a:pt x="445" y="262"/>
                    <a:pt x="445" y="262"/>
                    <a:pt x="445" y="262"/>
                  </a:cubicBezTo>
                  <a:cubicBezTo>
                    <a:pt x="439" y="265"/>
                    <a:pt x="430" y="265"/>
                    <a:pt x="424" y="262"/>
                  </a:cubicBezTo>
                  <a:cubicBezTo>
                    <a:pt x="6" y="19"/>
                    <a:pt x="6" y="19"/>
                    <a:pt x="6" y="19"/>
                  </a:cubicBezTo>
                  <a:cubicBezTo>
                    <a:pt x="3" y="17"/>
                    <a:pt x="2" y="15"/>
                    <a:pt x="2" y="13"/>
                  </a:cubicBezTo>
                  <a:cubicBezTo>
                    <a:pt x="0" y="0"/>
                    <a:pt x="0" y="0"/>
                    <a:pt x="0" y="0"/>
                  </a:cubicBezTo>
                  <a:cubicBezTo>
                    <a:pt x="0" y="2"/>
                    <a:pt x="1" y="4"/>
                    <a:pt x="4" y="6"/>
                  </a:cubicBez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239">
              <a:extLst>
                <a:ext uri="{FF2B5EF4-FFF2-40B4-BE49-F238E27FC236}">
                  <a16:creationId xmlns:a16="http://schemas.microsoft.com/office/drawing/2014/main" id="{DAEA9955-5296-72D2-8DF4-F486DBB0CFBA}"/>
                </a:ext>
              </a:extLst>
            </p:cNvPr>
            <p:cNvSpPr>
              <a:spLocks/>
            </p:cNvSpPr>
            <p:nvPr userDrawn="1"/>
          </p:nvSpPr>
          <p:spPr bwMode="auto">
            <a:xfrm>
              <a:off x="3776663" y="2441575"/>
              <a:ext cx="1244600" cy="720725"/>
            </a:xfrm>
            <a:custGeom>
              <a:avLst/>
              <a:gdLst>
                <a:gd name="T0" fmla="*/ 2147483646 w 784"/>
                <a:gd name="T1" fmla="*/ 2147483646 h 454"/>
                <a:gd name="T2" fmla="*/ 2147483646 w 784"/>
                <a:gd name="T3" fmla="*/ 2147483646 h 454"/>
                <a:gd name="T4" fmla="*/ 2147483646 w 784"/>
                <a:gd name="T5" fmla="*/ 2147483646 h 454"/>
                <a:gd name="T6" fmla="*/ 2147483646 w 784"/>
                <a:gd name="T7" fmla="*/ 2147483646 h 454"/>
                <a:gd name="T8" fmla="*/ 2147483646 w 784"/>
                <a:gd name="T9" fmla="*/ 2147483646 h 454"/>
                <a:gd name="T10" fmla="*/ 2147483646 w 784"/>
                <a:gd name="T11" fmla="*/ 0 h 454"/>
                <a:gd name="T12" fmla="*/ 2147483646 w 784"/>
                <a:gd name="T13" fmla="*/ 2147483646 h 4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4" h="454">
                  <a:moveTo>
                    <a:pt x="5" y="196"/>
                  </a:moveTo>
                  <a:cubicBezTo>
                    <a:pt x="0" y="199"/>
                    <a:pt x="0" y="204"/>
                    <a:pt x="5" y="208"/>
                  </a:cubicBezTo>
                  <a:cubicBezTo>
                    <a:pt x="424" y="451"/>
                    <a:pt x="424" y="451"/>
                    <a:pt x="424" y="451"/>
                  </a:cubicBezTo>
                  <a:cubicBezTo>
                    <a:pt x="429" y="454"/>
                    <a:pt x="439" y="454"/>
                    <a:pt x="445" y="451"/>
                  </a:cubicBezTo>
                  <a:cubicBezTo>
                    <a:pt x="784" y="255"/>
                    <a:pt x="784" y="255"/>
                    <a:pt x="784" y="255"/>
                  </a:cubicBezTo>
                  <a:cubicBezTo>
                    <a:pt x="344" y="0"/>
                    <a:pt x="344" y="0"/>
                    <a:pt x="344" y="0"/>
                  </a:cubicBezTo>
                  <a:lnTo>
                    <a:pt x="5" y="196"/>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240">
              <a:extLst>
                <a:ext uri="{FF2B5EF4-FFF2-40B4-BE49-F238E27FC236}">
                  <a16:creationId xmlns:a16="http://schemas.microsoft.com/office/drawing/2014/main" id="{A047637E-95F4-74A4-89E8-58730B0EFE48}"/>
                </a:ext>
              </a:extLst>
            </p:cNvPr>
            <p:cNvSpPr>
              <a:spLocks/>
            </p:cNvSpPr>
            <p:nvPr userDrawn="1"/>
          </p:nvSpPr>
          <p:spPr bwMode="auto">
            <a:xfrm>
              <a:off x="4468813" y="2725738"/>
              <a:ext cx="533400" cy="423863"/>
            </a:xfrm>
            <a:custGeom>
              <a:avLst/>
              <a:gdLst>
                <a:gd name="T0" fmla="*/ 0 w 336"/>
                <a:gd name="T1" fmla="*/ 2147483646 h 267"/>
                <a:gd name="T2" fmla="*/ 0 w 336"/>
                <a:gd name="T3" fmla="*/ 2147483646 h 267"/>
                <a:gd name="T4" fmla="*/ 2147483646 w 336"/>
                <a:gd name="T5" fmla="*/ 2147483646 h 267"/>
                <a:gd name="T6" fmla="*/ 2147483646 w 336"/>
                <a:gd name="T7" fmla="*/ 0 h 267"/>
                <a:gd name="T8" fmla="*/ 0 w 336"/>
                <a:gd name="T9" fmla="*/ 2147483646 h 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6" h="267">
                  <a:moveTo>
                    <a:pt x="0" y="196"/>
                  </a:moveTo>
                  <a:lnTo>
                    <a:pt x="0" y="267"/>
                  </a:lnTo>
                  <a:lnTo>
                    <a:pt x="336" y="70"/>
                  </a:lnTo>
                  <a:lnTo>
                    <a:pt x="336" y="0"/>
                  </a:lnTo>
                  <a:lnTo>
                    <a:pt x="0" y="196"/>
                  </a:lnTo>
                  <a:close/>
                </a:path>
              </a:pathLst>
            </a:custGeom>
            <a:solidFill>
              <a:srgbClr val="FCE6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241">
              <a:extLst>
                <a:ext uri="{FF2B5EF4-FFF2-40B4-BE49-F238E27FC236}">
                  <a16:creationId xmlns:a16="http://schemas.microsoft.com/office/drawing/2014/main" id="{78F40C7C-9F3D-6372-ACF1-BA389509F063}"/>
                </a:ext>
              </a:extLst>
            </p:cNvPr>
            <p:cNvSpPr>
              <a:spLocks/>
            </p:cNvSpPr>
            <p:nvPr userDrawn="1"/>
          </p:nvSpPr>
          <p:spPr bwMode="auto">
            <a:xfrm>
              <a:off x="3814763" y="2670175"/>
              <a:ext cx="654050" cy="479425"/>
            </a:xfrm>
            <a:custGeom>
              <a:avLst/>
              <a:gdLst>
                <a:gd name="T0" fmla="*/ 0 w 412"/>
                <a:gd name="T1" fmla="*/ 0 h 302"/>
                <a:gd name="T2" fmla="*/ 0 w 412"/>
                <a:gd name="T3" fmla="*/ 2147483646 h 302"/>
                <a:gd name="T4" fmla="*/ 2147483646 w 412"/>
                <a:gd name="T5" fmla="*/ 2147483646 h 302"/>
                <a:gd name="T6" fmla="*/ 2147483646 w 412"/>
                <a:gd name="T7" fmla="*/ 2147483646 h 302"/>
                <a:gd name="T8" fmla="*/ 0 w 412"/>
                <a:gd name="T9" fmla="*/ 0 h 3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 h="302">
                  <a:moveTo>
                    <a:pt x="0" y="0"/>
                  </a:moveTo>
                  <a:lnTo>
                    <a:pt x="0" y="63"/>
                  </a:lnTo>
                  <a:lnTo>
                    <a:pt x="412" y="302"/>
                  </a:lnTo>
                  <a:lnTo>
                    <a:pt x="412" y="231"/>
                  </a:lnTo>
                  <a:lnTo>
                    <a:pt x="0" y="0"/>
                  </a:lnTo>
                  <a:close/>
                </a:path>
              </a:pathLst>
            </a:custGeom>
            <a:solidFill>
              <a:srgbClr val="F4D4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242">
              <a:extLst>
                <a:ext uri="{FF2B5EF4-FFF2-40B4-BE49-F238E27FC236}">
                  <a16:creationId xmlns:a16="http://schemas.microsoft.com/office/drawing/2014/main" id="{4AB7B232-5A31-8586-D60C-753A69BF6CDC}"/>
                </a:ext>
              </a:extLst>
            </p:cNvPr>
            <p:cNvSpPr>
              <a:spLocks/>
            </p:cNvSpPr>
            <p:nvPr userDrawn="1"/>
          </p:nvSpPr>
          <p:spPr bwMode="auto">
            <a:xfrm>
              <a:off x="4483101" y="2719388"/>
              <a:ext cx="584200" cy="458788"/>
            </a:xfrm>
            <a:custGeom>
              <a:avLst/>
              <a:gdLst>
                <a:gd name="T0" fmla="*/ 2147483646 w 368"/>
                <a:gd name="T1" fmla="*/ 2147483646 h 289"/>
                <a:gd name="T2" fmla="*/ 2147483646 w 368"/>
                <a:gd name="T3" fmla="*/ 2147483646 h 289"/>
                <a:gd name="T4" fmla="*/ 0 w 368"/>
                <a:gd name="T5" fmla="*/ 2147483646 h 289"/>
                <a:gd name="T6" fmla="*/ 0 w 368"/>
                <a:gd name="T7" fmla="*/ 2147483646 h 289"/>
                <a:gd name="T8" fmla="*/ 2147483646 w 368"/>
                <a:gd name="T9" fmla="*/ 2147483646 h 289"/>
                <a:gd name="T10" fmla="*/ 2147483646 w 368"/>
                <a:gd name="T11" fmla="*/ 2147483646 h 289"/>
                <a:gd name="T12" fmla="*/ 2147483646 w 368"/>
                <a:gd name="T13" fmla="*/ 2147483646 h 289"/>
                <a:gd name="T14" fmla="*/ 2147483646 w 368"/>
                <a:gd name="T15" fmla="*/ 2147483646 h 289"/>
                <a:gd name="T16" fmla="*/ 0 w 368"/>
                <a:gd name="T17" fmla="*/ 2147483646 h 289"/>
                <a:gd name="T18" fmla="*/ 2147483646 w 368"/>
                <a:gd name="T19" fmla="*/ 2147483646 h 289"/>
                <a:gd name="T20" fmla="*/ 2147483646 w 368"/>
                <a:gd name="T21" fmla="*/ 2147483646 h 289"/>
                <a:gd name="T22" fmla="*/ 2147483646 w 368"/>
                <a:gd name="T23" fmla="*/ 2147483646 h 289"/>
                <a:gd name="T24" fmla="*/ 2147483646 w 368"/>
                <a:gd name="T25" fmla="*/ 2147483646 h 289"/>
                <a:gd name="T26" fmla="*/ 2147483646 w 368"/>
                <a:gd name="T27" fmla="*/ 2147483646 h 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8" h="289">
                  <a:moveTo>
                    <a:pt x="359" y="5"/>
                  </a:moveTo>
                  <a:cubicBezTo>
                    <a:pt x="350" y="0"/>
                    <a:pt x="338" y="8"/>
                    <a:pt x="338" y="8"/>
                  </a:cubicBezTo>
                  <a:cubicBezTo>
                    <a:pt x="0" y="203"/>
                    <a:pt x="0" y="203"/>
                    <a:pt x="0" y="203"/>
                  </a:cubicBezTo>
                  <a:cubicBezTo>
                    <a:pt x="0" y="216"/>
                    <a:pt x="0" y="216"/>
                    <a:pt x="0" y="216"/>
                  </a:cubicBezTo>
                  <a:cubicBezTo>
                    <a:pt x="326" y="27"/>
                    <a:pt x="326" y="27"/>
                    <a:pt x="326" y="27"/>
                  </a:cubicBezTo>
                  <a:cubicBezTo>
                    <a:pt x="328" y="26"/>
                    <a:pt x="344" y="17"/>
                    <a:pt x="344" y="34"/>
                  </a:cubicBezTo>
                  <a:cubicBezTo>
                    <a:pt x="344" y="65"/>
                    <a:pt x="344" y="65"/>
                    <a:pt x="344" y="65"/>
                  </a:cubicBezTo>
                  <a:cubicBezTo>
                    <a:pt x="344" y="67"/>
                    <a:pt x="342" y="78"/>
                    <a:pt x="333" y="84"/>
                  </a:cubicBezTo>
                  <a:cubicBezTo>
                    <a:pt x="0" y="276"/>
                    <a:pt x="0" y="276"/>
                    <a:pt x="0" y="276"/>
                  </a:cubicBezTo>
                  <a:cubicBezTo>
                    <a:pt x="1" y="289"/>
                    <a:pt x="1" y="289"/>
                    <a:pt x="1" y="289"/>
                  </a:cubicBezTo>
                  <a:cubicBezTo>
                    <a:pt x="339" y="94"/>
                    <a:pt x="339" y="94"/>
                    <a:pt x="339" y="94"/>
                  </a:cubicBezTo>
                  <a:cubicBezTo>
                    <a:pt x="349" y="89"/>
                    <a:pt x="367" y="82"/>
                    <a:pt x="367" y="52"/>
                  </a:cubicBezTo>
                  <a:cubicBezTo>
                    <a:pt x="367" y="23"/>
                    <a:pt x="367" y="23"/>
                    <a:pt x="367" y="23"/>
                  </a:cubicBezTo>
                  <a:cubicBezTo>
                    <a:pt x="367" y="23"/>
                    <a:pt x="368" y="11"/>
                    <a:pt x="359" y="5"/>
                  </a:cubicBez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243">
              <a:extLst>
                <a:ext uri="{FF2B5EF4-FFF2-40B4-BE49-F238E27FC236}">
                  <a16:creationId xmlns:a16="http://schemas.microsoft.com/office/drawing/2014/main" id="{B3A54A7C-1B5E-8ABE-F7E3-E601E358F6D9}"/>
                </a:ext>
              </a:extLst>
            </p:cNvPr>
            <p:cNvSpPr>
              <a:spLocks/>
            </p:cNvSpPr>
            <p:nvPr userDrawn="1"/>
          </p:nvSpPr>
          <p:spPr bwMode="auto">
            <a:xfrm>
              <a:off x="3778251" y="2646363"/>
              <a:ext cx="704850" cy="420688"/>
            </a:xfrm>
            <a:custGeom>
              <a:avLst/>
              <a:gdLst>
                <a:gd name="T0" fmla="*/ 2147483646 w 444"/>
                <a:gd name="T1" fmla="*/ 2147483646 h 265"/>
                <a:gd name="T2" fmla="*/ 2147483646 w 444"/>
                <a:gd name="T3" fmla="*/ 2147483646 h 265"/>
                <a:gd name="T4" fmla="*/ 2147483646 w 444"/>
                <a:gd name="T5" fmla="*/ 2147483646 h 265"/>
                <a:gd name="T6" fmla="*/ 2147483646 w 444"/>
                <a:gd name="T7" fmla="*/ 2147483646 h 265"/>
                <a:gd name="T8" fmla="*/ 2147483646 w 444"/>
                <a:gd name="T9" fmla="*/ 2147483646 h 265"/>
                <a:gd name="T10" fmla="*/ 2147483646 w 444"/>
                <a:gd name="T11" fmla="*/ 2147483646 h 265"/>
                <a:gd name="T12" fmla="*/ 2147483646 w 444"/>
                <a:gd name="T13" fmla="*/ 2147483646 h 265"/>
                <a:gd name="T14" fmla="*/ 2147483646 w 444"/>
                <a:gd name="T15" fmla="*/ 2147483646 h 265"/>
                <a:gd name="T16" fmla="*/ 2147483646 w 444"/>
                <a:gd name="T17" fmla="*/ 2147483646 h 265"/>
                <a:gd name="T18" fmla="*/ 0 w 444"/>
                <a:gd name="T19" fmla="*/ 2147483646 h 265"/>
                <a:gd name="T20" fmla="*/ 0 w 444"/>
                <a:gd name="T21" fmla="*/ 0 h 265"/>
                <a:gd name="T22" fmla="*/ 2147483646 w 444"/>
                <a:gd name="T23" fmla="*/ 2147483646 h 2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4" h="265">
                  <a:moveTo>
                    <a:pt x="4" y="6"/>
                  </a:moveTo>
                  <a:cubicBezTo>
                    <a:pt x="423" y="249"/>
                    <a:pt x="423" y="249"/>
                    <a:pt x="423" y="249"/>
                  </a:cubicBezTo>
                  <a:cubicBezTo>
                    <a:pt x="423" y="249"/>
                    <a:pt x="423" y="249"/>
                    <a:pt x="423" y="249"/>
                  </a:cubicBezTo>
                  <a:cubicBezTo>
                    <a:pt x="428" y="252"/>
                    <a:pt x="438" y="252"/>
                    <a:pt x="444" y="249"/>
                  </a:cubicBezTo>
                  <a:cubicBezTo>
                    <a:pt x="444" y="262"/>
                    <a:pt x="444" y="262"/>
                    <a:pt x="444" y="262"/>
                  </a:cubicBezTo>
                  <a:cubicBezTo>
                    <a:pt x="441" y="264"/>
                    <a:pt x="437" y="265"/>
                    <a:pt x="433" y="265"/>
                  </a:cubicBezTo>
                  <a:cubicBezTo>
                    <a:pt x="429" y="265"/>
                    <a:pt x="426" y="264"/>
                    <a:pt x="423" y="262"/>
                  </a:cubicBezTo>
                  <a:cubicBezTo>
                    <a:pt x="423" y="262"/>
                    <a:pt x="423" y="262"/>
                    <a:pt x="423" y="262"/>
                  </a:cubicBezTo>
                  <a:cubicBezTo>
                    <a:pt x="4" y="19"/>
                    <a:pt x="4" y="19"/>
                    <a:pt x="4" y="19"/>
                  </a:cubicBezTo>
                  <a:cubicBezTo>
                    <a:pt x="2" y="17"/>
                    <a:pt x="0" y="15"/>
                    <a:pt x="0" y="13"/>
                  </a:cubicBezTo>
                  <a:cubicBezTo>
                    <a:pt x="0" y="0"/>
                    <a:pt x="0" y="0"/>
                    <a:pt x="0" y="0"/>
                  </a:cubicBezTo>
                  <a:cubicBezTo>
                    <a:pt x="0" y="2"/>
                    <a:pt x="1" y="4"/>
                    <a:pt x="4" y="6"/>
                  </a:cubicBez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244">
              <a:extLst>
                <a:ext uri="{FF2B5EF4-FFF2-40B4-BE49-F238E27FC236}">
                  <a16:creationId xmlns:a16="http://schemas.microsoft.com/office/drawing/2014/main" id="{28273200-6882-31FF-AFE1-7B14560A4E1E}"/>
                </a:ext>
              </a:extLst>
            </p:cNvPr>
            <p:cNvSpPr>
              <a:spLocks/>
            </p:cNvSpPr>
            <p:nvPr userDrawn="1"/>
          </p:nvSpPr>
          <p:spPr bwMode="auto">
            <a:xfrm>
              <a:off x="3776663" y="2325688"/>
              <a:ext cx="1247775" cy="720725"/>
            </a:xfrm>
            <a:custGeom>
              <a:avLst/>
              <a:gdLst>
                <a:gd name="T0" fmla="*/ 2147483646 w 786"/>
                <a:gd name="T1" fmla="*/ 2147483646 h 454"/>
                <a:gd name="T2" fmla="*/ 2147483646 w 786"/>
                <a:gd name="T3" fmla="*/ 2147483646 h 454"/>
                <a:gd name="T4" fmla="*/ 2147483646 w 786"/>
                <a:gd name="T5" fmla="*/ 2147483646 h 454"/>
                <a:gd name="T6" fmla="*/ 2147483646 w 786"/>
                <a:gd name="T7" fmla="*/ 2147483646 h 454"/>
                <a:gd name="T8" fmla="*/ 2147483646 w 786"/>
                <a:gd name="T9" fmla="*/ 2147483646 h 454"/>
                <a:gd name="T10" fmla="*/ 2147483646 w 786"/>
                <a:gd name="T11" fmla="*/ 0 h 454"/>
                <a:gd name="T12" fmla="*/ 2147483646 w 786"/>
                <a:gd name="T13" fmla="*/ 2147483646 h 4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6" h="454">
                  <a:moveTo>
                    <a:pt x="5" y="196"/>
                  </a:moveTo>
                  <a:cubicBezTo>
                    <a:pt x="0" y="199"/>
                    <a:pt x="0" y="205"/>
                    <a:pt x="5" y="208"/>
                  </a:cubicBezTo>
                  <a:cubicBezTo>
                    <a:pt x="424" y="451"/>
                    <a:pt x="424" y="451"/>
                    <a:pt x="424" y="451"/>
                  </a:cubicBezTo>
                  <a:cubicBezTo>
                    <a:pt x="429" y="454"/>
                    <a:pt x="439" y="454"/>
                    <a:pt x="445" y="451"/>
                  </a:cubicBezTo>
                  <a:cubicBezTo>
                    <a:pt x="786" y="254"/>
                    <a:pt x="786" y="254"/>
                    <a:pt x="786" y="254"/>
                  </a:cubicBezTo>
                  <a:cubicBezTo>
                    <a:pt x="344" y="0"/>
                    <a:pt x="344" y="0"/>
                    <a:pt x="344" y="0"/>
                  </a:cubicBezTo>
                  <a:lnTo>
                    <a:pt x="5" y="196"/>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245">
              <a:extLst>
                <a:ext uri="{FF2B5EF4-FFF2-40B4-BE49-F238E27FC236}">
                  <a16:creationId xmlns:a16="http://schemas.microsoft.com/office/drawing/2014/main" id="{FF6FBE92-9245-EDC5-5F43-03231355D46B}"/>
                </a:ext>
              </a:extLst>
            </p:cNvPr>
            <p:cNvSpPr>
              <a:spLocks/>
            </p:cNvSpPr>
            <p:nvPr userDrawn="1"/>
          </p:nvSpPr>
          <p:spPr bwMode="auto">
            <a:xfrm>
              <a:off x="4262438" y="2262188"/>
              <a:ext cx="715963" cy="500063"/>
            </a:xfrm>
            <a:custGeom>
              <a:avLst/>
              <a:gdLst>
                <a:gd name="T0" fmla="*/ 2147483646 w 451"/>
                <a:gd name="T1" fmla="*/ 2147483646 h 315"/>
                <a:gd name="T2" fmla="*/ 0 w 451"/>
                <a:gd name="T3" fmla="*/ 2147483646 h 315"/>
                <a:gd name="T4" fmla="*/ 2147483646 w 451"/>
                <a:gd name="T5" fmla="*/ 0 h 315"/>
                <a:gd name="T6" fmla="*/ 2147483646 w 451"/>
                <a:gd name="T7" fmla="*/ 2147483646 h 315"/>
                <a:gd name="T8" fmla="*/ 2147483646 w 451"/>
                <a:gd name="T9" fmla="*/ 2147483646 h 3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1" h="315">
                  <a:moveTo>
                    <a:pt x="438" y="315"/>
                  </a:moveTo>
                  <a:lnTo>
                    <a:pt x="0" y="8"/>
                  </a:lnTo>
                  <a:lnTo>
                    <a:pt x="13" y="0"/>
                  </a:lnTo>
                  <a:lnTo>
                    <a:pt x="451" y="308"/>
                  </a:lnTo>
                  <a:lnTo>
                    <a:pt x="438" y="315"/>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246">
              <a:extLst>
                <a:ext uri="{FF2B5EF4-FFF2-40B4-BE49-F238E27FC236}">
                  <a16:creationId xmlns:a16="http://schemas.microsoft.com/office/drawing/2014/main" id="{C8C49879-554C-0C4F-2F88-78386CC10C7F}"/>
                </a:ext>
              </a:extLst>
            </p:cNvPr>
            <p:cNvSpPr>
              <a:spLocks/>
            </p:cNvSpPr>
            <p:nvPr userDrawn="1"/>
          </p:nvSpPr>
          <p:spPr bwMode="auto">
            <a:xfrm>
              <a:off x="3984626" y="3040063"/>
              <a:ext cx="3175" cy="1588"/>
            </a:xfrm>
            <a:custGeom>
              <a:avLst/>
              <a:gdLst>
                <a:gd name="T0" fmla="*/ 0 w 2"/>
                <a:gd name="T1" fmla="*/ 0 h 1"/>
                <a:gd name="T2" fmla="*/ 0 w 2"/>
                <a:gd name="T3" fmla="*/ 0 h 1"/>
                <a:gd name="T4" fmla="*/ 2147483646 w 2"/>
                <a:gd name="T5" fmla="*/ 2147483646 h 1"/>
                <a:gd name="T6" fmla="*/ 2147483646 w 2"/>
                <a:gd name="T7" fmla="*/ 2147483646 h 1"/>
                <a:gd name="T8" fmla="*/ 0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cubicBezTo>
                    <a:pt x="0" y="0"/>
                    <a:pt x="0" y="0"/>
                    <a:pt x="0" y="0"/>
                  </a:cubicBezTo>
                  <a:cubicBezTo>
                    <a:pt x="2" y="1"/>
                    <a:pt x="2" y="1"/>
                    <a:pt x="2" y="1"/>
                  </a:cubicBezTo>
                  <a:cubicBezTo>
                    <a:pt x="2" y="1"/>
                    <a:pt x="2" y="1"/>
                    <a:pt x="2" y="1"/>
                  </a:cubicBezTo>
                  <a:cubicBezTo>
                    <a:pt x="1" y="1"/>
                    <a:pt x="1" y="1"/>
                    <a:pt x="0"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247">
              <a:extLst>
                <a:ext uri="{FF2B5EF4-FFF2-40B4-BE49-F238E27FC236}">
                  <a16:creationId xmlns:a16="http://schemas.microsoft.com/office/drawing/2014/main" id="{2F309EEF-3DCC-7D01-41C1-131D9837ABC5}"/>
                </a:ext>
              </a:extLst>
            </p:cNvPr>
            <p:cNvSpPr>
              <a:spLocks/>
            </p:cNvSpPr>
            <p:nvPr userDrawn="1"/>
          </p:nvSpPr>
          <p:spPr bwMode="auto">
            <a:xfrm>
              <a:off x="3984626" y="3040063"/>
              <a:ext cx="3175" cy="1588"/>
            </a:xfrm>
            <a:custGeom>
              <a:avLst/>
              <a:gdLst>
                <a:gd name="T0" fmla="*/ 0 w 2"/>
                <a:gd name="T1" fmla="*/ 0 h 1"/>
                <a:gd name="T2" fmla="*/ 2147483646 w 2"/>
                <a:gd name="T3" fmla="*/ 2147483646 h 1"/>
                <a:gd name="T4" fmla="*/ 2147483646 w 2"/>
                <a:gd name="T5" fmla="*/ 2147483646 h 1"/>
                <a:gd name="T6" fmla="*/ 0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0"/>
                  </a:moveTo>
                  <a:lnTo>
                    <a:pt x="2" y="1"/>
                  </a:lnTo>
                  <a:lnTo>
                    <a:pt x="0"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Rectangle 248">
              <a:extLst>
                <a:ext uri="{FF2B5EF4-FFF2-40B4-BE49-F238E27FC236}">
                  <a16:creationId xmlns:a16="http://schemas.microsoft.com/office/drawing/2014/main" id="{8D893D47-1020-FA12-F1AD-31F486156DFF}"/>
                </a:ext>
              </a:extLst>
            </p:cNvPr>
            <p:cNvSpPr>
              <a:spLocks noChangeArrowheads="1"/>
            </p:cNvSpPr>
            <p:nvPr userDrawn="1"/>
          </p:nvSpPr>
          <p:spPr bwMode="auto">
            <a:xfrm>
              <a:off x="4975226" y="2782888"/>
              <a:ext cx="1588" cy="1587"/>
            </a:xfrm>
            <a:prstGeom prst="rect">
              <a:avLst/>
            </a:prstGeom>
            <a:solidFill>
              <a:srgbClr val="4F1B13"/>
            </a:solidFill>
            <a:ln>
              <a:noFill/>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defRPr/>
              </a:pPr>
              <a:endParaRPr lang="zh-CN" altLang="en-US"/>
            </a:p>
          </p:txBody>
        </p:sp>
        <p:sp>
          <p:nvSpPr>
            <p:cNvPr id="249" name="Freeform 249">
              <a:extLst>
                <a:ext uri="{FF2B5EF4-FFF2-40B4-BE49-F238E27FC236}">
                  <a16:creationId xmlns:a16="http://schemas.microsoft.com/office/drawing/2014/main" id="{F45D4D79-9568-3FC9-2FF7-23CABC969CED}"/>
                </a:ext>
              </a:extLst>
            </p:cNvPr>
            <p:cNvSpPr>
              <a:spLocks/>
            </p:cNvSpPr>
            <p:nvPr userDrawn="1"/>
          </p:nvSpPr>
          <p:spPr bwMode="auto">
            <a:xfrm>
              <a:off x="4868863" y="2803525"/>
              <a:ext cx="3175" cy="3175"/>
            </a:xfrm>
            <a:custGeom>
              <a:avLst/>
              <a:gdLst>
                <a:gd name="T0" fmla="*/ 2147483646 w 2"/>
                <a:gd name="T1" fmla="*/ 0 h 2"/>
                <a:gd name="T2" fmla="*/ 2147483646 w 2"/>
                <a:gd name="T3" fmla="*/ 2147483646 h 2"/>
                <a:gd name="T4" fmla="*/ 0 w 2"/>
                <a:gd name="T5" fmla="*/ 2147483646 h 2"/>
                <a:gd name="T6" fmla="*/ 0 w 2"/>
                <a:gd name="T7" fmla="*/ 2147483646 h 2"/>
                <a:gd name="T8" fmla="*/ 2147483646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cubicBezTo>
                    <a:pt x="2" y="1"/>
                    <a:pt x="2" y="1"/>
                    <a:pt x="2" y="1"/>
                  </a:cubicBezTo>
                  <a:cubicBezTo>
                    <a:pt x="0" y="2"/>
                    <a:pt x="0" y="2"/>
                    <a:pt x="0" y="2"/>
                  </a:cubicBezTo>
                  <a:cubicBezTo>
                    <a:pt x="0" y="1"/>
                    <a:pt x="0" y="1"/>
                    <a:pt x="0" y="1"/>
                  </a:cubicBezTo>
                  <a:cubicBezTo>
                    <a:pt x="1" y="1"/>
                    <a:pt x="1" y="1"/>
                    <a:pt x="2" y="0"/>
                  </a:cubicBez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250">
              <a:extLst>
                <a:ext uri="{FF2B5EF4-FFF2-40B4-BE49-F238E27FC236}">
                  <a16:creationId xmlns:a16="http://schemas.microsoft.com/office/drawing/2014/main" id="{E02F55E8-E2BD-282C-37DF-2BD8F7312FE8}"/>
                </a:ext>
              </a:extLst>
            </p:cNvPr>
            <p:cNvSpPr>
              <a:spLocks/>
            </p:cNvSpPr>
            <p:nvPr userDrawn="1"/>
          </p:nvSpPr>
          <p:spPr bwMode="auto">
            <a:xfrm>
              <a:off x="4868863" y="2805113"/>
              <a:ext cx="3175" cy="1588"/>
            </a:xfrm>
            <a:custGeom>
              <a:avLst/>
              <a:gdLst>
                <a:gd name="T0" fmla="*/ 2147483646 w 2"/>
                <a:gd name="T1" fmla="*/ 0 h 1"/>
                <a:gd name="T2" fmla="*/ 0 w 2"/>
                <a:gd name="T3" fmla="*/ 2147483646 h 1"/>
                <a:gd name="T4" fmla="*/ 0 w 2"/>
                <a:gd name="T5" fmla="*/ 2147483646 h 1"/>
                <a:gd name="T6" fmla="*/ 214748364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lnTo>
                    <a:pt x="0" y="1"/>
                  </a:lnTo>
                  <a:lnTo>
                    <a:pt x="2" y="0"/>
                  </a:lnTo>
                  <a:close/>
                </a:path>
              </a:pathLst>
            </a:custGeom>
            <a:solidFill>
              <a:srgbClr val="6F6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251">
              <a:extLst>
                <a:ext uri="{FF2B5EF4-FFF2-40B4-BE49-F238E27FC236}">
                  <a16:creationId xmlns:a16="http://schemas.microsoft.com/office/drawing/2014/main" id="{38FEBB14-33D6-7F96-B2FC-424DD97AD72D}"/>
                </a:ext>
              </a:extLst>
            </p:cNvPr>
            <p:cNvSpPr>
              <a:spLocks/>
            </p:cNvSpPr>
            <p:nvPr userDrawn="1"/>
          </p:nvSpPr>
          <p:spPr bwMode="auto">
            <a:xfrm>
              <a:off x="4457701" y="2584450"/>
              <a:ext cx="495300" cy="427038"/>
            </a:xfrm>
            <a:custGeom>
              <a:avLst/>
              <a:gdLst>
                <a:gd name="T0" fmla="*/ 2147483646 w 312"/>
                <a:gd name="T1" fmla="*/ 2147483646 h 269"/>
                <a:gd name="T2" fmla="*/ 2147483646 w 312"/>
                <a:gd name="T3" fmla="*/ 0 h 269"/>
                <a:gd name="T4" fmla="*/ 2147483646 w 312"/>
                <a:gd name="T5" fmla="*/ 2147483646 h 269"/>
                <a:gd name="T6" fmla="*/ 2147483646 w 312"/>
                <a:gd name="T7" fmla="*/ 2147483646 h 269"/>
                <a:gd name="T8" fmla="*/ 2147483646 w 312"/>
                <a:gd name="T9" fmla="*/ 2147483646 h 269"/>
                <a:gd name="T10" fmla="*/ 2147483646 w 312"/>
                <a:gd name="T11" fmla="*/ 2147483646 h 269"/>
                <a:gd name="T12" fmla="*/ 2147483646 w 312"/>
                <a:gd name="T13" fmla="*/ 2147483646 h 269"/>
                <a:gd name="T14" fmla="*/ 2147483646 w 312"/>
                <a:gd name="T15" fmla="*/ 2147483646 h 269"/>
                <a:gd name="T16" fmla="*/ 2147483646 w 312"/>
                <a:gd name="T17" fmla="*/ 2147483646 h 2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2" h="269">
                  <a:moveTo>
                    <a:pt x="303" y="86"/>
                  </a:moveTo>
                  <a:cubicBezTo>
                    <a:pt x="301" y="72"/>
                    <a:pt x="302" y="15"/>
                    <a:pt x="312" y="0"/>
                  </a:cubicBezTo>
                  <a:cubicBezTo>
                    <a:pt x="261" y="29"/>
                    <a:pt x="261" y="29"/>
                    <a:pt x="261" y="29"/>
                  </a:cubicBezTo>
                  <a:cubicBezTo>
                    <a:pt x="260" y="30"/>
                    <a:pt x="48" y="154"/>
                    <a:pt x="47" y="154"/>
                  </a:cubicBezTo>
                  <a:cubicBezTo>
                    <a:pt x="0" y="165"/>
                    <a:pt x="24" y="233"/>
                    <a:pt x="24" y="248"/>
                  </a:cubicBezTo>
                  <a:cubicBezTo>
                    <a:pt x="24" y="263"/>
                    <a:pt x="34" y="269"/>
                    <a:pt x="47" y="263"/>
                  </a:cubicBezTo>
                  <a:cubicBezTo>
                    <a:pt x="47" y="263"/>
                    <a:pt x="260" y="139"/>
                    <a:pt x="261" y="138"/>
                  </a:cubicBezTo>
                  <a:cubicBezTo>
                    <a:pt x="312" y="109"/>
                    <a:pt x="312" y="109"/>
                    <a:pt x="312" y="109"/>
                  </a:cubicBezTo>
                  <a:cubicBezTo>
                    <a:pt x="306" y="105"/>
                    <a:pt x="304" y="97"/>
                    <a:pt x="303" y="86"/>
                  </a:cubicBezTo>
                  <a:close/>
                </a:path>
              </a:pathLst>
            </a:custGeom>
            <a:solidFill>
              <a:srgbClr val="D8F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252">
              <a:extLst>
                <a:ext uri="{FF2B5EF4-FFF2-40B4-BE49-F238E27FC236}">
                  <a16:creationId xmlns:a16="http://schemas.microsoft.com/office/drawing/2014/main" id="{D09AF1FE-6048-54E6-7465-ECB3BC0E1059}"/>
                </a:ext>
              </a:extLst>
            </p:cNvPr>
            <p:cNvSpPr>
              <a:spLocks/>
            </p:cNvSpPr>
            <p:nvPr userDrawn="1"/>
          </p:nvSpPr>
          <p:spPr bwMode="auto">
            <a:xfrm>
              <a:off x="3848101" y="2152650"/>
              <a:ext cx="1131888" cy="647700"/>
            </a:xfrm>
            <a:custGeom>
              <a:avLst/>
              <a:gdLst>
                <a:gd name="T0" fmla="*/ 2147483646 w 713"/>
                <a:gd name="T1" fmla="*/ 2147483646 h 408"/>
                <a:gd name="T2" fmla="*/ 2147483646 w 713"/>
                <a:gd name="T3" fmla="*/ 2147483646 h 408"/>
                <a:gd name="T4" fmla="*/ 2147483646 w 713"/>
                <a:gd name="T5" fmla="*/ 2147483646 h 408"/>
                <a:gd name="T6" fmla="*/ 0 w 713"/>
                <a:gd name="T7" fmla="*/ 2147483646 h 408"/>
                <a:gd name="T8" fmla="*/ 2147483646 w 713"/>
                <a:gd name="T9" fmla="*/ 2147483646 h 408"/>
                <a:gd name="T10" fmla="*/ 2147483646 w 713"/>
                <a:gd name="T11" fmla="*/ 2147483646 h 408"/>
                <a:gd name="T12" fmla="*/ 2147483646 w 713"/>
                <a:gd name="T13" fmla="*/ 2147483646 h 408"/>
                <a:gd name="T14" fmla="*/ 2147483646 w 713"/>
                <a:gd name="T15" fmla="*/ 2147483646 h 408"/>
                <a:gd name="T16" fmla="*/ 2147483646 w 713"/>
                <a:gd name="T17" fmla="*/ 2147483646 h 408"/>
                <a:gd name="T18" fmla="*/ 2147483646 w 713"/>
                <a:gd name="T19" fmla="*/ 2147483646 h 408"/>
                <a:gd name="T20" fmla="*/ 2147483646 w 713"/>
                <a:gd name="T21" fmla="*/ 2147483646 h 408"/>
                <a:gd name="T22" fmla="*/ 2147483646 w 713"/>
                <a:gd name="T23" fmla="*/ 2147483646 h 4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3" h="408">
                  <a:moveTo>
                    <a:pt x="288" y="4"/>
                  </a:moveTo>
                  <a:cubicBezTo>
                    <a:pt x="281" y="1"/>
                    <a:pt x="267" y="0"/>
                    <a:pt x="256" y="6"/>
                  </a:cubicBezTo>
                  <a:cubicBezTo>
                    <a:pt x="37" y="132"/>
                    <a:pt x="37" y="132"/>
                    <a:pt x="37" y="132"/>
                  </a:cubicBezTo>
                  <a:cubicBezTo>
                    <a:pt x="0" y="154"/>
                    <a:pt x="0" y="154"/>
                    <a:pt x="0" y="154"/>
                  </a:cubicBezTo>
                  <a:cubicBezTo>
                    <a:pt x="438" y="408"/>
                    <a:pt x="438" y="408"/>
                    <a:pt x="438" y="408"/>
                  </a:cubicBezTo>
                  <a:cubicBezTo>
                    <a:pt x="475" y="387"/>
                    <a:pt x="475" y="387"/>
                    <a:pt x="475" y="387"/>
                  </a:cubicBezTo>
                  <a:cubicBezTo>
                    <a:pt x="670" y="275"/>
                    <a:pt x="670" y="275"/>
                    <a:pt x="670" y="275"/>
                  </a:cubicBezTo>
                  <a:cubicBezTo>
                    <a:pt x="670" y="275"/>
                    <a:pt x="670" y="275"/>
                    <a:pt x="670" y="275"/>
                  </a:cubicBezTo>
                  <a:cubicBezTo>
                    <a:pt x="689" y="263"/>
                    <a:pt x="689" y="263"/>
                    <a:pt x="689" y="263"/>
                  </a:cubicBezTo>
                  <a:cubicBezTo>
                    <a:pt x="709" y="252"/>
                    <a:pt x="709" y="252"/>
                    <a:pt x="709" y="252"/>
                  </a:cubicBezTo>
                  <a:cubicBezTo>
                    <a:pt x="710" y="251"/>
                    <a:pt x="712" y="251"/>
                    <a:pt x="713" y="252"/>
                  </a:cubicBezTo>
                  <a:lnTo>
                    <a:pt x="288" y="4"/>
                  </a:lnTo>
                  <a:close/>
                </a:path>
              </a:pathLst>
            </a:custGeom>
            <a:solidFill>
              <a:srgbClr val="ADD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253">
              <a:extLst>
                <a:ext uri="{FF2B5EF4-FFF2-40B4-BE49-F238E27FC236}">
                  <a16:creationId xmlns:a16="http://schemas.microsoft.com/office/drawing/2014/main" id="{C478D98B-B6CF-8801-D273-AC2C2F9BB0FF}"/>
                </a:ext>
              </a:extLst>
            </p:cNvPr>
            <p:cNvSpPr>
              <a:spLocks/>
            </p:cNvSpPr>
            <p:nvPr userDrawn="1"/>
          </p:nvSpPr>
          <p:spPr bwMode="auto">
            <a:xfrm>
              <a:off x="3789363" y="2397125"/>
              <a:ext cx="754063" cy="620713"/>
            </a:xfrm>
            <a:custGeom>
              <a:avLst/>
              <a:gdLst>
                <a:gd name="T0" fmla="*/ 2147483646 w 475"/>
                <a:gd name="T1" fmla="*/ 2147483646 h 391"/>
                <a:gd name="T2" fmla="*/ 2147483646 w 475"/>
                <a:gd name="T3" fmla="*/ 2147483646 h 391"/>
                <a:gd name="T4" fmla="*/ 0 w 475"/>
                <a:gd name="T5" fmla="*/ 2147483646 h 391"/>
                <a:gd name="T6" fmla="*/ 0 w 475"/>
                <a:gd name="T7" fmla="*/ 2147483646 h 391"/>
                <a:gd name="T8" fmla="*/ 2147483646 w 475"/>
                <a:gd name="T9" fmla="*/ 0 h 391"/>
                <a:gd name="T10" fmla="*/ 2147483646 w 475"/>
                <a:gd name="T11" fmla="*/ 2147483646 h 391"/>
                <a:gd name="T12" fmla="*/ 2147483646 w 475"/>
                <a:gd name="T13" fmla="*/ 2147483646 h 391"/>
                <a:gd name="T14" fmla="*/ 2147483646 w 475"/>
                <a:gd name="T15" fmla="*/ 2147483646 h 391"/>
                <a:gd name="T16" fmla="*/ 2147483646 w 475"/>
                <a:gd name="T17" fmla="*/ 2147483646 h 3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5" h="391">
                  <a:moveTo>
                    <a:pt x="449" y="391"/>
                  </a:moveTo>
                  <a:cubicBezTo>
                    <a:pt x="24" y="144"/>
                    <a:pt x="24" y="144"/>
                    <a:pt x="24" y="144"/>
                  </a:cubicBezTo>
                  <a:cubicBezTo>
                    <a:pt x="3" y="132"/>
                    <a:pt x="1" y="113"/>
                    <a:pt x="0" y="102"/>
                  </a:cubicBezTo>
                  <a:cubicBezTo>
                    <a:pt x="0" y="63"/>
                    <a:pt x="0" y="71"/>
                    <a:pt x="0" y="50"/>
                  </a:cubicBezTo>
                  <a:cubicBezTo>
                    <a:pt x="0" y="15"/>
                    <a:pt x="26" y="6"/>
                    <a:pt x="37" y="0"/>
                  </a:cubicBezTo>
                  <a:cubicBezTo>
                    <a:pt x="475" y="254"/>
                    <a:pt x="475" y="254"/>
                    <a:pt x="475" y="254"/>
                  </a:cubicBezTo>
                  <a:cubicBezTo>
                    <a:pt x="467" y="259"/>
                    <a:pt x="445" y="271"/>
                    <a:pt x="439" y="297"/>
                  </a:cubicBezTo>
                  <a:cubicBezTo>
                    <a:pt x="432" y="324"/>
                    <a:pt x="438" y="357"/>
                    <a:pt x="439" y="369"/>
                  </a:cubicBezTo>
                  <a:cubicBezTo>
                    <a:pt x="439" y="380"/>
                    <a:pt x="442" y="388"/>
                    <a:pt x="449" y="391"/>
                  </a:cubicBez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254">
              <a:extLst>
                <a:ext uri="{FF2B5EF4-FFF2-40B4-BE49-F238E27FC236}">
                  <a16:creationId xmlns:a16="http://schemas.microsoft.com/office/drawing/2014/main" id="{A8D629D3-DC25-2A2F-9866-78C668C1BB98}"/>
                </a:ext>
              </a:extLst>
            </p:cNvPr>
            <p:cNvSpPr>
              <a:spLocks/>
            </p:cNvSpPr>
            <p:nvPr userDrawn="1"/>
          </p:nvSpPr>
          <p:spPr bwMode="auto">
            <a:xfrm>
              <a:off x="4479926" y="2549525"/>
              <a:ext cx="503238" cy="481013"/>
            </a:xfrm>
            <a:custGeom>
              <a:avLst/>
              <a:gdLst>
                <a:gd name="T0" fmla="*/ 2147483646 w 317"/>
                <a:gd name="T1" fmla="*/ 2147483646 h 303"/>
                <a:gd name="T2" fmla="*/ 2147483646 w 317"/>
                <a:gd name="T3" fmla="*/ 2147483646 h 303"/>
                <a:gd name="T4" fmla="*/ 2147483646 w 317"/>
                <a:gd name="T5" fmla="*/ 2147483646 h 303"/>
                <a:gd name="T6" fmla="*/ 2147483646 w 317"/>
                <a:gd name="T7" fmla="*/ 2147483646 h 303"/>
                <a:gd name="T8" fmla="*/ 2147483646 w 317"/>
                <a:gd name="T9" fmla="*/ 2147483646 h 303"/>
                <a:gd name="T10" fmla="*/ 2147483646 w 317"/>
                <a:gd name="T11" fmla="*/ 2147483646 h 303"/>
                <a:gd name="T12" fmla="*/ 2147483646 w 317"/>
                <a:gd name="T13" fmla="*/ 2147483646 h 303"/>
                <a:gd name="T14" fmla="*/ 2147483646 w 317"/>
                <a:gd name="T15" fmla="*/ 2147483646 h 303"/>
                <a:gd name="T16" fmla="*/ 2147483646 w 317"/>
                <a:gd name="T17" fmla="*/ 2147483646 h 303"/>
                <a:gd name="T18" fmla="*/ 2147483646 w 317"/>
                <a:gd name="T19" fmla="*/ 2147483646 h 303"/>
                <a:gd name="T20" fmla="*/ 2147483646 w 317"/>
                <a:gd name="T21" fmla="*/ 2147483646 h 303"/>
                <a:gd name="T22" fmla="*/ 2147483646 w 317"/>
                <a:gd name="T23" fmla="*/ 2147483646 h 303"/>
                <a:gd name="T24" fmla="*/ 2147483646 w 317"/>
                <a:gd name="T25" fmla="*/ 2147483646 h 303"/>
                <a:gd name="T26" fmla="*/ 2147483646 w 317"/>
                <a:gd name="T27" fmla="*/ 2147483646 h 303"/>
                <a:gd name="T28" fmla="*/ 2147483646 w 317"/>
                <a:gd name="T29" fmla="*/ 2147483646 h 303"/>
                <a:gd name="T30" fmla="*/ 2147483646 w 317"/>
                <a:gd name="T31" fmla="*/ 2147483646 h 303"/>
                <a:gd name="T32" fmla="*/ 2147483646 w 317"/>
                <a:gd name="T33" fmla="*/ 2147483646 h 303"/>
                <a:gd name="T34" fmla="*/ 2147483646 w 317"/>
                <a:gd name="T35" fmla="*/ 2147483646 h 303"/>
                <a:gd name="T36" fmla="*/ 0 w 317"/>
                <a:gd name="T37" fmla="*/ 2147483646 h 303"/>
                <a:gd name="T38" fmla="*/ 2147483646 w 317"/>
                <a:gd name="T39" fmla="*/ 2147483646 h 303"/>
                <a:gd name="T40" fmla="*/ 2147483646 w 317"/>
                <a:gd name="T41" fmla="*/ 2147483646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7" h="303">
                  <a:moveTo>
                    <a:pt x="311" y="2"/>
                  </a:moveTo>
                  <a:cubicBezTo>
                    <a:pt x="314" y="0"/>
                    <a:pt x="316" y="2"/>
                    <a:pt x="316" y="5"/>
                  </a:cubicBezTo>
                  <a:cubicBezTo>
                    <a:pt x="316" y="8"/>
                    <a:pt x="314" y="13"/>
                    <a:pt x="311" y="15"/>
                  </a:cubicBezTo>
                  <a:cubicBezTo>
                    <a:pt x="298" y="22"/>
                    <a:pt x="298" y="22"/>
                    <a:pt x="298" y="22"/>
                  </a:cubicBezTo>
                  <a:cubicBezTo>
                    <a:pt x="39" y="173"/>
                    <a:pt x="39" y="173"/>
                    <a:pt x="39" y="173"/>
                  </a:cubicBezTo>
                  <a:cubicBezTo>
                    <a:pt x="38" y="174"/>
                    <a:pt x="38" y="174"/>
                    <a:pt x="38" y="174"/>
                  </a:cubicBezTo>
                  <a:cubicBezTo>
                    <a:pt x="34" y="176"/>
                    <a:pt x="12" y="185"/>
                    <a:pt x="12" y="214"/>
                  </a:cubicBezTo>
                  <a:cubicBezTo>
                    <a:pt x="12" y="236"/>
                    <a:pt x="13" y="258"/>
                    <a:pt x="13" y="268"/>
                  </a:cubicBezTo>
                  <a:cubicBezTo>
                    <a:pt x="13" y="283"/>
                    <a:pt x="23" y="291"/>
                    <a:pt x="43" y="279"/>
                  </a:cubicBezTo>
                  <a:cubicBezTo>
                    <a:pt x="298" y="131"/>
                    <a:pt x="298" y="131"/>
                    <a:pt x="298" y="131"/>
                  </a:cubicBezTo>
                  <a:cubicBezTo>
                    <a:pt x="311" y="123"/>
                    <a:pt x="311" y="123"/>
                    <a:pt x="311" y="123"/>
                  </a:cubicBezTo>
                  <a:cubicBezTo>
                    <a:pt x="314" y="122"/>
                    <a:pt x="317" y="123"/>
                    <a:pt x="317" y="127"/>
                  </a:cubicBezTo>
                  <a:cubicBezTo>
                    <a:pt x="317" y="130"/>
                    <a:pt x="314" y="134"/>
                    <a:pt x="311" y="136"/>
                  </a:cubicBezTo>
                  <a:cubicBezTo>
                    <a:pt x="265" y="163"/>
                    <a:pt x="265" y="163"/>
                    <a:pt x="265" y="163"/>
                  </a:cubicBezTo>
                  <a:cubicBezTo>
                    <a:pt x="78" y="271"/>
                    <a:pt x="78" y="271"/>
                    <a:pt x="78" y="271"/>
                  </a:cubicBezTo>
                  <a:cubicBezTo>
                    <a:pt x="41" y="292"/>
                    <a:pt x="41" y="292"/>
                    <a:pt x="41" y="292"/>
                  </a:cubicBezTo>
                  <a:cubicBezTo>
                    <a:pt x="39" y="293"/>
                    <a:pt x="38" y="293"/>
                    <a:pt x="37" y="294"/>
                  </a:cubicBezTo>
                  <a:cubicBezTo>
                    <a:pt x="18" y="303"/>
                    <a:pt x="2" y="295"/>
                    <a:pt x="1" y="274"/>
                  </a:cubicBezTo>
                  <a:cubicBezTo>
                    <a:pt x="0" y="256"/>
                    <a:pt x="0" y="231"/>
                    <a:pt x="0" y="210"/>
                  </a:cubicBezTo>
                  <a:cubicBezTo>
                    <a:pt x="0" y="176"/>
                    <a:pt x="35" y="161"/>
                    <a:pt x="46" y="154"/>
                  </a:cubicBezTo>
                  <a:lnTo>
                    <a:pt x="311" y="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255">
              <a:extLst>
                <a:ext uri="{FF2B5EF4-FFF2-40B4-BE49-F238E27FC236}">
                  <a16:creationId xmlns:a16="http://schemas.microsoft.com/office/drawing/2014/main" id="{6A1C7917-7E13-5DC2-2BAC-6D8219178BDC}"/>
                </a:ext>
              </a:extLst>
            </p:cNvPr>
            <p:cNvSpPr>
              <a:spLocks/>
            </p:cNvSpPr>
            <p:nvPr userDrawn="1"/>
          </p:nvSpPr>
          <p:spPr bwMode="auto">
            <a:xfrm>
              <a:off x="4433888" y="2735263"/>
              <a:ext cx="53975" cy="31750"/>
            </a:xfrm>
            <a:custGeom>
              <a:avLst/>
              <a:gdLst>
                <a:gd name="T0" fmla="*/ 2147483646 w 34"/>
                <a:gd name="T1" fmla="*/ 2147483646 h 20"/>
                <a:gd name="T2" fmla="*/ 0 w 34"/>
                <a:gd name="T3" fmla="*/ 0 h 20"/>
                <a:gd name="T4" fmla="*/ 2147483646 w 34"/>
                <a:gd name="T5" fmla="*/ 2147483646 h 20"/>
                <a:gd name="T6" fmla="*/ 0 60000 65536"/>
                <a:gd name="T7" fmla="*/ 0 60000 65536"/>
                <a:gd name="T8" fmla="*/ 0 60000 65536"/>
              </a:gdLst>
              <a:ahLst/>
              <a:cxnLst>
                <a:cxn ang="T6">
                  <a:pos x="T0" y="T1"/>
                </a:cxn>
                <a:cxn ang="T7">
                  <a:pos x="T2" y="T3"/>
                </a:cxn>
                <a:cxn ang="T8">
                  <a:pos x="T4" y="T5"/>
                </a:cxn>
              </a:cxnLst>
              <a:rect l="0" t="0" r="r" b="b"/>
              <a:pathLst>
                <a:path w="34" h="20">
                  <a:moveTo>
                    <a:pt x="34" y="20"/>
                  </a:moveTo>
                  <a:lnTo>
                    <a:pt x="0" y="0"/>
                  </a:lnTo>
                  <a:lnTo>
                    <a:pt x="34" y="20"/>
                  </a:lnTo>
                  <a:close/>
                </a:path>
              </a:pathLst>
            </a:custGeom>
            <a:solidFill>
              <a:srgbClr val="3B55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256">
              <a:extLst>
                <a:ext uri="{FF2B5EF4-FFF2-40B4-BE49-F238E27FC236}">
                  <a16:creationId xmlns:a16="http://schemas.microsoft.com/office/drawing/2014/main" id="{5CF6E7CD-D650-AADE-4C11-ECBF37E2883E}"/>
                </a:ext>
              </a:extLst>
            </p:cNvPr>
            <p:cNvSpPr>
              <a:spLocks/>
            </p:cNvSpPr>
            <p:nvPr userDrawn="1"/>
          </p:nvSpPr>
          <p:spPr bwMode="auto">
            <a:xfrm>
              <a:off x="4351338" y="2720975"/>
              <a:ext cx="103188" cy="254000"/>
            </a:xfrm>
            <a:custGeom>
              <a:avLst/>
              <a:gdLst>
                <a:gd name="T0" fmla="*/ 2147483646 w 65"/>
                <a:gd name="T1" fmla="*/ 2147483646 h 160"/>
                <a:gd name="T2" fmla="*/ 2147483646 w 65"/>
                <a:gd name="T3" fmla="*/ 2147483646 h 160"/>
                <a:gd name="T4" fmla="*/ 2147483646 w 65"/>
                <a:gd name="T5" fmla="*/ 2147483646 h 160"/>
                <a:gd name="T6" fmla="*/ 2147483646 w 65"/>
                <a:gd name="T7" fmla="*/ 0 h 160"/>
                <a:gd name="T8" fmla="*/ 0 w 65"/>
                <a:gd name="T9" fmla="*/ 2147483646 h 160"/>
                <a:gd name="T10" fmla="*/ 0 w 65"/>
                <a:gd name="T11" fmla="*/ 2147483646 h 160"/>
                <a:gd name="T12" fmla="*/ 2147483646 w 65"/>
                <a:gd name="T13" fmla="*/ 2147483646 h 160"/>
                <a:gd name="T14" fmla="*/ 2147483646 w 65"/>
                <a:gd name="T15" fmla="*/ 2147483646 h 160"/>
                <a:gd name="T16" fmla="*/ 2147483646 w 65"/>
                <a:gd name="T17" fmla="*/ 2147483646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160">
                  <a:moveTo>
                    <a:pt x="28" y="119"/>
                  </a:moveTo>
                  <a:cubicBezTo>
                    <a:pt x="28" y="81"/>
                    <a:pt x="28" y="89"/>
                    <a:pt x="28" y="67"/>
                  </a:cubicBezTo>
                  <a:cubicBezTo>
                    <a:pt x="28" y="33"/>
                    <a:pt x="54" y="24"/>
                    <a:pt x="65" y="17"/>
                  </a:cubicBezTo>
                  <a:cubicBezTo>
                    <a:pt x="37" y="0"/>
                    <a:pt x="37" y="0"/>
                    <a:pt x="37" y="0"/>
                  </a:cubicBezTo>
                  <a:cubicBezTo>
                    <a:pt x="25" y="7"/>
                    <a:pt x="0" y="16"/>
                    <a:pt x="0" y="51"/>
                  </a:cubicBezTo>
                  <a:cubicBezTo>
                    <a:pt x="0" y="72"/>
                    <a:pt x="0" y="64"/>
                    <a:pt x="0" y="103"/>
                  </a:cubicBezTo>
                  <a:cubicBezTo>
                    <a:pt x="0" y="114"/>
                    <a:pt x="2" y="133"/>
                    <a:pt x="23" y="145"/>
                  </a:cubicBezTo>
                  <a:cubicBezTo>
                    <a:pt x="49" y="160"/>
                    <a:pt x="49" y="160"/>
                    <a:pt x="49" y="160"/>
                  </a:cubicBezTo>
                  <a:cubicBezTo>
                    <a:pt x="31" y="148"/>
                    <a:pt x="28" y="130"/>
                    <a:pt x="28" y="119"/>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257">
              <a:extLst>
                <a:ext uri="{FF2B5EF4-FFF2-40B4-BE49-F238E27FC236}">
                  <a16:creationId xmlns:a16="http://schemas.microsoft.com/office/drawing/2014/main" id="{35794874-6686-1D6A-AD76-71627508E50A}"/>
                </a:ext>
              </a:extLst>
            </p:cNvPr>
            <p:cNvSpPr>
              <a:spLocks/>
            </p:cNvSpPr>
            <p:nvPr userDrawn="1"/>
          </p:nvSpPr>
          <p:spPr bwMode="auto">
            <a:xfrm>
              <a:off x="3719513" y="2133600"/>
              <a:ext cx="1193800" cy="700088"/>
            </a:xfrm>
            <a:custGeom>
              <a:avLst/>
              <a:gdLst>
                <a:gd name="T0" fmla="*/ 2147483646 w 752"/>
                <a:gd name="T1" fmla="*/ 2147483646 h 441"/>
                <a:gd name="T2" fmla="*/ 2147483646 w 752"/>
                <a:gd name="T3" fmla="*/ 2147483646 h 441"/>
                <a:gd name="T4" fmla="*/ 2147483646 w 752"/>
                <a:gd name="T5" fmla="*/ 2147483646 h 441"/>
                <a:gd name="T6" fmla="*/ 2147483646 w 752"/>
                <a:gd name="T7" fmla="*/ 2147483646 h 441"/>
                <a:gd name="T8" fmla="*/ 2147483646 w 752"/>
                <a:gd name="T9" fmla="*/ 2147483646 h 441"/>
                <a:gd name="T10" fmla="*/ 2147483646 w 752"/>
                <a:gd name="T11" fmla="*/ 2147483646 h 441"/>
                <a:gd name="T12" fmla="*/ 2147483646 w 752"/>
                <a:gd name="T13" fmla="*/ 2147483646 h 441"/>
                <a:gd name="T14" fmla="*/ 2147483646 w 752"/>
                <a:gd name="T15" fmla="*/ 2147483646 h 441"/>
                <a:gd name="T16" fmla="*/ 2147483646 w 752"/>
                <a:gd name="T17" fmla="*/ 0 h 441"/>
                <a:gd name="T18" fmla="*/ 2147483646 w 752"/>
                <a:gd name="T19" fmla="*/ 2147483646 h 4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2" h="441">
                  <a:moveTo>
                    <a:pt x="13" y="148"/>
                  </a:moveTo>
                  <a:cubicBezTo>
                    <a:pt x="7" y="152"/>
                    <a:pt x="3" y="159"/>
                    <a:pt x="2" y="167"/>
                  </a:cubicBezTo>
                  <a:cubicBezTo>
                    <a:pt x="0" y="193"/>
                    <a:pt x="7" y="200"/>
                    <a:pt x="13" y="204"/>
                  </a:cubicBezTo>
                  <a:cubicBezTo>
                    <a:pt x="411" y="435"/>
                    <a:pt x="411" y="435"/>
                    <a:pt x="411" y="435"/>
                  </a:cubicBezTo>
                  <a:cubicBezTo>
                    <a:pt x="417" y="438"/>
                    <a:pt x="425" y="441"/>
                    <a:pt x="433" y="441"/>
                  </a:cubicBezTo>
                  <a:cubicBezTo>
                    <a:pt x="441" y="441"/>
                    <a:pt x="448" y="439"/>
                    <a:pt x="455" y="435"/>
                  </a:cubicBezTo>
                  <a:cubicBezTo>
                    <a:pt x="752" y="263"/>
                    <a:pt x="752" y="263"/>
                    <a:pt x="752" y="263"/>
                  </a:cubicBezTo>
                  <a:cubicBezTo>
                    <a:pt x="752" y="212"/>
                    <a:pt x="752" y="212"/>
                    <a:pt x="752" y="212"/>
                  </a:cubicBezTo>
                  <a:cubicBezTo>
                    <a:pt x="300" y="0"/>
                    <a:pt x="300" y="0"/>
                    <a:pt x="300" y="0"/>
                  </a:cubicBezTo>
                  <a:lnTo>
                    <a:pt x="13" y="148"/>
                  </a:lnTo>
                  <a:close/>
                </a:path>
              </a:pathLst>
            </a:custGeom>
            <a:solidFill>
              <a:srgbClr val="908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258">
              <a:extLst>
                <a:ext uri="{FF2B5EF4-FFF2-40B4-BE49-F238E27FC236}">
                  <a16:creationId xmlns:a16="http://schemas.microsoft.com/office/drawing/2014/main" id="{4FD43F23-CC80-9ECE-2570-1678A821646A}"/>
                </a:ext>
              </a:extLst>
            </p:cNvPr>
            <p:cNvSpPr>
              <a:spLocks/>
            </p:cNvSpPr>
            <p:nvPr userDrawn="1"/>
          </p:nvSpPr>
          <p:spPr bwMode="auto">
            <a:xfrm>
              <a:off x="4168776" y="1609725"/>
              <a:ext cx="747713" cy="931863"/>
            </a:xfrm>
            <a:custGeom>
              <a:avLst/>
              <a:gdLst>
                <a:gd name="T0" fmla="*/ 2147483646 w 471"/>
                <a:gd name="T1" fmla="*/ 2147483646 h 587"/>
                <a:gd name="T2" fmla="*/ 2147483646 w 471"/>
                <a:gd name="T3" fmla="*/ 2147483646 h 587"/>
                <a:gd name="T4" fmla="*/ 2147483646 w 471"/>
                <a:gd name="T5" fmla="*/ 2147483646 h 587"/>
                <a:gd name="T6" fmla="*/ 2147483646 w 471"/>
                <a:gd name="T7" fmla="*/ 2147483646 h 587"/>
                <a:gd name="T8" fmla="*/ 2147483646 w 471"/>
                <a:gd name="T9" fmla="*/ 2147483646 h 587"/>
                <a:gd name="T10" fmla="*/ 2147483646 w 471"/>
                <a:gd name="T11" fmla="*/ 2147483646 h 587"/>
                <a:gd name="T12" fmla="*/ 2147483646 w 471"/>
                <a:gd name="T13" fmla="*/ 2147483646 h 587"/>
                <a:gd name="T14" fmla="*/ 2147483646 w 471"/>
                <a:gd name="T15" fmla="*/ 2147483646 h 587"/>
                <a:gd name="T16" fmla="*/ 0 w 471"/>
                <a:gd name="T17" fmla="*/ 2147483646 h 587"/>
                <a:gd name="T18" fmla="*/ 2147483646 w 471"/>
                <a:gd name="T19" fmla="*/ 2147483646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1" h="587">
                  <a:moveTo>
                    <a:pt x="16" y="320"/>
                  </a:moveTo>
                  <a:cubicBezTo>
                    <a:pt x="455" y="587"/>
                    <a:pt x="455" y="587"/>
                    <a:pt x="455" y="587"/>
                  </a:cubicBezTo>
                  <a:cubicBezTo>
                    <a:pt x="470" y="573"/>
                    <a:pt x="470" y="573"/>
                    <a:pt x="470" y="573"/>
                  </a:cubicBezTo>
                  <a:cubicBezTo>
                    <a:pt x="470" y="280"/>
                    <a:pt x="470" y="280"/>
                    <a:pt x="470" y="280"/>
                  </a:cubicBezTo>
                  <a:cubicBezTo>
                    <a:pt x="470" y="273"/>
                    <a:pt x="471" y="255"/>
                    <a:pt x="467" y="248"/>
                  </a:cubicBezTo>
                  <a:cubicBezTo>
                    <a:pt x="463" y="241"/>
                    <a:pt x="452" y="234"/>
                    <a:pt x="445" y="231"/>
                  </a:cubicBezTo>
                  <a:cubicBezTo>
                    <a:pt x="52" y="13"/>
                    <a:pt x="52" y="13"/>
                    <a:pt x="52" y="13"/>
                  </a:cubicBezTo>
                  <a:cubicBezTo>
                    <a:pt x="45" y="9"/>
                    <a:pt x="32" y="0"/>
                    <a:pt x="12" y="13"/>
                  </a:cubicBezTo>
                  <a:cubicBezTo>
                    <a:pt x="5" y="17"/>
                    <a:pt x="0" y="27"/>
                    <a:pt x="0" y="35"/>
                  </a:cubicBezTo>
                  <a:lnTo>
                    <a:pt x="16" y="320"/>
                  </a:lnTo>
                  <a:close/>
                </a:path>
              </a:pathLst>
            </a:custGeom>
            <a:solidFill>
              <a:srgbClr val="9492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259">
              <a:extLst>
                <a:ext uri="{FF2B5EF4-FFF2-40B4-BE49-F238E27FC236}">
                  <a16:creationId xmlns:a16="http://schemas.microsoft.com/office/drawing/2014/main" id="{90611641-B53F-D7EA-772A-7700F8858EA9}"/>
                </a:ext>
              </a:extLst>
            </p:cNvPr>
            <p:cNvSpPr>
              <a:spLocks/>
            </p:cNvSpPr>
            <p:nvPr userDrawn="1"/>
          </p:nvSpPr>
          <p:spPr bwMode="auto">
            <a:xfrm>
              <a:off x="4168776" y="1636713"/>
              <a:ext cx="722313" cy="904875"/>
            </a:xfrm>
            <a:custGeom>
              <a:avLst/>
              <a:gdLst>
                <a:gd name="T0" fmla="*/ 0 w 455"/>
                <a:gd name="T1" fmla="*/ 2147483646 h 570"/>
                <a:gd name="T2" fmla="*/ 2147483646 w 455"/>
                <a:gd name="T3" fmla="*/ 2147483646 h 570"/>
                <a:gd name="T4" fmla="*/ 2147483646 w 455"/>
                <a:gd name="T5" fmla="*/ 2147483646 h 570"/>
                <a:gd name="T6" fmla="*/ 2147483646 w 455"/>
                <a:gd name="T7" fmla="*/ 2147483646 h 570"/>
                <a:gd name="T8" fmla="*/ 2147483646 w 455"/>
                <a:gd name="T9" fmla="*/ 2147483646 h 570"/>
                <a:gd name="T10" fmla="*/ 2147483646 w 455"/>
                <a:gd name="T11" fmla="*/ 2147483646 h 570"/>
                <a:gd name="T12" fmla="*/ 2147483646 w 455"/>
                <a:gd name="T13" fmla="*/ 2147483646 h 570"/>
                <a:gd name="T14" fmla="*/ 0 w 455"/>
                <a:gd name="T15" fmla="*/ 2147483646 h 570"/>
                <a:gd name="T16" fmla="*/ 0 w 455"/>
                <a:gd name="T17" fmla="*/ 2147483646 h 5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5" h="570">
                  <a:moveTo>
                    <a:pt x="0" y="310"/>
                  </a:moveTo>
                  <a:cubicBezTo>
                    <a:pt x="455" y="570"/>
                    <a:pt x="455" y="570"/>
                    <a:pt x="455" y="570"/>
                  </a:cubicBezTo>
                  <a:cubicBezTo>
                    <a:pt x="455" y="265"/>
                    <a:pt x="455" y="265"/>
                    <a:pt x="455" y="265"/>
                  </a:cubicBezTo>
                  <a:cubicBezTo>
                    <a:pt x="455" y="258"/>
                    <a:pt x="453" y="250"/>
                    <a:pt x="449" y="243"/>
                  </a:cubicBezTo>
                  <a:cubicBezTo>
                    <a:pt x="445" y="236"/>
                    <a:pt x="439" y="230"/>
                    <a:pt x="433" y="227"/>
                  </a:cubicBezTo>
                  <a:cubicBezTo>
                    <a:pt x="32" y="4"/>
                    <a:pt x="32" y="4"/>
                    <a:pt x="32" y="4"/>
                  </a:cubicBezTo>
                  <a:cubicBezTo>
                    <a:pt x="26" y="0"/>
                    <a:pt x="17" y="0"/>
                    <a:pt x="10" y="4"/>
                  </a:cubicBezTo>
                  <a:cubicBezTo>
                    <a:pt x="3" y="8"/>
                    <a:pt x="0" y="10"/>
                    <a:pt x="0" y="18"/>
                  </a:cubicBezTo>
                  <a:lnTo>
                    <a:pt x="0" y="310"/>
                  </a:lnTo>
                  <a:close/>
                </a:path>
              </a:pathLst>
            </a:custGeom>
            <a:solidFill>
              <a:srgbClr val="C7C5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260">
              <a:extLst>
                <a:ext uri="{FF2B5EF4-FFF2-40B4-BE49-F238E27FC236}">
                  <a16:creationId xmlns:a16="http://schemas.microsoft.com/office/drawing/2014/main" id="{1C24DD00-9137-BA11-0D0F-32471078EED7}"/>
                </a:ext>
              </a:extLst>
            </p:cNvPr>
            <p:cNvSpPr>
              <a:spLocks/>
            </p:cNvSpPr>
            <p:nvPr userDrawn="1"/>
          </p:nvSpPr>
          <p:spPr bwMode="auto">
            <a:xfrm>
              <a:off x="4213226" y="1711325"/>
              <a:ext cx="627063" cy="771525"/>
            </a:xfrm>
            <a:custGeom>
              <a:avLst/>
              <a:gdLst>
                <a:gd name="T0" fmla="*/ 0 w 395"/>
                <a:gd name="T1" fmla="*/ 2147483646 h 486"/>
                <a:gd name="T2" fmla="*/ 2147483646 w 395"/>
                <a:gd name="T3" fmla="*/ 2147483646 h 486"/>
                <a:gd name="T4" fmla="*/ 2147483646 w 395"/>
                <a:gd name="T5" fmla="*/ 2147483646 h 486"/>
                <a:gd name="T6" fmla="*/ 2147483646 w 395"/>
                <a:gd name="T7" fmla="*/ 2147483646 h 486"/>
                <a:gd name="T8" fmla="*/ 2147483646 w 395"/>
                <a:gd name="T9" fmla="*/ 2147483646 h 486"/>
                <a:gd name="T10" fmla="*/ 2147483646 w 395"/>
                <a:gd name="T11" fmla="*/ 2147483646 h 486"/>
                <a:gd name="T12" fmla="*/ 2147483646 w 395"/>
                <a:gd name="T13" fmla="*/ 2147483646 h 486"/>
                <a:gd name="T14" fmla="*/ 0 w 395"/>
                <a:gd name="T15" fmla="*/ 2147483646 h 486"/>
                <a:gd name="T16" fmla="*/ 0 w 395"/>
                <a:gd name="T17" fmla="*/ 2147483646 h 4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95" h="486">
                  <a:moveTo>
                    <a:pt x="0" y="259"/>
                  </a:moveTo>
                  <a:cubicBezTo>
                    <a:pt x="395" y="486"/>
                    <a:pt x="395" y="486"/>
                    <a:pt x="395" y="486"/>
                  </a:cubicBezTo>
                  <a:cubicBezTo>
                    <a:pt x="395" y="226"/>
                    <a:pt x="395" y="226"/>
                    <a:pt x="395" y="226"/>
                  </a:cubicBezTo>
                  <a:cubicBezTo>
                    <a:pt x="395" y="220"/>
                    <a:pt x="393" y="213"/>
                    <a:pt x="390" y="207"/>
                  </a:cubicBezTo>
                  <a:cubicBezTo>
                    <a:pt x="386" y="201"/>
                    <a:pt x="381" y="197"/>
                    <a:pt x="376" y="193"/>
                  </a:cubicBezTo>
                  <a:cubicBezTo>
                    <a:pt x="28" y="3"/>
                    <a:pt x="28" y="3"/>
                    <a:pt x="28" y="3"/>
                  </a:cubicBezTo>
                  <a:cubicBezTo>
                    <a:pt x="22" y="0"/>
                    <a:pt x="15" y="0"/>
                    <a:pt x="9" y="3"/>
                  </a:cubicBezTo>
                  <a:cubicBezTo>
                    <a:pt x="3" y="7"/>
                    <a:pt x="0" y="9"/>
                    <a:pt x="0" y="15"/>
                  </a:cubicBezTo>
                  <a:lnTo>
                    <a:pt x="0" y="2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261">
              <a:extLst>
                <a:ext uri="{FF2B5EF4-FFF2-40B4-BE49-F238E27FC236}">
                  <a16:creationId xmlns:a16="http://schemas.microsoft.com/office/drawing/2014/main" id="{3BE419BA-BF08-A641-80E2-0ED64FF7A88E}"/>
                </a:ext>
              </a:extLst>
            </p:cNvPr>
            <p:cNvSpPr>
              <a:spLocks/>
            </p:cNvSpPr>
            <p:nvPr userDrawn="1"/>
          </p:nvSpPr>
          <p:spPr bwMode="auto">
            <a:xfrm>
              <a:off x="4213226" y="1712913"/>
              <a:ext cx="627063" cy="769938"/>
            </a:xfrm>
            <a:custGeom>
              <a:avLst/>
              <a:gdLst>
                <a:gd name="T0" fmla="*/ 2147483646 w 395"/>
                <a:gd name="T1" fmla="*/ 2147483646 h 485"/>
                <a:gd name="T2" fmla="*/ 2147483646 w 395"/>
                <a:gd name="T3" fmla="*/ 2147483646 h 485"/>
                <a:gd name="T4" fmla="*/ 2147483646 w 395"/>
                <a:gd name="T5" fmla="*/ 0 h 485"/>
                <a:gd name="T6" fmla="*/ 2147483646 w 395"/>
                <a:gd name="T7" fmla="*/ 2147483646 h 485"/>
                <a:gd name="T8" fmla="*/ 0 w 395"/>
                <a:gd name="T9" fmla="*/ 2147483646 h 485"/>
                <a:gd name="T10" fmla="*/ 0 w 395"/>
                <a:gd name="T11" fmla="*/ 2147483646 h 485"/>
                <a:gd name="T12" fmla="*/ 2147483646 w 395"/>
                <a:gd name="T13" fmla="*/ 2147483646 h 485"/>
                <a:gd name="T14" fmla="*/ 2147483646 w 395"/>
                <a:gd name="T15" fmla="*/ 2147483646 h 485"/>
                <a:gd name="T16" fmla="*/ 2147483646 w 395"/>
                <a:gd name="T17" fmla="*/ 2147483646 h 485"/>
                <a:gd name="T18" fmla="*/ 2147483646 w 395"/>
                <a:gd name="T19" fmla="*/ 2147483646 h 4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5" h="485">
                  <a:moveTo>
                    <a:pt x="2" y="14"/>
                  </a:moveTo>
                  <a:cubicBezTo>
                    <a:pt x="2" y="8"/>
                    <a:pt x="13" y="1"/>
                    <a:pt x="19" y="1"/>
                  </a:cubicBezTo>
                  <a:cubicBezTo>
                    <a:pt x="22" y="1"/>
                    <a:pt x="19" y="1"/>
                    <a:pt x="21" y="0"/>
                  </a:cubicBezTo>
                  <a:cubicBezTo>
                    <a:pt x="17" y="0"/>
                    <a:pt x="13" y="0"/>
                    <a:pt x="9" y="2"/>
                  </a:cubicBezTo>
                  <a:cubicBezTo>
                    <a:pt x="3" y="6"/>
                    <a:pt x="0" y="8"/>
                    <a:pt x="0" y="14"/>
                  </a:cubicBezTo>
                  <a:cubicBezTo>
                    <a:pt x="0" y="258"/>
                    <a:pt x="0" y="258"/>
                    <a:pt x="0" y="258"/>
                  </a:cubicBezTo>
                  <a:cubicBezTo>
                    <a:pt x="395" y="485"/>
                    <a:pt x="395" y="485"/>
                    <a:pt x="395" y="485"/>
                  </a:cubicBezTo>
                  <a:cubicBezTo>
                    <a:pt x="395" y="481"/>
                    <a:pt x="395" y="481"/>
                    <a:pt x="395" y="481"/>
                  </a:cubicBezTo>
                  <a:cubicBezTo>
                    <a:pt x="2" y="258"/>
                    <a:pt x="2" y="258"/>
                    <a:pt x="2" y="258"/>
                  </a:cubicBezTo>
                  <a:lnTo>
                    <a:pt x="2" y="14"/>
                  </a:lnTo>
                  <a:close/>
                </a:path>
              </a:pathLst>
            </a:custGeom>
            <a:solidFill>
              <a:srgbClr val="7F7B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262">
              <a:extLst>
                <a:ext uri="{FF2B5EF4-FFF2-40B4-BE49-F238E27FC236}">
                  <a16:creationId xmlns:a16="http://schemas.microsoft.com/office/drawing/2014/main" id="{45217A20-BE11-66DB-6617-97A9178D1CC2}"/>
                </a:ext>
              </a:extLst>
            </p:cNvPr>
            <p:cNvSpPr>
              <a:spLocks/>
            </p:cNvSpPr>
            <p:nvPr userDrawn="1"/>
          </p:nvSpPr>
          <p:spPr bwMode="auto">
            <a:xfrm>
              <a:off x="3724276" y="2122488"/>
              <a:ext cx="1166813" cy="682625"/>
            </a:xfrm>
            <a:custGeom>
              <a:avLst/>
              <a:gdLst>
                <a:gd name="T0" fmla="*/ 2147483646 w 735"/>
                <a:gd name="T1" fmla="*/ 2147483646 h 430"/>
                <a:gd name="T2" fmla="*/ 0 w 735"/>
                <a:gd name="T3" fmla="*/ 2147483646 h 430"/>
                <a:gd name="T4" fmla="*/ 2147483646 w 735"/>
                <a:gd name="T5" fmla="*/ 2147483646 h 430"/>
                <a:gd name="T6" fmla="*/ 2147483646 w 735"/>
                <a:gd name="T7" fmla="*/ 2147483646 h 430"/>
                <a:gd name="T8" fmla="*/ 2147483646 w 735"/>
                <a:gd name="T9" fmla="*/ 2147483646 h 430"/>
                <a:gd name="T10" fmla="*/ 2147483646 w 735"/>
                <a:gd name="T11" fmla="*/ 2147483646 h 430"/>
                <a:gd name="T12" fmla="*/ 2147483646 w 735"/>
                <a:gd name="T13" fmla="*/ 2147483646 h 430"/>
                <a:gd name="T14" fmla="*/ 2147483646 w 735"/>
                <a:gd name="T15" fmla="*/ 0 h 430"/>
                <a:gd name="T16" fmla="*/ 2147483646 w 735"/>
                <a:gd name="T17" fmla="*/ 2147483646 h 4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35" h="430">
                  <a:moveTo>
                    <a:pt x="11" y="155"/>
                  </a:moveTo>
                  <a:cubicBezTo>
                    <a:pt x="4" y="158"/>
                    <a:pt x="0" y="165"/>
                    <a:pt x="0" y="174"/>
                  </a:cubicBezTo>
                  <a:cubicBezTo>
                    <a:pt x="0" y="182"/>
                    <a:pt x="4" y="189"/>
                    <a:pt x="11" y="193"/>
                  </a:cubicBezTo>
                  <a:cubicBezTo>
                    <a:pt x="408" y="424"/>
                    <a:pt x="408" y="424"/>
                    <a:pt x="408" y="424"/>
                  </a:cubicBezTo>
                  <a:cubicBezTo>
                    <a:pt x="415" y="428"/>
                    <a:pt x="422" y="430"/>
                    <a:pt x="430" y="430"/>
                  </a:cubicBezTo>
                  <a:cubicBezTo>
                    <a:pt x="438" y="430"/>
                    <a:pt x="446" y="428"/>
                    <a:pt x="452" y="424"/>
                  </a:cubicBezTo>
                  <a:cubicBezTo>
                    <a:pt x="735" y="264"/>
                    <a:pt x="735" y="264"/>
                    <a:pt x="735" y="264"/>
                  </a:cubicBezTo>
                  <a:cubicBezTo>
                    <a:pt x="282" y="0"/>
                    <a:pt x="282" y="0"/>
                    <a:pt x="282" y="0"/>
                  </a:cubicBezTo>
                  <a:lnTo>
                    <a:pt x="11" y="155"/>
                  </a:lnTo>
                  <a:close/>
                </a:path>
              </a:pathLst>
            </a:custGeom>
            <a:solidFill>
              <a:srgbClr val="E6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263">
              <a:extLst>
                <a:ext uri="{FF2B5EF4-FFF2-40B4-BE49-F238E27FC236}">
                  <a16:creationId xmlns:a16="http://schemas.microsoft.com/office/drawing/2014/main" id="{BBCCB319-B25C-A3B3-85AD-209197058C4D}"/>
                </a:ext>
              </a:extLst>
            </p:cNvPr>
            <p:cNvSpPr>
              <a:spLocks/>
            </p:cNvSpPr>
            <p:nvPr userDrawn="1"/>
          </p:nvSpPr>
          <p:spPr bwMode="auto">
            <a:xfrm>
              <a:off x="4006851" y="2498725"/>
              <a:ext cx="201613" cy="82550"/>
            </a:xfrm>
            <a:custGeom>
              <a:avLst/>
              <a:gdLst>
                <a:gd name="T0" fmla="*/ 2147483646 w 127"/>
                <a:gd name="T1" fmla="*/ 2147483646 h 52"/>
                <a:gd name="T2" fmla="*/ 2147483646 w 127"/>
                <a:gd name="T3" fmla="*/ 2147483646 h 52"/>
                <a:gd name="T4" fmla="*/ 2147483646 w 127"/>
                <a:gd name="T5" fmla="*/ 2147483646 h 52"/>
                <a:gd name="T6" fmla="*/ 2147483646 w 127"/>
                <a:gd name="T7" fmla="*/ 2147483646 h 52"/>
                <a:gd name="T8" fmla="*/ 2147483646 w 127"/>
                <a:gd name="T9" fmla="*/ 2147483646 h 52"/>
                <a:gd name="T10" fmla="*/ 2147483646 w 127"/>
                <a:gd name="T11" fmla="*/ 2147483646 h 52"/>
                <a:gd name="T12" fmla="*/ 2147483646 w 127"/>
                <a:gd name="T13" fmla="*/ 2147483646 h 52"/>
                <a:gd name="T14" fmla="*/ 2147483646 w 127"/>
                <a:gd name="T15" fmla="*/ 2147483646 h 52"/>
                <a:gd name="T16" fmla="*/ 2147483646 w 127"/>
                <a:gd name="T17" fmla="*/ 2147483646 h 52"/>
                <a:gd name="T18" fmla="*/ 2147483646 w 127"/>
                <a:gd name="T19" fmla="*/ 0 h 52"/>
                <a:gd name="T20" fmla="*/ 2147483646 w 127"/>
                <a:gd name="T21" fmla="*/ 2147483646 h 52"/>
                <a:gd name="T22" fmla="*/ 2147483646 w 127"/>
                <a:gd name="T23" fmla="*/ 2147483646 h 52"/>
                <a:gd name="T24" fmla="*/ 0 w 127"/>
                <a:gd name="T25" fmla="*/ 2147483646 h 52"/>
                <a:gd name="T26" fmla="*/ 0 w 127"/>
                <a:gd name="T27" fmla="*/ 2147483646 h 52"/>
                <a:gd name="T28" fmla="*/ 2147483646 w 127"/>
                <a:gd name="T29" fmla="*/ 2147483646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7" h="52">
                  <a:moveTo>
                    <a:pt x="3" y="23"/>
                  </a:moveTo>
                  <a:cubicBezTo>
                    <a:pt x="38" y="4"/>
                    <a:pt x="38" y="4"/>
                    <a:pt x="38" y="4"/>
                  </a:cubicBezTo>
                  <a:cubicBezTo>
                    <a:pt x="40" y="3"/>
                    <a:pt x="41" y="2"/>
                    <a:pt x="43" y="2"/>
                  </a:cubicBezTo>
                  <a:cubicBezTo>
                    <a:pt x="45" y="2"/>
                    <a:pt x="47" y="3"/>
                    <a:pt x="49" y="4"/>
                  </a:cubicBezTo>
                  <a:cubicBezTo>
                    <a:pt x="124" y="49"/>
                    <a:pt x="124" y="49"/>
                    <a:pt x="124" y="49"/>
                  </a:cubicBezTo>
                  <a:cubicBezTo>
                    <a:pt x="126" y="49"/>
                    <a:pt x="127" y="51"/>
                    <a:pt x="127" y="52"/>
                  </a:cubicBezTo>
                  <a:cubicBezTo>
                    <a:pt x="127" y="51"/>
                    <a:pt x="127" y="51"/>
                    <a:pt x="127" y="51"/>
                  </a:cubicBezTo>
                  <a:cubicBezTo>
                    <a:pt x="127" y="49"/>
                    <a:pt x="126" y="47"/>
                    <a:pt x="124" y="46"/>
                  </a:cubicBezTo>
                  <a:cubicBezTo>
                    <a:pt x="49" y="2"/>
                    <a:pt x="49" y="2"/>
                    <a:pt x="49" y="2"/>
                  </a:cubicBezTo>
                  <a:cubicBezTo>
                    <a:pt x="47" y="1"/>
                    <a:pt x="45" y="0"/>
                    <a:pt x="43" y="0"/>
                  </a:cubicBezTo>
                  <a:cubicBezTo>
                    <a:pt x="41" y="0"/>
                    <a:pt x="40" y="1"/>
                    <a:pt x="38" y="2"/>
                  </a:cubicBezTo>
                  <a:cubicBezTo>
                    <a:pt x="3" y="21"/>
                    <a:pt x="3" y="21"/>
                    <a:pt x="3" y="21"/>
                  </a:cubicBezTo>
                  <a:cubicBezTo>
                    <a:pt x="1" y="22"/>
                    <a:pt x="0" y="24"/>
                    <a:pt x="0" y="26"/>
                  </a:cubicBezTo>
                  <a:cubicBezTo>
                    <a:pt x="0" y="27"/>
                    <a:pt x="0" y="27"/>
                    <a:pt x="0" y="27"/>
                  </a:cubicBezTo>
                  <a:cubicBezTo>
                    <a:pt x="0" y="26"/>
                    <a:pt x="1" y="24"/>
                    <a:pt x="3" y="23"/>
                  </a:cubicBezTo>
                  <a:close/>
                </a:path>
              </a:pathLst>
            </a:custGeom>
            <a:solidFill>
              <a:srgbClr val="252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264">
              <a:extLst>
                <a:ext uri="{FF2B5EF4-FFF2-40B4-BE49-F238E27FC236}">
                  <a16:creationId xmlns:a16="http://schemas.microsoft.com/office/drawing/2014/main" id="{4C6BCDAE-3756-117E-2118-9DC7DBB371A2}"/>
                </a:ext>
              </a:extLst>
            </p:cNvPr>
            <p:cNvSpPr>
              <a:spLocks/>
            </p:cNvSpPr>
            <p:nvPr userDrawn="1"/>
          </p:nvSpPr>
          <p:spPr bwMode="auto">
            <a:xfrm>
              <a:off x="4006851" y="2501900"/>
              <a:ext cx="201613" cy="119063"/>
            </a:xfrm>
            <a:custGeom>
              <a:avLst/>
              <a:gdLst>
                <a:gd name="T0" fmla="*/ 2147483646 w 127"/>
                <a:gd name="T1" fmla="*/ 2147483646 h 75"/>
                <a:gd name="T2" fmla="*/ 2147483646 w 127"/>
                <a:gd name="T3" fmla="*/ 2147483646 h 75"/>
                <a:gd name="T4" fmla="*/ 2147483646 w 127"/>
                <a:gd name="T5" fmla="*/ 2147483646 h 75"/>
                <a:gd name="T6" fmla="*/ 2147483646 w 127"/>
                <a:gd name="T7" fmla="*/ 2147483646 h 75"/>
                <a:gd name="T8" fmla="*/ 2147483646 w 127"/>
                <a:gd name="T9" fmla="*/ 0 h 75"/>
                <a:gd name="T10" fmla="*/ 2147483646 w 127"/>
                <a:gd name="T11" fmla="*/ 2147483646 h 75"/>
                <a:gd name="T12" fmla="*/ 2147483646 w 127"/>
                <a:gd name="T13" fmla="*/ 2147483646 h 75"/>
                <a:gd name="T14" fmla="*/ 0 w 127"/>
                <a:gd name="T15" fmla="*/ 2147483646 h 75"/>
                <a:gd name="T16" fmla="*/ 2147483646 w 127"/>
                <a:gd name="T17" fmla="*/ 2147483646 h 75"/>
                <a:gd name="T18" fmla="*/ 2147483646 w 127"/>
                <a:gd name="T19" fmla="*/ 2147483646 h 75"/>
                <a:gd name="T20" fmla="*/ 2147483646 w 127"/>
                <a:gd name="T21" fmla="*/ 2147483646 h 75"/>
                <a:gd name="T22" fmla="*/ 2147483646 w 127"/>
                <a:gd name="T23" fmla="*/ 2147483646 h 75"/>
                <a:gd name="T24" fmla="*/ 2147483646 w 127"/>
                <a:gd name="T25" fmla="*/ 2147483646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7" h="75">
                  <a:moveTo>
                    <a:pt x="124" y="55"/>
                  </a:moveTo>
                  <a:cubicBezTo>
                    <a:pt x="126" y="54"/>
                    <a:pt x="127" y="52"/>
                    <a:pt x="127" y="50"/>
                  </a:cubicBezTo>
                  <a:cubicBezTo>
                    <a:pt x="127" y="48"/>
                    <a:pt x="126" y="46"/>
                    <a:pt x="124" y="45"/>
                  </a:cubicBezTo>
                  <a:cubicBezTo>
                    <a:pt x="49" y="1"/>
                    <a:pt x="49" y="1"/>
                    <a:pt x="49" y="1"/>
                  </a:cubicBezTo>
                  <a:cubicBezTo>
                    <a:pt x="47" y="0"/>
                    <a:pt x="45" y="0"/>
                    <a:pt x="43" y="0"/>
                  </a:cubicBezTo>
                  <a:cubicBezTo>
                    <a:pt x="42" y="0"/>
                    <a:pt x="40" y="0"/>
                    <a:pt x="38" y="1"/>
                  </a:cubicBezTo>
                  <a:cubicBezTo>
                    <a:pt x="3" y="21"/>
                    <a:pt x="3" y="21"/>
                    <a:pt x="3" y="21"/>
                  </a:cubicBezTo>
                  <a:cubicBezTo>
                    <a:pt x="1" y="21"/>
                    <a:pt x="0" y="23"/>
                    <a:pt x="0" y="25"/>
                  </a:cubicBezTo>
                  <a:cubicBezTo>
                    <a:pt x="0" y="27"/>
                    <a:pt x="1" y="29"/>
                    <a:pt x="3" y="30"/>
                  </a:cubicBezTo>
                  <a:cubicBezTo>
                    <a:pt x="78" y="73"/>
                    <a:pt x="78" y="73"/>
                    <a:pt x="78" y="73"/>
                  </a:cubicBezTo>
                  <a:cubicBezTo>
                    <a:pt x="79" y="74"/>
                    <a:pt x="81" y="75"/>
                    <a:pt x="83" y="75"/>
                  </a:cubicBezTo>
                  <a:cubicBezTo>
                    <a:pt x="85" y="75"/>
                    <a:pt x="87" y="74"/>
                    <a:pt x="88" y="73"/>
                  </a:cubicBezTo>
                  <a:lnTo>
                    <a:pt x="124" y="55"/>
                  </a:lnTo>
                  <a:close/>
                </a:path>
              </a:pathLst>
            </a:custGeom>
            <a:solidFill>
              <a:srgbClr val="A8A6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265">
              <a:extLst>
                <a:ext uri="{FF2B5EF4-FFF2-40B4-BE49-F238E27FC236}">
                  <a16:creationId xmlns:a16="http://schemas.microsoft.com/office/drawing/2014/main" id="{818DEDAC-662E-3445-3363-8A4A4A37EAFE}"/>
                </a:ext>
              </a:extLst>
            </p:cNvPr>
            <p:cNvSpPr>
              <a:spLocks/>
            </p:cNvSpPr>
            <p:nvPr userDrawn="1"/>
          </p:nvSpPr>
          <p:spPr bwMode="auto">
            <a:xfrm>
              <a:off x="3898901" y="2181225"/>
              <a:ext cx="846138" cy="508000"/>
            </a:xfrm>
            <a:custGeom>
              <a:avLst/>
              <a:gdLst>
                <a:gd name="T0" fmla="*/ 2147483646 w 533"/>
                <a:gd name="T1" fmla="*/ 2147483646 h 320"/>
                <a:gd name="T2" fmla="*/ 2147483646 w 533"/>
                <a:gd name="T3" fmla="*/ 2147483646 h 320"/>
                <a:gd name="T4" fmla="*/ 2147483646 w 533"/>
                <a:gd name="T5" fmla="*/ 2147483646 h 320"/>
                <a:gd name="T6" fmla="*/ 2147483646 w 533"/>
                <a:gd name="T7" fmla="*/ 2147483646 h 320"/>
                <a:gd name="T8" fmla="*/ 2147483646 w 533"/>
                <a:gd name="T9" fmla="*/ 0 h 320"/>
                <a:gd name="T10" fmla="*/ 2147483646 w 533"/>
                <a:gd name="T11" fmla="*/ 2147483646 h 320"/>
                <a:gd name="T12" fmla="*/ 2147483646 w 533"/>
                <a:gd name="T13" fmla="*/ 2147483646 h 320"/>
                <a:gd name="T14" fmla="*/ 0 w 533"/>
                <a:gd name="T15" fmla="*/ 2147483646 h 320"/>
                <a:gd name="T16" fmla="*/ 2147483646 w 533"/>
                <a:gd name="T17" fmla="*/ 2147483646 h 320"/>
                <a:gd name="T18" fmla="*/ 2147483646 w 533"/>
                <a:gd name="T19" fmla="*/ 2147483646 h 320"/>
                <a:gd name="T20" fmla="*/ 2147483646 w 533"/>
                <a:gd name="T21" fmla="*/ 2147483646 h 320"/>
                <a:gd name="T22" fmla="*/ 2147483646 w 533"/>
                <a:gd name="T23" fmla="*/ 2147483646 h 320"/>
                <a:gd name="T24" fmla="*/ 2147483646 w 533"/>
                <a:gd name="T25" fmla="*/ 2147483646 h 3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3" h="320">
                  <a:moveTo>
                    <a:pt x="524" y="231"/>
                  </a:moveTo>
                  <a:cubicBezTo>
                    <a:pt x="531" y="228"/>
                    <a:pt x="533" y="220"/>
                    <a:pt x="533" y="212"/>
                  </a:cubicBezTo>
                  <a:cubicBezTo>
                    <a:pt x="533" y="203"/>
                    <a:pt x="523" y="194"/>
                    <a:pt x="516" y="190"/>
                  </a:cubicBezTo>
                  <a:cubicBezTo>
                    <a:pt x="200" y="5"/>
                    <a:pt x="200" y="5"/>
                    <a:pt x="200" y="5"/>
                  </a:cubicBezTo>
                  <a:cubicBezTo>
                    <a:pt x="193" y="1"/>
                    <a:pt x="191" y="0"/>
                    <a:pt x="182" y="0"/>
                  </a:cubicBezTo>
                  <a:cubicBezTo>
                    <a:pt x="174" y="0"/>
                    <a:pt x="164" y="5"/>
                    <a:pt x="157" y="8"/>
                  </a:cubicBezTo>
                  <a:cubicBezTo>
                    <a:pt x="12" y="88"/>
                    <a:pt x="12" y="88"/>
                    <a:pt x="12" y="88"/>
                  </a:cubicBezTo>
                  <a:cubicBezTo>
                    <a:pt x="5" y="91"/>
                    <a:pt x="0" y="96"/>
                    <a:pt x="0" y="104"/>
                  </a:cubicBezTo>
                  <a:cubicBezTo>
                    <a:pt x="0" y="112"/>
                    <a:pt x="10" y="120"/>
                    <a:pt x="17" y="124"/>
                  </a:cubicBezTo>
                  <a:cubicBezTo>
                    <a:pt x="334" y="313"/>
                    <a:pt x="334" y="313"/>
                    <a:pt x="334" y="313"/>
                  </a:cubicBezTo>
                  <a:cubicBezTo>
                    <a:pt x="340" y="317"/>
                    <a:pt x="348" y="320"/>
                    <a:pt x="356" y="320"/>
                  </a:cubicBezTo>
                  <a:cubicBezTo>
                    <a:pt x="364" y="320"/>
                    <a:pt x="366" y="318"/>
                    <a:pt x="373" y="315"/>
                  </a:cubicBezTo>
                  <a:lnTo>
                    <a:pt x="524" y="231"/>
                  </a:lnTo>
                  <a:close/>
                </a:path>
              </a:pathLst>
            </a:custGeom>
            <a:solidFill>
              <a:srgbClr val="252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266">
              <a:extLst>
                <a:ext uri="{FF2B5EF4-FFF2-40B4-BE49-F238E27FC236}">
                  <a16:creationId xmlns:a16="http://schemas.microsoft.com/office/drawing/2014/main" id="{8701D910-18CB-A6AB-3796-1A13AC9BBDBA}"/>
                </a:ext>
              </a:extLst>
            </p:cNvPr>
            <p:cNvSpPr>
              <a:spLocks/>
            </p:cNvSpPr>
            <p:nvPr userDrawn="1"/>
          </p:nvSpPr>
          <p:spPr bwMode="auto">
            <a:xfrm>
              <a:off x="3906838" y="2184400"/>
              <a:ext cx="846138" cy="512763"/>
            </a:xfrm>
            <a:custGeom>
              <a:avLst/>
              <a:gdLst>
                <a:gd name="T0" fmla="*/ 2147483646 w 533"/>
                <a:gd name="T1" fmla="*/ 2147483646 h 323"/>
                <a:gd name="T2" fmla="*/ 2147483646 w 533"/>
                <a:gd name="T3" fmla="*/ 2147483646 h 323"/>
                <a:gd name="T4" fmla="*/ 2147483646 w 533"/>
                <a:gd name="T5" fmla="*/ 2147483646 h 323"/>
                <a:gd name="T6" fmla="*/ 2147483646 w 533"/>
                <a:gd name="T7" fmla="*/ 2147483646 h 323"/>
                <a:gd name="T8" fmla="*/ 2147483646 w 533"/>
                <a:gd name="T9" fmla="*/ 0 h 323"/>
                <a:gd name="T10" fmla="*/ 2147483646 w 533"/>
                <a:gd name="T11" fmla="*/ 2147483646 h 323"/>
                <a:gd name="T12" fmla="*/ 2147483646 w 533"/>
                <a:gd name="T13" fmla="*/ 2147483646 h 323"/>
                <a:gd name="T14" fmla="*/ 0 w 533"/>
                <a:gd name="T15" fmla="*/ 2147483646 h 323"/>
                <a:gd name="T16" fmla="*/ 2147483646 w 533"/>
                <a:gd name="T17" fmla="*/ 2147483646 h 323"/>
                <a:gd name="T18" fmla="*/ 2147483646 w 533"/>
                <a:gd name="T19" fmla="*/ 2147483646 h 323"/>
                <a:gd name="T20" fmla="*/ 2147483646 w 533"/>
                <a:gd name="T21" fmla="*/ 2147483646 h 323"/>
                <a:gd name="T22" fmla="*/ 2147483646 w 533"/>
                <a:gd name="T23" fmla="*/ 2147483646 h 323"/>
                <a:gd name="T24" fmla="*/ 2147483646 w 533"/>
                <a:gd name="T25" fmla="*/ 2147483646 h 3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3" h="323">
                  <a:moveTo>
                    <a:pt x="524" y="234"/>
                  </a:moveTo>
                  <a:cubicBezTo>
                    <a:pt x="531" y="230"/>
                    <a:pt x="533" y="222"/>
                    <a:pt x="533" y="214"/>
                  </a:cubicBezTo>
                  <a:cubicBezTo>
                    <a:pt x="533" y="205"/>
                    <a:pt x="523" y="196"/>
                    <a:pt x="516" y="192"/>
                  </a:cubicBezTo>
                  <a:cubicBezTo>
                    <a:pt x="200" y="6"/>
                    <a:pt x="200" y="6"/>
                    <a:pt x="200" y="6"/>
                  </a:cubicBezTo>
                  <a:cubicBezTo>
                    <a:pt x="193" y="2"/>
                    <a:pt x="190" y="0"/>
                    <a:pt x="182" y="0"/>
                  </a:cubicBezTo>
                  <a:cubicBezTo>
                    <a:pt x="173" y="0"/>
                    <a:pt x="164" y="5"/>
                    <a:pt x="157" y="9"/>
                  </a:cubicBezTo>
                  <a:cubicBezTo>
                    <a:pt x="12" y="89"/>
                    <a:pt x="12" y="89"/>
                    <a:pt x="12" y="89"/>
                  </a:cubicBezTo>
                  <a:cubicBezTo>
                    <a:pt x="5" y="92"/>
                    <a:pt x="0" y="97"/>
                    <a:pt x="0" y="105"/>
                  </a:cubicBezTo>
                  <a:cubicBezTo>
                    <a:pt x="0" y="114"/>
                    <a:pt x="11" y="121"/>
                    <a:pt x="17" y="125"/>
                  </a:cubicBezTo>
                  <a:cubicBezTo>
                    <a:pt x="334" y="316"/>
                    <a:pt x="334" y="316"/>
                    <a:pt x="334" y="316"/>
                  </a:cubicBezTo>
                  <a:cubicBezTo>
                    <a:pt x="340" y="320"/>
                    <a:pt x="348" y="323"/>
                    <a:pt x="356" y="323"/>
                  </a:cubicBezTo>
                  <a:cubicBezTo>
                    <a:pt x="364" y="323"/>
                    <a:pt x="366" y="321"/>
                    <a:pt x="373" y="318"/>
                  </a:cubicBezTo>
                  <a:lnTo>
                    <a:pt x="524" y="234"/>
                  </a:lnTo>
                  <a:close/>
                </a:path>
              </a:pathLst>
            </a:custGeom>
            <a:solidFill>
              <a:srgbClr val="6463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267">
              <a:extLst>
                <a:ext uri="{FF2B5EF4-FFF2-40B4-BE49-F238E27FC236}">
                  <a16:creationId xmlns:a16="http://schemas.microsoft.com/office/drawing/2014/main" id="{EB4537A9-9672-FB25-4A0E-BFD02B8FD6D7}"/>
                </a:ext>
              </a:extLst>
            </p:cNvPr>
            <p:cNvSpPr>
              <a:spLocks/>
            </p:cNvSpPr>
            <p:nvPr userDrawn="1"/>
          </p:nvSpPr>
          <p:spPr bwMode="auto">
            <a:xfrm>
              <a:off x="4237038" y="22526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0"/>
                  </a:move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268">
              <a:extLst>
                <a:ext uri="{FF2B5EF4-FFF2-40B4-BE49-F238E27FC236}">
                  <a16:creationId xmlns:a16="http://schemas.microsoft.com/office/drawing/2014/main" id="{BA58410B-734B-8B7F-81D5-42B0F83DEAEC}"/>
                </a:ext>
              </a:extLst>
            </p:cNvPr>
            <p:cNvSpPr>
              <a:spLocks/>
            </p:cNvSpPr>
            <p:nvPr userDrawn="1"/>
          </p:nvSpPr>
          <p:spPr bwMode="auto">
            <a:xfrm>
              <a:off x="4278313" y="22748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1"/>
                  </a:move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3"/>
                    <a:pt x="0" y="13"/>
                  </a:cubicBezTo>
                  <a:cubicBezTo>
                    <a:pt x="0" y="13"/>
                    <a:pt x="0" y="13"/>
                    <a:pt x="0" y="13"/>
                  </a:cubicBezTo>
                  <a:cubicBezTo>
                    <a:pt x="1" y="13"/>
                    <a:pt x="1" y="13"/>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269">
              <a:extLst>
                <a:ext uri="{FF2B5EF4-FFF2-40B4-BE49-F238E27FC236}">
                  <a16:creationId xmlns:a16="http://schemas.microsoft.com/office/drawing/2014/main" id="{80C53171-075C-F9D5-92B0-10E60580CB9C}"/>
                </a:ext>
              </a:extLst>
            </p:cNvPr>
            <p:cNvSpPr>
              <a:spLocks/>
            </p:cNvSpPr>
            <p:nvPr userDrawn="1"/>
          </p:nvSpPr>
          <p:spPr bwMode="auto">
            <a:xfrm>
              <a:off x="4154488" y="22050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1"/>
                    <a:pt x="47" y="11"/>
                  </a:cubicBezTo>
                  <a:cubicBezTo>
                    <a:pt x="47" y="11"/>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2"/>
                    <a:pt x="0" y="12"/>
                  </a:cubicBezTo>
                  <a:cubicBezTo>
                    <a:pt x="0" y="12"/>
                    <a:pt x="0" y="13"/>
                    <a:pt x="0" y="13"/>
                  </a:cubicBezTo>
                  <a:cubicBezTo>
                    <a:pt x="0" y="13"/>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270">
              <a:extLst>
                <a:ext uri="{FF2B5EF4-FFF2-40B4-BE49-F238E27FC236}">
                  <a16:creationId xmlns:a16="http://schemas.microsoft.com/office/drawing/2014/main" id="{47A8C47A-82DE-B7D2-56DB-1CE442045D8B}"/>
                </a:ext>
              </a:extLst>
            </p:cNvPr>
            <p:cNvSpPr>
              <a:spLocks/>
            </p:cNvSpPr>
            <p:nvPr userDrawn="1"/>
          </p:nvSpPr>
          <p:spPr bwMode="auto">
            <a:xfrm>
              <a:off x="4321176" y="2298700"/>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0 h 24"/>
                <a:gd name="T22" fmla="*/ 2147483646 w 46"/>
                <a:gd name="T23" fmla="*/ 0 h 24"/>
                <a:gd name="T24" fmla="*/ 2147483646 w 46"/>
                <a:gd name="T25" fmla="*/ 0 h 24"/>
                <a:gd name="T26" fmla="*/ 2147483646 w 46"/>
                <a:gd name="T27" fmla="*/ 0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0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46" y="10"/>
                  </a:move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4"/>
                  </a:cubicBezTo>
                  <a:cubicBezTo>
                    <a:pt x="0" y="14"/>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1"/>
                    <a:pt x="46" y="11"/>
                    <a:pt x="46" y="11"/>
                  </a:cubicBezTo>
                  <a:lnTo>
                    <a:pt x="46" y="1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271">
              <a:extLst>
                <a:ext uri="{FF2B5EF4-FFF2-40B4-BE49-F238E27FC236}">
                  <a16:creationId xmlns:a16="http://schemas.microsoft.com/office/drawing/2014/main" id="{67BAD8FC-FD35-914F-D6EE-CD993289A5A2}"/>
                </a:ext>
              </a:extLst>
            </p:cNvPr>
            <p:cNvSpPr>
              <a:spLocks/>
            </p:cNvSpPr>
            <p:nvPr userDrawn="1"/>
          </p:nvSpPr>
          <p:spPr bwMode="auto">
            <a:xfrm>
              <a:off x="4360863" y="23225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0"/>
                  </a:moveTo>
                  <a:cubicBezTo>
                    <a:pt x="47" y="10"/>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0" y="12"/>
                    <a:pt x="0" y="13"/>
                    <a:pt x="1" y="13"/>
                  </a:cubicBezTo>
                  <a:cubicBezTo>
                    <a:pt x="1" y="13"/>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lnTo>
                    <a:pt x="47" y="1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272">
              <a:extLst>
                <a:ext uri="{FF2B5EF4-FFF2-40B4-BE49-F238E27FC236}">
                  <a16:creationId xmlns:a16="http://schemas.microsoft.com/office/drawing/2014/main" id="{4D2FE0BB-28BB-F65D-6CA4-3A2413CDE154}"/>
                </a:ext>
              </a:extLst>
            </p:cNvPr>
            <p:cNvSpPr>
              <a:spLocks/>
            </p:cNvSpPr>
            <p:nvPr userDrawn="1"/>
          </p:nvSpPr>
          <p:spPr bwMode="auto">
            <a:xfrm>
              <a:off x="4403726" y="2346325"/>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0 h 24"/>
                <a:gd name="T22" fmla="*/ 2147483646 w 46"/>
                <a:gd name="T23" fmla="*/ 0 h 24"/>
                <a:gd name="T24" fmla="*/ 2147483646 w 46"/>
                <a:gd name="T25" fmla="*/ 0 h 24"/>
                <a:gd name="T26" fmla="*/ 2147483646 w 46"/>
                <a:gd name="T27" fmla="*/ 0 h 24"/>
                <a:gd name="T28" fmla="*/ 2147483646 w 46"/>
                <a:gd name="T29" fmla="*/ 0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0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46" y="10"/>
                  </a:move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2"/>
                  </a:cubicBezTo>
                  <a:cubicBezTo>
                    <a:pt x="0" y="12"/>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1"/>
                    <a:pt x="46" y="11"/>
                    <a:pt x="46" y="11"/>
                  </a:cubicBezTo>
                  <a:cubicBezTo>
                    <a:pt x="46" y="11"/>
                    <a:pt x="46" y="11"/>
                    <a:pt x="46" y="11"/>
                  </a:cubicBezTo>
                  <a:lnTo>
                    <a:pt x="46" y="1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273">
              <a:extLst>
                <a:ext uri="{FF2B5EF4-FFF2-40B4-BE49-F238E27FC236}">
                  <a16:creationId xmlns:a16="http://schemas.microsoft.com/office/drawing/2014/main" id="{DDA4ED34-AEC2-A42C-FE21-99E42CC82C2A}"/>
                </a:ext>
              </a:extLst>
            </p:cNvPr>
            <p:cNvSpPr>
              <a:spLocks/>
            </p:cNvSpPr>
            <p:nvPr userDrawn="1"/>
          </p:nvSpPr>
          <p:spPr bwMode="auto">
            <a:xfrm>
              <a:off x="4471988" y="23860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2"/>
                    <a:pt x="0" y="12"/>
                  </a:cubicBezTo>
                  <a:cubicBezTo>
                    <a:pt x="0" y="12"/>
                    <a:pt x="0" y="12"/>
                    <a:pt x="0" y="12"/>
                  </a:cubicBezTo>
                  <a:cubicBezTo>
                    <a:pt x="0" y="13"/>
                    <a:pt x="0" y="13"/>
                    <a:pt x="0" y="13"/>
                  </a:cubicBezTo>
                  <a:cubicBezTo>
                    <a:pt x="0" y="13"/>
                    <a:pt x="0" y="13"/>
                    <a:pt x="0" y="13"/>
                  </a:cubicBezTo>
                  <a:cubicBezTo>
                    <a:pt x="0" y="13"/>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7" y="12"/>
                    <a:pt x="47" y="12"/>
                  </a:cubicBezTo>
                  <a:cubicBezTo>
                    <a:pt x="47" y="12"/>
                    <a:pt x="47" y="12"/>
                    <a:pt x="47" y="12"/>
                  </a:cubicBezTo>
                  <a:cubicBezTo>
                    <a:pt x="47" y="11"/>
                    <a:pt x="47" y="11"/>
                    <a:pt x="47" y="11"/>
                  </a:cubicBezTo>
                  <a:cubicBezTo>
                    <a:pt x="47" y="11"/>
                    <a:pt x="47" y="11"/>
                    <a:pt x="47" y="11"/>
                  </a:cubicBezTo>
                  <a:cubicBezTo>
                    <a:pt x="47" y="11"/>
                    <a:pt x="46" y="10"/>
                    <a:pt x="46"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274">
              <a:extLst>
                <a:ext uri="{FF2B5EF4-FFF2-40B4-BE49-F238E27FC236}">
                  <a16:creationId xmlns:a16="http://schemas.microsoft.com/office/drawing/2014/main" id="{6A3917E1-9A6C-AB84-FA7D-D6197E38C898}"/>
                </a:ext>
              </a:extLst>
            </p:cNvPr>
            <p:cNvSpPr>
              <a:spLocks/>
            </p:cNvSpPr>
            <p:nvPr userDrawn="1"/>
          </p:nvSpPr>
          <p:spPr bwMode="auto">
            <a:xfrm>
              <a:off x="4513263" y="24098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0"/>
                  </a:move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2"/>
                  </a:cubicBezTo>
                  <a:cubicBezTo>
                    <a:pt x="0" y="12"/>
                    <a:pt x="0" y="12"/>
                    <a:pt x="0" y="12"/>
                  </a:cubicBezTo>
                  <a:cubicBezTo>
                    <a:pt x="0" y="12"/>
                    <a:pt x="0" y="12"/>
                    <a:pt x="0" y="12"/>
                  </a:cubicBezTo>
                  <a:cubicBezTo>
                    <a:pt x="0" y="13"/>
                    <a:pt x="0" y="13"/>
                    <a:pt x="0" y="13"/>
                  </a:cubicBezTo>
                  <a:cubicBezTo>
                    <a:pt x="0" y="13"/>
                    <a:pt x="0" y="13"/>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7" y="10"/>
                    <a:pt x="47" y="10"/>
                    <a:pt x="47"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275">
              <a:extLst>
                <a:ext uri="{FF2B5EF4-FFF2-40B4-BE49-F238E27FC236}">
                  <a16:creationId xmlns:a16="http://schemas.microsoft.com/office/drawing/2014/main" id="{2F20326B-842F-324B-1D3D-E2F8AEAF52ED}"/>
                </a:ext>
              </a:extLst>
            </p:cNvPr>
            <p:cNvSpPr>
              <a:spLocks/>
            </p:cNvSpPr>
            <p:nvPr userDrawn="1"/>
          </p:nvSpPr>
          <p:spPr bwMode="auto">
            <a:xfrm>
              <a:off x="4554538" y="24336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27" y="23"/>
                  </a:move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0" y="11"/>
                    <a:pt x="0" y="11"/>
                  </a:cubicBezTo>
                  <a:cubicBezTo>
                    <a:pt x="0" y="12"/>
                    <a:pt x="0" y="13"/>
                    <a:pt x="0" y="13"/>
                  </a:cubicBezTo>
                  <a:cubicBezTo>
                    <a:pt x="0"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lnTo>
                    <a:pt x="27" y="23"/>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276">
              <a:extLst>
                <a:ext uri="{FF2B5EF4-FFF2-40B4-BE49-F238E27FC236}">
                  <a16:creationId xmlns:a16="http://schemas.microsoft.com/office/drawing/2014/main" id="{EDE0DB43-BB45-B7EF-3D70-9CF0A0DCA07C}"/>
                </a:ext>
              </a:extLst>
            </p:cNvPr>
            <p:cNvSpPr>
              <a:spLocks/>
            </p:cNvSpPr>
            <p:nvPr userDrawn="1"/>
          </p:nvSpPr>
          <p:spPr bwMode="auto">
            <a:xfrm>
              <a:off x="4595813" y="245586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0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32" y="21"/>
                  </a:move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7"/>
                    <a:pt x="41" y="17"/>
                    <a:pt x="41" y="17"/>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2"/>
                    <a:pt x="47" y="11"/>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0" y="13"/>
                    <a:pt x="0" y="13"/>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277">
              <a:extLst>
                <a:ext uri="{FF2B5EF4-FFF2-40B4-BE49-F238E27FC236}">
                  <a16:creationId xmlns:a16="http://schemas.microsoft.com/office/drawing/2014/main" id="{EBB4FE22-E995-D88B-BA92-98DC62B465B2}"/>
                </a:ext>
              </a:extLst>
            </p:cNvPr>
            <p:cNvSpPr>
              <a:spLocks/>
            </p:cNvSpPr>
            <p:nvPr userDrawn="1"/>
          </p:nvSpPr>
          <p:spPr bwMode="auto">
            <a:xfrm>
              <a:off x="4673601" y="25066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1"/>
                  </a:moveTo>
                  <a:cubicBezTo>
                    <a:pt x="47" y="11"/>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0" y="12"/>
                    <a:pt x="0" y="12"/>
                    <a:pt x="0" y="12"/>
                  </a:cubicBezTo>
                  <a:cubicBezTo>
                    <a:pt x="0" y="13"/>
                    <a:pt x="0" y="13"/>
                    <a:pt x="0" y="13"/>
                  </a:cubicBezTo>
                  <a:cubicBezTo>
                    <a:pt x="0" y="13"/>
                    <a:pt x="0" y="13"/>
                    <a:pt x="1" y="13"/>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1"/>
                    <a:pt x="47"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278">
              <a:extLst>
                <a:ext uri="{FF2B5EF4-FFF2-40B4-BE49-F238E27FC236}">
                  <a16:creationId xmlns:a16="http://schemas.microsoft.com/office/drawing/2014/main" id="{2DAA353F-F075-83A1-8203-37540CF699C6}"/>
                </a:ext>
              </a:extLst>
            </p:cNvPr>
            <p:cNvSpPr>
              <a:spLocks/>
            </p:cNvSpPr>
            <p:nvPr userDrawn="1"/>
          </p:nvSpPr>
          <p:spPr bwMode="auto">
            <a:xfrm>
              <a:off x="4102101" y="22320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3"/>
                  </a:move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1"/>
                    <a:pt x="47"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279">
              <a:extLst>
                <a:ext uri="{FF2B5EF4-FFF2-40B4-BE49-F238E27FC236}">
                  <a16:creationId xmlns:a16="http://schemas.microsoft.com/office/drawing/2014/main" id="{C0FBAFDC-F0F1-B22B-3425-006CFECC6B26}"/>
                </a:ext>
              </a:extLst>
            </p:cNvPr>
            <p:cNvSpPr>
              <a:spLocks/>
            </p:cNvSpPr>
            <p:nvPr userDrawn="1"/>
          </p:nvSpPr>
          <p:spPr bwMode="auto">
            <a:xfrm>
              <a:off x="4143376" y="225425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0 h 25"/>
                <a:gd name="T24" fmla="*/ 2147483646 w 47"/>
                <a:gd name="T25" fmla="*/ 0 h 25"/>
                <a:gd name="T26" fmla="*/ 2147483646 w 47"/>
                <a:gd name="T27" fmla="*/ 0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0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46" y="11"/>
                  </a:move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2"/>
                    <a:pt x="47" y="12"/>
                  </a:cubicBezTo>
                  <a:cubicBezTo>
                    <a:pt x="47" y="12"/>
                    <a:pt x="47" y="11"/>
                    <a:pt x="47" y="11"/>
                  </a:cubicBezTo>
                  <a:cubicBezTo>
                    <a:pt x="46" y="11"/>
                    <a:pt x="46" y="11"/>
                    <a:pt x="46"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280">
              <a:extLst>
                <a:ext uri="{FF2B5EF4-FFF2-40B4-BE49-F238E27FC236}">
                  <a16:creationId xmlns:a16="http://schemas.microsoft.com/office/drawing/2014/main" id="{8A5ECB3F-C5F5-5000-CFFB-B2FA80561A42}"/>
                </a:ext>
              </a:extLst>
            </p:cNvPr>
            <p:cNvSpPr>
              <a:spLocks/>
            </p:cNvSpPr>
            <p:nvPr userDrawn="1"/>
          </p:nvSpPr>
          <p:spPr bwMode="auto">
            <a:xfrm>
              <a:off x="4184651" y="22780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0 h 24"/>
                <a:gd name="T8" fmla="*/ 2147483646 w 47"/>
                <a:gd name="T9" fmla="*/ 0 h 24"/>
                <a:gd name="T10" fmla="*/ 2147483646 w 47"/>
                <a:gd name="T11" fmla="*/ 0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33" y="3"/>
                  </a:move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281">
              <a:extLst>
                <a:ext uri="{FF2B5EF4-FFF2-40B4-BE49-F238E27FC236}">
                  <a16:creationId xmlns:a16="http://schemas.microsoft.com/office/drawing/2014/main" id="{AFDDE220-4941-AB85-630D-DF2AA8E3BF7E}"/>
                </a:ext>
              </a:extLst>
            </p:cNvPr>
            <p:cNvSpPr>
              <a:spLocks/>
            </p:cNvSpPr>
            <p:nvPr userDrawn="1"/>
          </p:nvSpPr>
          <p:spPr bwMode="auto">
            <a:xfrm>
              <a:off x="4225926" y="23018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1"/>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3"/>
                    <a:pt x="0" y="14"/>
                  </a:cubicBezTo>
                  <a:cubicBezTo>
                    <a:pt x="0" y="14"/>
                    <a:pt x="0"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282">
              <a:extLst>
                <a:ext uri="{FF2B5EF4-FFF2-40B4-BE49-F238E27FC236}">
                  <a16:creationId xmlns:a16="http://schemas.microsoft.com/office/drawing/2014/main" id="{2F5AC932-E25C-0D40-FEC1-FFAB3C512B15}"/>
                </a:ext>
              </a:extLst>
            </p:cNvPr>
            <p:cNvSpPr>
              <a:spLocks/>
            </p:cNvSpPr>
            <p:nvPr userDrawn="1"/>
          </p:nvSpPr>
          <p:spPr bwMode="auto">
            <a:xfrm>
              <a:off x="4267201" y="23256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0"/>
                  </a:move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3"/>
                    <a:pt x="0" y="13"/>
                    <a:pt x="0" y="13"/>
                  </a:cubicBezTo>
                  <a:cubicBezTo>
                    <a:pt x="0" y="13"/>
                    <a:pt x="0" y="13"/>
                    <a:pt x="1" y="13"/>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2"/>
                  </a:cubicBezTo>
                  <a:cubicBezTo>
                    <a:pt x="47" y="12"/>
                    <a:pt x="47" y="12"/>
                    <a:pt x="47" y="12"/>
                  </a:cubicBezTo>
                  <a:cubicBezTo>
                    <a:pt x="47" y="11"/>
                    <a:pt x="47" y="11"/>
                    <a:pt x="47" y="11"/>
                  </a:cubicBezTo>
                  <a:lnTo>
                    <a:pt x="47" y="1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283">
              <a:extLst>
                <a:ext uri="{FF2B5EF4-FFF2-40B4-BE49-F238E27FC236}">
                  <a16:creationId xmlns:a16="http://schemas.microsoft.com/office/drawing/2014/main" id="{D764441F-3FAC-8892-93AD-6DC1C9D65D6E}"/>
                </a:ext>
              </a:extLst>
            </p:cNvPr>
            <p:cNvSpPr>
              <a:spLocks/>
            </p:cNvSpPr>
            <p:nvPr userDrawn="1"/>
          </p:nvSpPr>
          <p:spPr bwMode="auto">
            <a:xfrm>
              <a:off x="4308476" y="23495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0"/>
                  </a:move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0" y="12"/>
                    <a:pt x="0" y="13"/>
                    <a:pt x="1" y="13"/>
                  </a:cubicBezTo>
                  <a:cubicBezTo>
                    <a:pt x="1" y="13"/>
                    <a:pt x="1" y="13"/>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lnTo>
                    <a:pt x="47" y="1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284">
              <a:extLst>
                <a:ext uri="{FF2B5EF4-FFF2-40B4-BE49-F238E27FC236}">
                  <a16:creationId xmlns:a16="http://schemas.microsoft.com/office/drawing/2014/main" id="{F9AC9FA9-6ABA-13DD-E9BA-3E14B1111309}"/>
                </a:ext>
              </a:extLst>
            </p:cNvPr>
            <p:cNvSpPr>
              <a:spLocks/>
            </p:cNvSpPr>
            <p:nvPr userDrawn="1"/>
          </p:nvSpPr>
          <p:spPr bwMode="auto">
            <a:xfrm>
              <a:off x="4351338" y="2373313"/>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0 h 24"/>
                <a:gd name="T22" fmla="*/ 2147483646 w 46"/>
                <a:gd name="T23" fmla="*/ 0 h 24"/>
                <a:gd name="T24" fmla="*/ 2147483646 w 46"/>
                <a:gd name="T25" fmla="*/ 0 h 24"/>
                <a:gd name="T26" fmla="*/ 2147483646 w 46"/>
                <a:gd name="T27" fmla="*/ 0 h 24"/>
                <a:gd name="T28" fmla="*/ 2147483646 w 46"/>
                <a:gd name="T29" fmla="*/ 0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0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46" y="10"/>
                  </a:move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3"/>
                    <a:pt x="0" y="13"/>
                  </a:cubicBezTo>
                  <a:cubicBezTo>
                    <a:pt x="0" y="13"/>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1"/>
                  </a:cubicBezTo>
                  <a:cubicBezTo>
                    <a:pt x="46" y="11"/>
                    <a:pt x="46" y="11"/>
                    <a:pt x="46" y="11"/>
                  </a:cubicBezTo>
                  <a:cubicBezTo>
                    <a:pt x="46" y="11"/>
                    <a:pt x="46" y="11"/>
                    <a:pt x="46" y="10"/>
                  </a:cubicBezTo>
                  <a:cubicBezTo>
                    <a:pt x="46" y="10"/>
                    <a:pt x="46" y="10"/>
                    <a:pt x="46"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285">
              <a:extLst>
                <a:ext uri="{FF2B5EF4-FFF2-40B4-BE49-F238E27FC236}">
                  <a16:creationId xmlns:a16="http://schemas.microsoft.com/office/drawing/2014/main" id="{A0E42F54-1942-0CD2-4A4D-1B3BB99BD6D2}"/>
                </a:ext>
              </a:extLst>
            </p:cNvPr>
            <p:cNvSpPr>
              <a:spLocks/>
            </p:cNvSpPr>
            <p:nvPr userDrawn="1"/>
          </p:nvSpPr>
          <p:spPr bwMode="auto">
            <a:xfrm>
              <a:off x="4052888" y="22558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2"/>
                  </a:cubicBezTo>
                  <a:cubicBezTo>
                    <a:pt x="47" y="12"/>
                    <a:pt x="47" y="12"/>
                    <a:pt x="47" y="12"/>
                  </a:cubicBezTo>
                  <a:cubicBezTo>
                    <a:pt x="47" y="12"/>
                    <a:pt x="47" y="12"/>
                    <a:pt x="47" y="12"/>
                  </a:cubicBezTo>
                  <a:cubicBezTo>
                    <a:pt x="47" y="11"/>
                    <a:pt x="47" y="11"/>
                    <a:pt x="47" y="11"/>
                  </a:cubicBezTo>
                  <a:cubicBezTo>
                    <a:pt x="47" y="11"/>
                    <a:pt x="47" y="11"/>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3"/>
                  </a:cubicBezTo>
                  <a:cubicBezTo>
                    <a:pt x="0" y="13"/>
                    <a:pt x="0" y="13"/>
                    <a:pt x="0" y="13"/>
                  </a:cubicBezTo>
                  <a:cubicBezTo>
                    <a:pt x="0" y="13"/>
                    <a:pt x="0" y="13"/>
                    <a:pt x="0" y="13"/>
                  </a:cubicBezTo>
                  <a:lnTo>
                    <a:pt x="0" y="14"/>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286">
              <a:extLst>
                <a:ext uri="{FF2B5EF4-FFF2-40B4-BE49-F238E27FC236}">
                  <a16:creationId xmlns:a16="http://schemas.microsoft.com/office/drawing/2014/main" id="{7C152C6B-A5E8-7431-0555-7CABA729E956}"/>
                </a:ext>
              </a:extLst>
            </p:cNvPr>
            <p:cNvSpPr>
              <a:spLocks/>
            </p:cNvSpPr>
            <p:nvPr userDrawn="1"/>
          </p:nvSpPr>
          <p:spPr bwMode="auto">
            <a:xfrm>
              <a:off x="4094163" y="2279650"/>
              <a:ext cx="74613" cy="38100"/>
            </a:xfrm>
            <a:custGeom>
              <a:avLst/>
              <a:gdLst>
                <a:gd name="T0" fmla="*/ 2147483646 w 47"/>
                <a:gd name="T1" fmla="*/ 0 h 24"/>
                <a:gd name="T2" fmla="*/ 2147483646 w 47"/>
                <a:gd name="T3" fmla="*/ 0 h 24"/>
                <a:gd name="T4" fmla="*/ 2147483646 w 47"/>
                <a:gd name="T5" fmla="*/ 0 h 24"/>
                <a:gd name="T6" fmla="*/ 2147483646 w 47"/>
                <a:gd name="T7" fmla="*/ 0 h 24"/>
                <a:gd name="T8" fmla="*/ 2147483646 w 47"/>
                <a:gd name="T9" fmla="*/ 0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0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31" y="1"/>
                  </a:move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2"/>
                  </a:cubicBezTo>
                  <a:cubicBezTo>
                    <a:pt x="0" y="12"/>
                    <a:pt x="0" y="12"/>
                    <a:pt x="0" y="12"/>
                  </a:cubicBezTo>
                  <a:cubicBezTo>
                    <a:pt x="0" y="12"/>
                    <a:pt x="0" y="12"/>
                    <a:pt x="0" y="12"/>
                  </a:cubicBezTo>
                  <a:cubicBezTo>
                    <a:pt x="0" y="13"/>
                    <a:pt x="0" y="13"/>
                    <a:pt x="0" y="13"/>
                  </a:cubicBezTo>
                  <a:cubicBezTo>
                    <a:pt x="0" y="13"/>
                    <a:pt x="1" y="13"/>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287">
              <a:extLst>
                <a:ext uri="{FF2B5EF4-FFF2-40B4-BE49-F238E27FC236}">
                  <a16:creationId xmlns:a16="http://schemas.microsoft.com/office/drawing/2014/main" id="{6D258758-EA55-4C9A-169C-BCC33F610377}"/>
                </a:ext>
              </a:extLst>
            </p:cNvPr>
            <p:cNvSpPr>
              <a:spLocks/>
            </p:cNvSpPr>
            <p:nvPr userDrawn="1"/>
          </p:nvSpPr>
          <p:spPr bwMode="auto">
            <a:xfrm>
              <a:off x="4135438" y="23034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0"/>
                  </a:move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3"/>
                    <a:pt x="0"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1"/>
                    <a:pt x="47" y="10"/>
                  </a:cubicBezTo>
                  <a:cubicBezTo>
                    <a:pt x="47" y="10"/>
                    <a:pt x="47" y="10"/>
                    <a:pt x="47"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 name="Freeform 288">
              <a:extLst>
                <a:ext uri="{FF2B5EF4-FFF2-40B4-BE49-F238E27FC236}">
                  <a16:creationId xmlns:a16="http://schemas.microsoft.com/office/drawing/2014/main" id="{056CD917-709E-9816-C68A-FAA303040F03}"/>
                </a:ext>
              </a:extLst>
            </p:cNvPr>
            <p:cNvSpPr>
              <a:spLocks/>
            </p:cNvSpPr>
            <p:nvPr userDrawn="1"/>
          </p:nvSpPr>
          <p:spPr bwMode="auto">
            <a:xfrm>
              <a:off x="4178301" y="2327275"/>
              <a:ext cx="73025" cy="38100"/>
            </a:xfrm>
            <a:custGeom>
              <a:avLst/>
              <a:gdLst>
                <a:gd name="T0" fmla="*/ 2147483646 w 46"/>
                <a:gd name="T1" fmla="*/ 0 h 24"/>
                <a:gd name="T2" fmla="*/ 2147483646 w 46"/>
                <a:gd name="T3" fmla="*/ 0 h 24"/>
                <a:gd name="T4" fmla="*/ 2147483646 w 46"/>
                <a:gd name="T5" fmla="*/ 0 h 24"/>
                <a:gd name="T6" fmla="*/ 2147483646 w 46"/>
                <a:gd name="T7" fmla="*/ 0 h 24"/>
                <a:gd name="T8" fmla="*/ 2147483646 w 46"/>
                <a:gd name="T9" fmla="*/ 0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0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30" y="0"/>
                  </a:move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0"/>
                    <a:pt x="30" y="20"/>
                    <a:pt x="30" y="20"/>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1"/>
                    <a:pt x="46" y="11"/>
                  </a:cubicBezTo>
                  <a:cubicBezTo>
                    <a:pt x="46" y="11"/>
                    <a:pt x="46" y="11"/>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9" name="Freeform 289">
              <a:extLst>
                <a:ext uri="{FF2B5EF4-FFF2-40B4-BE49-F238E27FC236}">
                  <a16:creationId xmlns:a16="http://schemas.microsoft.com/office/drawing/2014/main" id="{124EB55D-BA49-5F86-FDCE-A33464F1FDCA}"/>
                </a:ext>
              </a:extLst>
            </p:cNvPr>
            <p:cNvSpPr>
              <a:spLocks/>
            </p:cNvSpPr>
            <p:nvPr userDrawn="1"/>
          </p:nvSpPr>
          <p:spPr bwMode="auto">
            <a:xfrm>
              <a:off x="4219576" y="234950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0 h 25"/>
                <a:gd name="T50" fmla="*/ 2147483646 w 47"/>
                <a:gd name="T51" fmla="*/ 0 h 25"/>
                <a:gd name="T52" fmla="*/ 2147483646 w 47"/>
                <a:gd name="T53" fmla="*/ 0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0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26" y="23"/>
                  </a:move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7" y="12"/>
                    <a:pt x="47" y="12"/>
                  </a:cubicBezTo>
                  <a:cubicBezTo>
                    <a:pt x="47" y="12"/>
                    <a:pt x="47" y="12"/>
                    <a:pt x="47" y="12"/>
                  </a:cubicBezTo>
                  <a:cubicBezTo>
                    <a:pt x="47" y="12"/>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 name="Freeform 290">
              <a:extLst>
                <a:ext uri="{FF2B5EF4-FFF2-40B4-BE49-F238E27FC236}">
                  <a16:creationId xmlns:a16="http://schemas.microsoft.com/office/drawing/2014/main" id="{0E0E40F5-2793-F78F-0341-2A3BD506C0EE}"/>
                </a:ext>
              </a:extLst>
            </p:cNvPr>
            <p:cNvSpPr>
              <a:spLocks/>
            </p:cNvSpPr>
            <p:nvPr userDrawn="1"/>
          </p:nvSpPr>
          <p:spPr bwMode="auto">
            <a:xfrm>
              <a:off x="4260851" y="23733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 name="Freeform 291">
              <a:extLst>
                <a:ext uri="{FF2B5EF4-FFF2-40B4-BE49-F238E27FC236}">
                  <a16:creationId xmlns:a16="http://schemas.microsoft.com/office/drawing/2014/main" id="{BF5144C0-2538-4156-61C6-C583AB846E70}"/>
                </a:ext>
              </a:extLst>
            </p:cNvPr>
            <p:cNvSpPr>
              <a:spLocks/>
            </p:cNvSpPr>
            <p:nvPr userDrawn="1"/>
          </p:nvSpPr>
          <p:spPr bwMode="auto">
            <a:xfrm>
              <a:off x="4302126" y="23971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1"/>
                    <a:pt x="47" y="11"/>
                  </a:cubicBezTo>
                  <a:cubicBezTo>
                    <a:pt x="47" y="11"/>
                    <a:pt x="47"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 name="Freeform 292">
              <a:extLst>
                <a:ext uri="{FF2B5EF4-FFF2-40B4-BE49-F238E27FC236}">
                  <a16:creationId xmlns:a16="http://schemas.microsoft.com/office/drawing/2014/main" id="{33E06AE1-3205-D753-18A5-D350B690F23F}"/>
                </a:ext>
              </a:extLst>
            </p:cNvPr>
            <p:cNvSpPr>
              <a:spLocks/>
            </p:cNvSpPr>
            <p:nvPr userDrawn="1"/>
          </p:nvSpPr>
          <p:spPr bwMode="auto">
            <a:xfrm>
              <a:off x="4006851" y="22828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1"/>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0" y="11"/>
                    <a:pt x="0" y="11"/>
                  </a:cubicBezTo>
                  <a:cubicBezTo>
                    <a:pt x="0" y="12"/>
                    <a:pt x="0" y="12"/>
                    <a:pt x="0" y="12"/>
                  </a:cubicBezTo>
                  <a:cubicBezTo>
                    <a:pt x="0" y="12"/>
                    <a:pt x="0" y="12"/>
                    <a:pt x="0" y="12"/>
                  </a:cubicBezTo>
                  <a:cubicBezTo>
                    <a:pt x="0" y="13"/>
                    <a:pt x="0" y="13"/>
                    <a:pt x="0" y="13"/>
                  </a:cubicBezTo>
                  <a:cubicBezTo>
                    <a:pt x="0" y="13"/>
                    <a:pt x="1" y="13"/>
                    <a:pt x="1"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 name="Freeform 293">
              <a:extLst>
                <a:ext uri="{FF2B5EF4-FFF2-40B4-BE49-F238E27FC236}">
                  <a16:creationId xmlns:a16="http://schemas.microsoft.com/office/drawing/2014/main" id="{57D9A250-AB82-FC8F-B84A-7618A4E11F1B}"/>
                </a:ext>
              </a:extLst>
            </p:cNvPr>
            <p:cNvSpPr>
              <a:spLocks/>
            </p:cNvSpPr>
            <p:nvPr userDrawn="1"/>
          </p:nvSpPr>
          <p:spPr bwMode="auto">
            <a:xfrm>
              <a:off x="4048126" y="2305050"/>
              <a:ext cx="74613" cy="39688"/>
            </a:xfrm>
            <a:custGeom>
              <a:avLst/>
              <a:gdLst>
                <a:gd name="T0" fmla="*/ 2147483646 w 47"/>
                <a:gd name="T1" fmla="*/ 2147483646 h 25"/>
                <a:gd name="T2" fmla="*/ 2147483646 w 47"/>
                <a:gd name="T3" fmla="*/ 0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29" y="1"/>
                  </a:move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0" y="13"/>
                    <a:pt x="0" y="13"/>
                    <a:pt x="0" y="13"/>
                  </a:cubicBezTo>
                  <a:cubicBezTo>
                    <a:pt x="0" y="13"/>
                    <a:pt x="0" y="13"/>
                    <a:pt x="0" y="13"/>
                  </a:cubicBezTo>
                  <a:cubicBezTo>
                    <a:pt x="0" y="13"/>
                    <a:pt x="0"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7"/>
                    <a:pt x="41" y="17"/>
                    <a:pt x="41" y="17"/>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 name="Freeform 294">
              <a:extLst>
                <a:ext uri="{FF2B5EF4-FFF2-40B4-BE49-F238E27FC236}">
                  <a16:creationId xmlns:a16="http://schemas.microsoft.com/office/drawing/2014/main" id="{7DF4A8D6-E2C6-4719-C9F5-21F6675C3A61}"/>
                </a:ext>
              </a:extLst>
            </p:cNvPr>
            <p:cNvSpPr>
              <a:spLocks/>
            </p:cNvSpPr>
            <p:nvPr userDrawn="1"/>
          </p:nvSpPr>
          <p:spPr bwMode="auto">
            <a:xfrm>
              <a:off x="4090988" y="2328863"/>
              <a:ext cx="73025" cy="39688"/>
            </a:xfrm>
            <a:custGeom>
              <a:avLst/>
              <a:gdLst>
                <a:gd name="T0" fmla="*/ 2147483646 w 46"/>
                <a:gd name="T1" fmla="*/ 0 h 25"/>
                <a:gd name="T2" fmla="*/ 2147483646 w 46"/>
                <a:gd name="T3" fmla="*/ 0 h 25"/>
                <a:gd name="T4" fmla="*/ 2147483646 w 46"/>
                <a:gd name="T5" fmla="*/ 0 h 25"/>
                <a:gd name="T6" fmla="*/ 2147483646 w 46"/>
                <a:gd name="T7" fmla="*/ 2147483646 h 25"/>
                <a:gd name="T8" fmla="*/ 2147483646 w 46"/>
                <a:gd name="T9" fmla="*/ 2147483646 h 25"/>
                <a:gd name="T10" fmla="*/ 2147483646 w 46"/>
                <a:gd name="T11" fmla="*/ 2147483646 h 25"/>
                <a:gd name="T12" fmla="*/ 2147483646 w 46"/>
                <a:gd name="T13" fmla="*/ 2147483646 h 25"/>
                <a:gd name="T14" fmla="*/ 2147483646 w 46"/>
                <a:gd name="T15" fmla="*/ 2147483646 h 25"/>
                <a:gd name="T16" fmla="*/ 2147483646 w 46"/>
                <a:gd name="T17" fmla="*/ 2147483646 h 25"/>
                <a:gd name="T18" fmla="*/ 2147483646 w 46"/>
                <a:gd name="T19" fmla="*/ 2147483646 h 25"/>
                <a:gd name="T20" fmla="*/ 2147483646 w 46"/>
                <a:gd name="T21" fmla="*/ 2147483646 h 25"/>
                <a:gd name="T22" fmla="*/ 2147483646 w 46"/>
                <a:gd name="T23" fmla="*/ 2147483646 h 25"/>
                <a:gd name="T24" fmla="*/ 2147483646 w 46"/>
                <a:gd name="T25" fmla="*/ 2147483646 h 25"/>
                <a:gd name="T26" fmla="*/ 2147483646 w 46"/>
                <a:gd name="T27" fmla="*/ 2147483646 h 25"/>
                <a:gd name="T28" fmla="*/ 2147483646 w 46"/>
                <a:gd name="T29" fmla="*/ 2147483646 h 25"/>
                <a:gd name="T30" fmla="*/ 2147483646 w 46"/>
                <a:gd name="T31" fmla="*/ 2147483646 h 25"/>
                <a:gd name="T32" fmla="*/ 2147483646 w 46"/>
                <a:gd name="T33" fmla="*/ 2147483646 h 25"/>
                <a:gd name="T34" fmla="*/ 0 w 46"/>
                <a:gd name="T35" fmla="*/ 2147483646 h 25"/>
                <a:gd name="T36" fmla="*/ 2147483646 w 46"/>
                <a:gd name="T37" fmla="*/ 2147483646 h 25"/>
                <a:gd name="T38" fmla="*/ 2147483646 w 46"/>
                <a:gd name="T39" fmla="*/ 2147483646 h 25"/>
                <a:gd name="T40" fmla="*/ 2147483646 w 46"/>
                <a:gd name="T41" fmla="*/ 2147483646 h 25"/>
                <a:gd name="T42" fmla="*/ 2147483646 w 46"/>
                <a:gd name="T43" fmla="*/ 2147483646 h 25"/>
                <a:gd name="T44" fmla="*/ 2147483646 w 46"/>
                <a:gd name="T45" fmla="*/ 2147483646 h 25"/>
                <a:gd name="T46" fmla="*/ 2147483646 w 46"/>
                <a:gd name="T47" fmla="*/ 2147483646 h 25"/>
                <a:gd name="T48" fmla="*/ 2147483646 w 46"/>
                <a:gd name="T49" fmla="*/ 2147483646 h 25"/>
                <a:gd name="T50" fmla="*/ 2147483646 w 46"/>
                <a:gd name="T51" fmla="*/ 2147483646 h 25"/>
                <a:gd name="T52" fmla="*/ 2147483646 w 46"/>
                <a:gd name="T53" fmla="*/ 2147483646 h 25"/>
                <a:gd name="T54" fmla="*/ 2147483646 w 46"/>
                <a:gd name="T55" fmla="*/ 2147483646 h 25"/>
                <a:gd name="T56" fmla="*/ 2147483646 w 46"/>
                <a:gd name="T57" fmla="*/ 2147483646 h 25"/>
                <a:gd name="T58" fmla="*/ 2147483646 w 46"/>
                <a:gd name="T59" fmla="*/ 2147483646 h 25"/>
                <a:gd name="T60" fmla="*/ 2147483646 w 46"/>
                <a:gd name="T61" fmla="*/ 2147483646 h 25"/>
                <a:gd name="T62" fmla="*/ 2147483646 w 46"/>
                <a:gd name="T63" fmla="*/ 2147483646 h 25"/>
                <a:gd name="T64" fmla="*/ 2147483646 w 46"/>
                <a:gd name="T65" fmla="*/ 2147483646 h 25"/>
                <a:gd name="T66" fmla="*/ 2147483646 w 46"/>
                <a:gd name="T67" fmla="*/ 2147483646 h 25"/>
                <a:gd name="T68" fmla="*/ 2147483646 w 46"/>
                <a:gd name="T69" fmla="*/ 2147483646 h 25"/>
                <a:gd name="T70" fmla="*/ 2147483646 w 46"/>
                <a:gd name="T71" fmla="*/ 2147483646 h 25"/>
                <a:gd name="T72" fmla="*/ 2147483646 w 46"/>
                <a:gd name="T73" fmla="*/ 2147483646 h 25"/>
                <a:gd name="T74" fmla="*/ 2147483646 w 46"/>
                <a:gd name="T75" fmla="*/ 2147483646 h 25"/>
                <a:gd name="T76" fmla="*/ 2147483646 w 46"/>
                <a:gd name="T77" fmla="*/ 2147483646 h 25"/>
                <a:gd name="T78" fmla="*/ 2147483646 w 46"/>
                <a:gd name="T79" fmla="*/ 2147483646 h 25"/>
                <a:gd name="T80" fmla="*/ 2147483646 w 46"/>
                <a:gd name="T81" fmla="*/ 2147483646 h 25"/>
                <a:gd name="T82" fmla="*/ 2147483646 w 46"/>
                <a:gd name="T83" fmla="*/ 2147483646 h 25"/>
                <a:gd name="T84" fmla="*/ 2147483646 w 46"/>
                <a:gd name="T85" fmla="*/ 2147483646 h 25"/>
                <a:gd name="T86" fmla="*/ 2147483646 w 46"/>
                <a:gd name="T87" fmla="*/ 2147483646 h 25"/>
                <a:gd name="T88" fmla="*/ 2147483646 w 46"/>
                <a:gd name="T89" fmla="*/ 2147483646 h 25"/>
                <a:gd name="T90" fmla="*/ 2147483646 w 46"/>
                <a:gd name="T91" fmla="*/ 2147483646 h 25"/>
                <a:gd name="T92" fmla="*/ 2147483646 w 46"/>
                <a:gd name="T93" fmla="*/ 2147483646 h 25"/>
                <a:gd name="T94" fmla="*/ 2147483646 w 46"/>
                <a:gd name="T95" fmla="*/ 2147483646 h 25"/>
                <a:gd name="T96" fmla="*/ 2147483646 w 46"/>
                <a:gd name="T97" fmla="*/ 2147483646 h 25"/>
                <a:gd name="T98" fmla="*/ 2147483646 w 46"/>
                <a:gd name="T99" fmla="*/ 2147483646 h 25"/>
                <a:gd name="T100" fmla="*/ 2147483646 w 46"/>
                <a:gd name="T101" fmla="*/ 2147483646 h 25"/>
                <a:gd name="T102" fmla="*/ 2147483646 w 46"/>
                <a:gd name="T103" fmla="*/ 2147483646 h 25"/>
                <a:gd name="T104" fmla="*/ 2147483646 w 46"/>
                <a:gd name="T105" fmla="*/ 2147483646 h 25"/>
                <a:gd name="T106" fmla="*/ 2147483646 w 46"/>
                <a:gd name="T107" fmla="*/ 2147483646 h 25"/>
                <a:gd name="T108" fmla="*/ 2147483646 w 46"/>
                <a:gd name="T109" fmla="*/ 2147483646 h 25"/>
                <a:gd name="T110" fmla="*/ 2147483646 w 46"/>
                <a:gd name="T111" fmla="*/ 2147483646 h 25"/>
                <a:gd name="T112" fmla="*/ 2147483646 w 46"/>
                <a:gd name="T113" fmla="*/ 2147483646 h 25"/>
                <a:gd name="T114" fmla="*/ 2147483646 w 46"/>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5">
                  <a:moveTo>
                    <a:pt x="28" y="1"/>
                  </a:move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ubicBezTo>
                    <a:pt x="0" y="14"/>
                    <a:pt x="0" y="14"/>
                    <a:pt x="0" y="14"/>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2"/>
                    <a:pt x="46" y="12"/>
                  </a:cubicBezTo>
                  <a:cubicBezTo>
                    <a:pt x="46" y="12"/>
                    <a:pt x="46" y="12"/>
                    <a:pt x="46" y="12"/>
                  </a:cubicBezTo>
                  <a:cubicBezTo>
                    <a:pt x="46" y="12"/>
                    <a:pt x="46" y="11"/>
                    <a:pt x="46" y="11"/>
                  </a:cubicBez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 name="Freeform 295">
              <a:extLst>
                <a:ext uri="{FF2B5EF4-FFF2-40B4-BE49-F238E27FC236}">
                  <a16:creationId xmlns:a16="http://schemas.microsoft.com/office/drawing/2014/main" id="{09D29709-5E13-47FC-B2E0-2B36F4E2FCCA}"/>
                </a:ext>
              </a:extLst>
            </p:cNvPr>
            <p:cNvSpPr>
              <a:spLocks/>
            </p:cNvSpPr>
            <p:nvPr userDrawn="1"/>
          </p:nvSpPr>
          <p:spPr bwMode="auto">
            <a:xfrm>
              <a:off x="4132263" y="23526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7" y="12"/>
                    <a:pt x="47" y="12"/>
                  </a:cubicBezTo>
                  <a:cubicBezTo>
                    <a:pt x="47" y="12"/>
                    <a:pt x="47" y="12"/>
                    <a:pt x="47" y="12"/>
                  </a:cubicBezTo>
                  <a:cubicBezTo>
                    <a:pt x="47"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 name="Freeform 296">
              <a:extLst>
                <a:ext uri="{FF2B5EF4-FFF2-40B4-BE49-F238E27FC236}">
                  <a16:creationId xmlns:a16="http://schemas.microsoft.com/office/drawing/2014/main" id="{E077B312-341D-48D8-B031-659530803BA0}"/>
                </a:ext>
              </a:extLst>
            </p:cNvPr>
            <p:cNvSpPr>
              <a:spLocks/>
            </p:cNvSpPr>
            <p:nvPr userDrawn="1"/>
          </p:nvSpPr>
          <p:spPr bwMode="auto">
            <a:xfrm>
              <a:off x="4173538" y="23764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2"/>
                  </a:cubicBezTo>
                  <a:cubicBezTo>
                    <a:pt x="47" y="12"/>
                    <a:pt x="47" y="12"/>
                    <a:pt x="47" y="12"/>
                  </a:cubicBezTo>
                  <a:cubicBezTo>
                    <a:pt x="47" y="11"/>
                    <a:pt x="47"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3"/>
                  </a:cubicBezTo>
                  <a:cubicBezTo>
                    <a:pt x="0" y="13"/>
                    <a:pt x="0" y="13"/>
                    <a:pt x="0" y="13"/>
                  </a:cubicBezTo>
                  <a:cubicBezTo>
                    <a:pt x="0" y="13"/>
                    <a:pt x="0" y="13"/>
                    <a:pt x="0" y="13"/>
                  </a:cubicBezTo>
                  <a:cubicBezTo>
                    <a:pt x="0" y="13"/>
                    <a:pt x="0" y="13"/>
                    <a:pt x="0" y="13"/>
                  </a:cubicBezTo>
                  <a:lnTo>
                    <a:pt x="0" y="14"/>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 name="Freeform 297">
              <a:extLst>
                <a:ext uri="{FF2B5EF4-FFF2-40B4-BE49-F238E27FC236}">
                  <a16:creationId xmlns:a16="http://schemas.microsoft.com/office/drawing/2014/main" id="{D0A20949-130C-8FB9-60F7-FD3BB6F0F686}"/>
                </a:ext>
              </a:extLst>
            </p:cNvPr>
            <p:cNvSpPr>
              <a:spLocks/>
            </p:cNvSpPr>
            <p:nvPr userDrawn="1"/>
          </p:nvSpPr>
          <p:spPr bwMode="auto">
            <a:xfrm>
              <a:off x="4214813" y="24003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2"/>
                    <a:pt x="47" y="12"/>
                  </a:cubicBezTo>
                  <a:cubicBezTo>
                    <a:pt x="47" y="12"/>
                    <a:pt x="47" y="12"/>
                    <a:pt x="47" y="12"/>
                  </a:cubicBezTo>
                  <a:cubicBezTo>
                    <a:pt x="47" y="11"/>
                    <a:pt x="47" y="11"/>
                    <a:pt x="47" y="11"/>
                  </a:cubicBezTo>
                  <a:cubicBezTo>
                    <a:pt x="47" y="11"/>
                    <a:pt x="47" y="11"/>
                    <a:pt x="47" y="11"/>
                  </a:cubicBezTo>
                  <a:cubicBezTo>
                    <a:pt x="47" y="11"/>
                    <a:pt x="47"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2"/>
                    <a:pt x="0" y="12"/>
                  </a:cubicBezTo>
                  <a:cubicBezTo>
                    <a:pt x="0" y="12"/>
                    <a:pt x="0" y="13"/>
                    <a:pt x="0" y="13"/>
                  </a:cubicBezTo>
                  <a:cubicBezTo>
                    <a:pt x="0" y="13"/>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 name="Freeform 298">
              <a:extLst>
                <a:ext uri="{FF2B5EF4-FFF2-40B4-BE49-F238E27FC236}">
                  <a16:creationId xmlns:a16="http://schemas.microsoft.com/office/drawing/2014/main" id="{7044AA73-207A-983B-B624-864764850022}"/>
                </a:ext>
              </a:extLst>
            </p:cNvPr>
            <p:cNvSpPr>
              <a:spLocks/>
            </p:cNvSpPr>
            <p:nvPr userDrawn="1"/>
          </p:nvSpPr>
          <p:spPr bwMode="auto">
            <a:xfrm>
              <a:off x="4256088" y="24241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1"/>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 name="Freeform 299">
              <a:extLst>
                <a:ext uri="{FF2B5EF4-FFF2-40B4-BE49-F238E27FC236}">
                  <a16:creationId xmlns:a16="http://schemas.microsoft.com/office/drawing/2014/main" id="{D6098D97-246C-FE34-10D8-0C793AAC7F0F}"/>
                </a:ext>
              </a:extLst>
            </p:cNvPr>
            <p:cNvSpPr>
              <a:spLocks/>
            </p:cNvSpPr>
            <p:nvPr userDrawn="1"/>
          </p:nvSpPr>
          <p:spPr bwMode="auto">
            <a:xfrm>
              <a:off x="3960813" y="23082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4"/>
                  </a:move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1"/>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3"/>
                    <a:pt x="0" y="13"/>
                  </a:cubicBezTo>
                  <a:cubicBezTo>
                    <a:pt x="0" y="13"/>
                    <a:pt x="0" y="13"/>
                    <a:pt x="0" y="13"/>
                  </a:cubicBezTo>
                  <a:cubicBezTo>
                    <a:pt x="0" y="13"/>
                    <a:pt x="0" y="13"/>
                    <a:pt x="1" y="14"/>
                  </a:cubicBezTo>
                  <a:cubicBezTo>
                    <a:pt x="1" y="14"/>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0" name="Freeform 300">
              <a:extLst>
                <a:ext uri="{FF2B5EF4-FFF2-40B4-BE49-F238E27FC236}">
                  <a16:creationId xmlns:a16="http://schemas.microsoft.com/office/drawing/2014/main" id="{D185D544-EB05-14AE-44C5-DBFD203DA6D4}"/>
                </a:ext>
              </a:extLst>
            </p:cNvPr>
            <p:cNvSpPr>
              <a:spLocks/>
            </p:cNvSpPr>
            <p:nvPr userDrawn="1"/>
          </p:nvSpPr>
          <p:spPr bwMode="auto">
            <a:xfrm>
              <a:off x="4003676" y="2332038"/>
              <a:ext cx="73025" cy="38100"/>
            </a:xfrm>
            <a:custGeom>
              <a:avLst/>
              <a:gdLst>
                <a:gd name="T0" fmla="*/ 2147483646 w 46"/>
                <a:gd name="T1" fmla="*/ 0 h 24"/>
                <a:gd name="T2" fmla="*/ 2147483646 w 46"/>
                <a:gd name="T3" fmla="*/ 0 h 24"/>
                <a:gd name="T4" fmla="*/ 2147483646 w 46"/>
                <a:gd name="T5" fmla="*/ 0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0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2147483646 w 46"/>
                <a:gd name="T115" fmla="*/ 0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4">
                  <a:moveTo>
                    <a:pt x="28" y="0"/>
                  </a:move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ubicBezTo>
                    <a:pt x="0" y="14"/>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 name="Freeform 301">
              <a:extLst>
                <a:ext uri="{FF2B5EF4-FFF2-40B4-BE49-F238E27FC236}">
                  <a16:creationId xmlns:a16="http://schemas.microsoft.com/office/drawing/2014/main" id="{18ECFD4B-6653-CB80-CC40-03B11CF0552F}"/>
                </a:ext>
              </a:extLst>
            </p:cNvPr>
            <p:cNvSpPr>
              <a:spLocks/>
            </p:cNvSpPr>
            <p:nvPr userDrawn="1"/>
          </p:nvSpPr>
          <p:spPr bwMode="auto">
            <a:xfrm>
              <a:off x="4044951" y="23558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2"/>
                  </a:cubicBezTo>
                  <a:cubicBezTo>
                    <a:pt x="47" y="12"/>
                    <a:pt x="47" y="12"/>
                    <a:pt x="47" y="12"/>
                  </a:cubicBezTo>
                  <a:cubicBezTo>
                    <a:pt x="47" y="11"/>
                    <a:pt x="47"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3"/>
                  </a:cubicBezTo>
                  <a:cubicBezTo>
                    <a:pt x="0" y="13"/>
                    <a:pt x="0" y="13"/>
                    <a:pt x="0" y="13"/>
                  </a:cubicBezTo>
                  <a:cubicBezTo>
                    <a:pt x="0" y="13"/>
                    <a:pt x="0" y="13"/>
                    <a:pt x="0" y="13"/>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2" name="Freeform 302">
              <a:extLst>
                <a:ext uri="{FF2B5EF4-FFF2-40B4-BE49-F238E27FC236}">
                  <a16:creationId xmlns:a16="http://schemas.microsoft.com/office/drawing/2014/main" id="{13EB027A-3B50-414B-2448-D56AE0B48E23}"/>
                </a:ext>
              </a:extLst>
            </p:cNvPr>
            <p:cNvSpPr>
              <a:spLocks/>
            </p:cNvSpPr>
            <p:nvPr userDrawn="1"/>
          </p:nvSpPr>
          <p:spPr bwMode="auto">
            <a:xfrm>
              <a:off x="4086226" y="23796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7" y="12"/>
                  </a:cubicBezTo>
                  <a:cubicBezTo>
                    <a:pt x="47" y="12"/>
                    <a:pt x="47" y="12"/>
                    <a:pt x="47" y="11"/>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2"/>
                  </a:cubicBezTo>
                  <a:cubicBezTo>
                    <a:pt x="0" y="12"/>
                    <a:pt x="0" y="13"/>
                    <a:pt x="0" y="13"/>
                  </a:cubicBezTo>
                  <a:cubicBezTo>
                    <a:pt x="0" y="13"/>
                    <a:pt x="0" y="13"/>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3" name="Freeform 303">
              <a:extLst>
                <a:ext uri="{FF2B5EF4-FFF2-40B4-BE49-F238E27FC236}">
                  <a16:creationId xmlns:a16="http://schemas.microsoft.com/office/drawing/2014/main" id="{E5EC48AE-C85F-2860-6496-D870D7438A6F}"/>
                </a:ext>
              </a:extLst>
            </p:cNvPr>
            <p:cNvSpPr>
              <a:spLocks/>
            </p:cNvSpPr>
            <p:nvPr userDrawn="1"/>
          </p:nvSpPr>
          <p:spPr bwMode="auto">
            <a:xfrm>
              <a:off x="4127501" y="24034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3"/>
                  </a:move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2"/>
                    <a:pt x="47" y="12"/>
                  </a:cubicBezTo>
                  <a:cubicBezTo>
                    <a:pt x="47" y="12"/>
                    <a:pt x="47" y="12"/>
                    <a:pt x="47" y="11"/>
                  </a:cubicBezTo>
                  <a:cubicBezTo>
                    <a:pt x="47" y="11"/>
                    <a:pt x="47" y="11"/>
                    <a:pt x="47" y="10"/>
                  </a:cubicBezTo>
                  <a:cubicBezTo>
                    <a:pt x="47" y="10"/>
                    <a:pt x="47"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4" name="Freeform 304">
              <a:extLst>
                <a:ext uri="{FF2B5EF4-FFF2-40B4-BE49-F238E27FC236}">
                  <a16:creationId xmlns:a16="http://schemas.microsoft.com/office/drawing/2014/main" id="{4A369A1E-5F2F-3925-3058-D00585CB19FE}"/>
                </a:ext>
              </a:extLst>
            </p:cNvPr>
            <p:cNvSpPr>
              <a:spLocks/>
            </p:cNvSpPr>
            <p:nvPr userDrawn="1"/>
          </p:nvSpPr>
          <p:spPr bwMode="auto">
            <a:xfrm>
              <a:off x="4168776" y="24272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1"/>
                    <a:pt x="47" y="11"/>
                  </a:cubicBezTo>
                  <a:cubicBezTo>
                    <a:pt x="47" y="11"/>
                    <a:pt x="47" y="11"/>
                    <a:pt x="47" y="11"/>
                  </a:cubicBezTo>
                  <a:cubicBezTo>
                    <a:pt x="47" y="11"/>
                    <a:pt x="47" y="11"/>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1"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5" name="Freeform 305">
              <a:extLst>
                <a:ext uri="{FF2B5EF4-FFF2-40B4-BE49-F238E27FC236}">
                  <a16:creationId xmlns:a16="http://schemas.microsoft.com/office/drawing/2014/main" id="{896B4C7C-E6A5-2FB4-7F80-3B047D6D4063}"/>
                </a:ext>
              </a:extLst>
            </p:cNvPr>
            <p:cNvSpPr>
              <a:spLocks/>
            </p:cNvSpPr>
            <p:nvPr userDrawn="1"/>
          </p:nvSpPr>
          <p:spPr bwMode="auto">
            <a:xfrm>
              <a:off x="4210051" y="244951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1" y="14"/>
                  </a:move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0" y="12"/>
                  </a:cubicBezTo>
                  <a:cubicBezTo>
                    <a:pt x="0" y="12"/>
                    <a:pt x="0" y="13"/>
                    <a:pt x="0" y="13"/>
                  </a:cubicBezTo>
                  <a:cubicBezTo>
                    <a:pt x="0" y="13"/>
                    <a:pt x="0" y="13"/>
                    <a:pt x="0" y="13"/>
                  </a:cubicBezTo>
                  <a:cubicBezTo>
                    <a:pt x="0" y="13"/>
                    <a:pt x="0" y="14"/>
                    <a:pt x="0" y="14"/>
                  </a:cubicBezTo>
                  <a:cubicBezTo>
                    <a:pt x="1" y="14"/>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6" name="Freeform 306">
              <a:extLst>
                <a:ext uri="{FF2B5EF4-FFF2-40B4-BE49-F238E27FC236}">
                  <a16:creationId xmlns:a16="http://schemas.microsoft.com/office/drawing/2014/main" id="{9616802B-500E-8200-6B07-02950C21CE60}"/>
                </a:ext>
              </a:extLst>
            </p:cNvPr>
            <p:cNvSpPr>
              <a:spLocks/>
            </p:cNvSpPr>
            <p:nvPr userDrawn="1"/>
          </p:nvSpPr>
          <p:spPr bwMode="auto">
            <a:xfrm>
              <a:off x="3916363" y="2335213"/>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0 h 24"/>
                <a:gd name="T48" fmla="*/ 2147483646 w 46"/>
                <a:gd name="T49" fmla="*/ 0 h 24"/>
                <a:gd name="T50" fmla="*/ 2147483646 w 46"/>
                <a:gd name="T51" fmla="*/ 0 h 24"/>
                <a:gd name="T52" fmla="*/ 2147483646 w 46"/>
                <a:gd name="T53" fmla="*/ 0 h 24"/>
                <a:gd name="T54" fmla="*/ 2147483646 w 46"/>
                <a:gd name="T55" fmla="*/ 0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0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2147483646 w 46"/>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4">
                  <a:moveTo>
                    <a:pt x="26" y="23"/>
                  </a:move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2"/>
                    <a:pt x="46" y="12"/>
                  </a:cubicBezTo>
                  <a:cubicBezTo>
                    <a:pt x="46" y="12"/>
                    <a:pt x="46" y="12"/>
                    <a:pt x="46" y="12"/>
                  </a:cubicBezTo>
                  <a:cubicBezTo>
                    <a:pt x="46" y="12"/>
                    <a:pt x="46" y="12"/>
                    <a:pt x="46" y="12"/>
                  </a:cubicBezTo>
                  <a:cubicBezTo>
                    <a:pt x="46" y="11"/>
                    <a:pt x="46" y="11"/>
                    <a:pt x="46" y="11"/>
                  </a:cubicBezTo>
                  <a:cubicBezTo>
                    <a:pt x="46" y="11"/>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3"/>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 name="Freeform 307">
              <a:extLst>
                <a:ext uri="{FF2B5EF4-FFF2-40B4-BE49-F238E27FC236}">
                  <a16:creationId xmlns:a16="http://schemas.microsoft.com/office/drawing/2014/main" id="{2F163208-0F53-446B-DCC8-E0E0C7FBD046}"/>
                </a:ext>
              </a:extLst>
            </p:cNvPr>
            <p:cNvSpPr>
              <a:spLocks/>
            </p:cNvSpPr>
            <p:nvPr userDrawn="1"/>
          </p:nvSpPr>
          <p:spPr bwMode="auto">
            <a:xfrm>
              <a:off x="3957638" y="23590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0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26" y="23"/>
                  </a:move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2"/>
                    <a:pt x="47" y="11"/>
                  </a:cubicBezTo>
                  <a:cubicBezTo>
                    <a:pt x="47" y="11"/>
                    <a:pt x="47"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2"/>
                  </a:cubicBezTo>
                  <a:cubicBezTo>
                    <a:pt x="0" y="12"/>
                    <a:pt x="0" y="12"/>
                    <a:pt x="0" y="12"/>
                  </a:cubicBezTo>
                  <a:cubicBezTo>
                    <a:pt x="0" y="12"/>
                    <a:pt x="0" y="12"/>
                    <a:pt x="0" y="12"/>
                  </a:cubicBezTo>
                  <a:cubicBezTo>
                    <a:pt x="0" y="13"/>
                    <a:pt x="0" y="13"/>
                    <a:pt x="0" y="13"/>
                  </a:cubicBezTo>
                  <a:cubicBezTo>
                    <a:pt x="0" y="13"/>
                    <a:pt x="0" y="13"/>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 name="Freeform 308">
              <a:extLst>
                <a:ext uri="{FF2B5EF4-FFF2-40B4-BE49-F238E27FC236}">
                  <a16:creationId xmlns:a16="http://schemas.microsoft.com/office/drawing/2014/main" id="{875B4A30-FB38-D205-B588-AAB33FDB8A52}"/>
                </a:ext>
              </a:extLst>
            </p:cNvPr>
            <p:cNvSpPr>
              <a:spLocks/>
            </p:cNvSpPr>
            <p:nvPr userDrawn="1"/>
          </p:nvSpPr>
          <p:spPr bwMode="auto">
            <a:xfrm>
              <a:off x="3998913" y="23828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0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6" y="23"/>
                  </a:moveTo>
                  <a:cubicBezTo>
                    <a:pt x="26" y="23"/>
                    <a:pt x="26" y="23"/>
                    <a:pt x="26"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7" y="12"/>
                  </a:cubicBezTo>
                  <a:cubicBezTo>
                    <a:pt x="47" y="12"/>
                    <a:pt x="47" y="12"/>
                    <a:pt x="47" y="11"/>
                  </a:cubicBezTo>
                  <a:cubicBezTo>
                    <a:pt x="47" y="11"/>
                    <a:pt x="47" y="11"/>
                    <a:pt x="47" y="11"/>
                  </a:cubicBezTo>
                  <a:cubicBezTo>
                    <a:pt x="47" y="11"/>
                    <a:pt x="47" y="11"/>
                    <a:pt x="47" y="11"/>
                  </a:cubicBezTo>
                  <a:cubicBezTo>
                    <a:pt x="47" y="11"/>
                    <a:pt x="47" y="11"/>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 name="Freeform 309">
              <a:extLst>
                <a:ext uri="{FF2B5EF4-FFF2-40B4-BE49-F238E27FC236}">
                  <a16:creationId xmlns:a16="http://schemas.microsoft.com/office/drawing/2014/main" id="{4CDC265C-30E5-D709-0019-2333F424DD7F}"/>
                </a:ext>
              </a:extLst>
            </p:cNvPr>
            <p:cNvSpPr>
              <a:spLocks/>
            </p:cNvSpPr>
            <p:nvPr userDrawn="1"/>
          </p:nvSpPr>
          <p:spPr bwMode="auto">
            <a:xfrm>
              <a:off x="4040188" y="240506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0 h 25"/>
                <a:gd name="T50" fmla="*/ 2147483646 w 47"/>
                <a:gd name="T51" fmla="*/ 0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26" y="23"/>
                  </a:move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2"/>
                    <a:pt x="47" y="12"/>
                    <a:pt x="47" y="11"/>
                  </a:cubicBezTo>
                  <a:cubicBezTo>
                    <a:pt x="47" y="11"/>
                    <a:pt x="47" y="11"/>
                    <a:pt x="47"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lnTo>
                    <a:pt x="26" y="23"/>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 name="Freeform 310">
              <a:extLst>
                <a:ext uri="{FF2B5EF4-FFF2-40B4-BE49-F238E27FC236}">
                  <a16:creationId xmlns:a16="http://schemas.microsoft.com/office/drawing/2014/main" id="{A07D36FC-4747-5E28-44AA-F466C1D10FCF}"/>
                </a:ext>
              </a:extLst>
            </p:cNvPr>
            <p:cNvSpPr>
              <a:spLocks/>
            </p:cNvSpPr>
            <p:nvPr userDrawn="1"/>
          </p:nvSpPr>
          <p:spPr bwMode="auto">
            <a:xfrm>
              <a:off x="4081463" y="242887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0 h 25"/>
                <a:gd name="T50" fmla="*/ 2147483646 w 47"/>
                <a:gd name="T51" fmla="*/ 0 h 25"/>
                <a:gd name="T52" fmla="*/ 2147483646 w 47"/>
                <a:gd name="T53" fmla="*/ 0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27" y="23"/>
                  </a:move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lnTo>
                    <a:pt x="27" y="23"/>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 name="Freeform 311">
              <a:extLst>
                <a:ext uri="{FF2B5EF4-FFF2-40B4-BE49-F238E27FC236}">
                  <a16:creationId xmlns:a16="http://schemas.microsoft.com/office/drawing/2014/main" id="{9BF14CAF-8F92-6AFB-2393-1BB04DF180EE}"/>
                </a:ext>
              </a:extLst>
            </p:cNvPr>
            <p:cNvSpPr>
              <a:spLocks/>
            </p:cNvSpPr>
            <p:nvPr userDrawn="1"/>
          </p:nvSpPr>
          <p:spPr bwMode="auto">
            <a:xfrm>
              <a:off x="4122738" y="24526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27" y="23"/>
                  </a:move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2"/>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3"/>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lnTo>
                    <a:pt x="27" y="23"/>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 name="Freeform 312">
              <a:extLst>
                <a:ext uri="{FF2B5EF4-FFF2-40B4-BE49-F238E27FC236}">
                  <a16:creationId xmlns:a16="http://schemas.microsoft.com/office/drawing/2014/main" id="{9A2E82F6-04D2-6E67-6B34-7F57347DA7F5}"/>
                </a:ext>
              </a:extLst>
            </p:cNvPr>
            <p:cNvSpPr>
              <a:spLocks/>
            </p:cNvSpPr>
            <p:nvPr userDrawn="1"/>
          </p:nvSpPr>
          <p:spPr bwMode="auto">
            <a:xfrm>
              <a:off x="4164013" y="24765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0 h 24"/>
                <a:gd name="T52" fmla="*/ 2147483646 w 47"/>
                <a:gd name="T53" fmla="*/ 0 h 24"/>
                <a:gd name="T54" fmla="*/ 2147483646 w 47"/>
                <a:gd name="T55" fmla="*/ 0 h 24"/>
                <a:gd name="T56" fmla="*/ 2147483646 w 47"/>
                <a:gd name="T57" fmla="*/ 0 h 24"/>
                <a:gd name="T58" fmla="*/ 2147483646 w 47"/>
                <a:gd name="T59" fmla="*/ 0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2"/>
                  </a:cubicBezTo>
                  <a:cubicBezTo>
                    <a:pt x="47" y="12"/>
                    <a:pt x="47" y="12"/>
                    <a:pt x="47" y="12"/>
                  </a:cubicBezTo>
                  <a:cubicBezTo>
                    <a:pt x="47" y="12"/>
                    <a:pt x="47" y="12"/>
                    <a:pt x="47" y="12"/>
                  </a:cubicBezTo>
                  <a:cubicBezTo>
                    <a:pt x="47" y="11"/>
                    <a:pt x="47" y="11"/>
                    <a:pt x="47" y="11"/>
                  </a:cubicBezTo>
                  <a:cubicBezTo>
                    <a:pt x="47" y="10"/>
                    <a:pt x="47" y="10"/>
                    <a:pt x="47" y="10"/>
                  </a:cubicBezTo>
                  <a:cubicBezTo>
                    <a:pt x="47" y="10"/>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0" y="12"/>
                    <a:pt x="0" y="13"/>
                  </a:cubicBezTo>
                  <a:cubicBezTo>
                    <a:pt x="0" y="13"/>
                    <a:pt x="0" y="13"/>
                    <a:pt x="0" y="13"/>
                  </a:cubicBezTo>
                  <a:cubicBezTo>
                    <a:pt x="0"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lnTo>
                    <a:pt x="24" y="24"/>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 name="Freeform 313">
              <a:extLst>
                <a:ext uri="{FF2B5EF4-FFF2-40B4-BE49-F238E27FC236}">
                  <a16:creationId xmlns:a16="http://schemas.microsoft.com/office/drawing/2014/main" id="{2C105E6B-06B5-58D1-C1B0-F411D535FA42}"/>
                </a:ext>
              </a:extLst>
            </p:cNvPr>
            <p:cNvSpPr>
              <a:spLocks/>
            </p:cNvSpPr>
            <p:nvPr userDrawn="1"/>
          </p:nvSpPr>
          <p:spPr bwMode="auto">
            <a:xfrm>
              <a:off x="4386263" y="23987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1"/>
                  </a:move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3"/>
                    <a:pt x="0" y="13"/>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 name="Freeform 314">
              <a:extLst>
                <a:ext uri="{FF2B5EF4-FFF2-40B4-BE49-F238E27FC236}">
                  <a16:creationId xmlns:a16="http://schemas.microsoft.com/office/drawing/2014/main" id="{9BB5F460-A804-ACDC-41F6-7599E1495C16}"/>
                </a:ext>
              </a:extLst>
            </p:cNvPr>
            <p:cNvSpPr>
              <a:spLocks/>
            </p:cNvSpPr>
            <p:nvPr userDrawn="1"/>
          </p:nvSpPr>
          <p:spPr bwMode="auto">
            <a:xfrm>
              <a:off x="4429126" y="2422525"/>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0 h 24"/>
                <a:gd name="T24" fmla="*/ 2147483646 w 46"/>
                <a:gd name="T25" fmla="*/ 0 h 24"/>
                <a:gd name="T26" fmla="*/ 2147483646 w 46"/>
                <a:gd name="T27" fmla="*/ 0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0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46" y="11"/>
                  </a:move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4"/>
                  </a:cubicBezTo>
                  <a:cubicBezTo>
                    <a:pt x="0" y="14"/>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1"/>
                    <a:pt x="46" y="11"/>
                    <a:pt x="46" y="11"/>
                  </a:cubicBezTo>
                  <a:cubicBezTo>
                    <a:pt x="46" y="11"/>
                    <a:pt x="46" y="11"/>
                    <a:pt x="46"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 name="Freeform 315">
              <a:extLst>
                <a:ext uri="{FF2B5EF4-FFF2-40B4-BE49-F238E27FC236}">
                  <a16:creationId xmlns:a16="http://schemas.microsoft.com/office/drawing/2014/main" id="{E678DC98-1F2C-48E4-9B63-104599EE55A3}"/>
                </a:ext>
              </a:extLst>
            </p:cNvPr>
            <p:cNvSpPr>
              <a:spLocks/>
            </p:cNvSpPr>
            <p:nvPr userDrawn="1"/>
          </p:nvSpPr>
          <p:spPr bwMode="auto">
            <a:xfrm>
              <a:off x="4338638" y="24241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2"/>
                    <a:pt x="47"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 name="Freeform 316">
              <a:extLst>
                <a:ext uri="{FF2B5EF4-FFF2-40B4-BE49-F238E27FC236}">
                  <a16:creationId xmlns:a16="http://schemas.microsoft.com/office/drawing/2014/main" id="{AC1831A5-93CA-F9CF-915E-9889B9521C8C}"/>
                </a:ext>
              </a:extLst>
            </p:cNvPr>
            <p:cNvSpPr>
              <a:spLocks/>
            </p:cNvSpPr>
            <p:nvPr userDrawn="1"/>
          </p:nvSpPr>
          <p:spPr bwMode="auto">
            <a:xfrm>
              <a:off x="4379913" y="24479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3"/>
                  </a:move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2"/>
                    <a:pt x="47" y="12"/>
                  </a:cubicBezTo>
                  <a:cubicBezTo>
                    <a:pt x="47" y="11"/>
                    <a:pt x="47" y="11"/>
                    <a:pt x="47" y="10"/>
                  </a:cubicBezTo>
                  <a:cubicBezTo>
                    <a:pt x="47" y="10"/>
                    <a:pt x="47"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 name="Freeform 317">
              <a:extLst>
                <a:ext uri="{FF2B5EF4-FFF2-40B4-BE49-F238E27FC236}">
                  <a16:creationId xmlns:a16="http://schemas.microsoft.com/office/drawing/2014/main" id="{C04A46B4-9A50-B8D5-6E5B-FCCA9ADBE701}"/>
                </a:ext>
              </a:extLst>
            </p:cNvPr>
            <p:cNvSpPr>
              <a:spLocks/>
            </p:cNvSpPr>
            <p:nvPr userDrawn="1"/>
          </p:nvSpPr>
          <p:spPr bwMode="auto">
            <a:xfrm>
              <a:off x="4292601" y="244951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0" y="14"/>
                  </a:move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2"/>
                    <a:pt x="47" y="12"/>
                    <a:pt x="47" y="11"/>
                  </a:cubicBezTo>
                  <a:cubicBezTo>
                    <a:pt x="47" y="11"/>
                    <a:pt x="47"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 name="Freeform 318">
              <a:extLst>
                <a:ext uri="{FF2B5EF4-FFF2-40B4-BE49-F238E27FC236}">
                  <a16:creationId xmlns:a16="http://schemas.microsoft.com/office/drawing/2014/main" id="{B3954823-F39D-9B74-32DD-CD00A3F0D01F}"/>
                </a:ext>
              </a:extLst>
            </p:cNvPr>
            <p:cNvSpPr>
              <a:spLocks/>
            </p:cNvSpPr>
            <p:nvPr userDrawn="1"/>
          </p:nvSpPr>
          <p:spPr bwMode="auto">
            <a:xfrm>
              <a:off x="4333876" y="24733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 name="Freeform 319">
              <a:extLst>
                <a:ext uri="{FF2B5EF4-FFF2-40B4-BE49-F238E27FC236}">
                  <a16:creationId xmlns:a16="http://schemas.microsoft.com/office/drawing/2014/main" id="{ED07C09A-8548-23C4-BEE0-873CA7F3DFAE}"/>
                </a:ext>
              </a:extLst>
            </p:cNvPr>
            <p:cNvSpPr>
              <a:spLocks/>
            </p:cNvSpPr>
            <p:nvPr userDrawn="1"/>
          </p:nvSpPr>
          <p:spPr bwMode="auto">
            <a:xfrm>
              <a:off x="4246563" y="24765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2"/>
                    <a:pt x="47" y="12"/>
                  </a:cubicBezTo>
                  <a:cubicBezTo>
                    <a:pt x="47" y="11"/>
                    <a:pt x="47" y="11"/>
                    <a:pt x="47" y="11"/>
                  </a:cubicBezTo>
                  <a:cubicBezTo>
                    <a:pt x="47" y="11"/>
                    <a:pt x="47" y="11"/>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3"/>
                    <a:pt x="0" y="13"/>
                  </a:cubicBezTo>
                  <a:cubicBezTo>
                    <a:pt x="0" y="14"/>
                    <a:pt x="0"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 name="Freeform 320">
              <a:extLst>
                <a:ext uri="{FF2B5EF4-FFF2-40B4-BE49-F238E27FC236}">
                  <a16:creationId xmlns:a16="http://schemas.microsoft.com/office/drawing/2014/main" id="{9FFA0E4E-5324-B541-B489-540126FC0018}"/>
                </a:ext>
              </a:extLst>
            </p:cNvPr>
            <p:cNvSpPr>
              <a:spLocks/>
            </p:cNvSpPr>
            <p:nvPr userDrawn="1"/>
          </p:nvSpPr>
          <p:spPr bwMode="auto">
            <a:xfrm>
              <a:off x="4287838" y="25003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2"/>
                    <a:pt x="0" y="12"/>
                  </a:cubicBezTo>
                  <a:cubicBezTo>
                    <a:pt x="0" y="12"/>
                    <a:pt x="0" y="13"/>
                    <a:pt x="0" y="13"/>
                  </a:cubicBezTo>
                  <a:cubicBezTo>
                    <a:pt x="1" y="13"/>
                    <a:pt x="1" y="13"/>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 name="Freeform 321">
              <a:extLst>
                <a:ext uri="{FF2B5EF4-FFF2-40B4-BE49-F238E27FC236}">
                  <a16:creationId xmlns:a16="http://schemas.microsoft.com/office/drawing/2014/main" id="{75210438-307D-6C98-320E-A70F1B6214EB}"/>
                </a:ext>
              </a:extLst>
            </p:cNvPr>
            <p:cNvSpPr>
              <a:spLocks/>
            </p:cNvSpPr>
            <p:nvPr userDrawn="1"/>
          </p:nvSpPr>
          <p:spPr bwMode="auto">
            <a:xfrm>
              <a:off x="4200526" y="25034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7" y="23"/>
                  </a:move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0" y="11"/>
                  </a:cubicBezTo>
                  <a:cubicBezTo>
                    <a:pt x="0" y="12"/>
                    <a:pt x="0" y="12"/>
                    <a:pt x="0" y="12"/>
                  </a:cubicBezTo>
                  <a:cubicBezTo>
                    <a:pt x="0" y="13"/>
                    <a:pt x="0" y="13"/>
                    <a:pt x="0"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lnTo>
                    <a:pt x="27" y="23"/>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 name="Freeform 322">
              <a:extLst>
                <a:ext uri="{FF2B5EF4-FFF2-40B4-BE49-F238E27FC236}">
                  <a16:creationId xmlns:a16="http://schemas.microsoft.com/office/drawing/2014/main" id="{222FDA7D-2CCA-7981-FC27-DA1F5BEBFB23}"/>
                </a:ext>
              </a:extLst>
            </p:cNvPr>
            <p:cNvSpPr>
              <a:spLocks/>
            </p:cNvSpPr>
            <p:nvPr userDrawn="1"/>
          </p:nvSpPr>
          <p:spPr bwMode="auto">
            <a:xfrm>
              <a:off x="4241801" y="252571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0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4" y="15"/>
                  </a:move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4"/>
                    <a:pt x="47" y="14"/>
                    <a:pt x="47" y="14"/>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2"/>
                    <a:pt x="47" y="11"/>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3"/>
                    <a:pt x="0" y="13"/>
                    <a:pt x="0" y="13"/>
                  </a:cubicBezTo>
                  <a:cubicBezTo>
                    <a:pt x="0" y="13"/>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4" y="15"/>
                    <a:pt x="44" y="15"/>
                    <a:pt x="44" y="15"/>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 name="Freeform 323">
              <a:extLst>
                <a:ext uri="{FF2B5EF4-FFF2-40B4-BE49-F238E27FC236}">
                  <a16:creationId xmlns:a16="http://schemas.microsoft.com/office/drawing/2014/main" id="{57F77C5D-4CF4-4E88-77E8-2CA74FD936F7}"/>
                </a:ext>
              </a:extLst>
            </p:cNvPr>
            <p:cNvSpPr>
              <a:spLocks/>
            </p:cNvSpPr>
            <p:nvPr userDrawn="1"/>
          </p:nvSpPr>
          <p:spPr bwMode="auto">
            <a:xfrm>
              <a:off x="4497388" y="24653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0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0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6" y="23"/>
                  </a:move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 name="Freeform 324">
              <a:extLst>
                <a:ext uri="{FF2B5EF4-FFF2-40B4-BE49-F238E27FC236}">
                  <a16:creationId xmlns:a16="http://schemas.microsoft.com/office/drawing/2014/main" id="{8656AF55-3195-E9F1-00E8-E5B60D14CB93}"/>
                </a:ext>
              </a:extLst>
            </p:cNvPr>
            <p:cNvSpPr>
              <a:spLocks/>
            </p:cNvSpPr>
            <p:nvPr userDrawn="1"/>
          </p:nvSpPr>
          <p:spPr bwMode="auto">
            <a:xfrm>
              <a:off x="4448176" y="248920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0" y="14"/>
                  </a:move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2"/>
                    <a:pt x="47" y="12"/>
                  </a:cubicBezTo>
                  <a:cubicBezTo>
                    <a:pt x="47" y="12"/>
                    <a:pt x="47" y="12"/>
                    <a:pt x="47" y="12"/>
                  </a:cubicBezTo>
                  <a:cubicBezTo>
                    <a:pt x="47" y="12"/>
                    <a:pt x="47" y="11"/>
                    <a:pt x="47"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3"/>
                    <a:pt x="0" y="13"/>
                    <a:pt x="0" y="14"/>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 name="Freeform 325">
              <a:extLst>
                <a:ext uri="{FF2B5EF4-FFF2-40B4-BE49-F238E27FC236}">
                  <a16:creationId xmlns:a16="http://schemas.microsoft.com/office/drawing/2014/main" id="{18EB95ED-D6B5-8C81-462E-7C30C7540A65}"/>
                </a:ext>
              </a:extLst>
            </p:cNvPr>
            <p:cNvSpPr>
              <a:spLocks/>
            </p:cNvSpPr>
            <p:nvPr userDrawn="1"/>
          </p:nvSpPr>
          <p:spPr bwMode="auto">
            <a:xfrm>
              <a:off x="4402138" y="25161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3"/>
                    <a:pt x="0" y="13"/>
                  </a:cubicBezTo>
                  <a:cubicBezTo>
                    <a:pt x="0" y="14"/>
                    <a:pt x="0"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 name="Freeform 326">
              <a:extLst>
                <a:ext uri="{FF2B5EF4-FFF2-40B4-BE49-F238E27FC236}">
                  <a16:creationId xmlns:a16="http://schemas.microsoft.com/office/drawing/2014/main" id="{2900E630-4560-6669-C7AC-15C9ECF655C8}"/>
                </a:ext>
              </a:extLst>
            </p:cNvPr>
            <p:cNvSpPr>
              <a:spLocks/>
            </p:cNvSpPr>
            <p:nvPr userDrawn="1"/>
          </p:nvSpPr>
          <p:spPr bwMode="auto">
            <a:xfrm>
              <a:off x="4356101" y="25431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1"/>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0" y="11"/>
                  </a:cubicBezTo>
                  <a:cubicBezTo>
                    <a:pt x="0" y="12"/>
                    <a:pt x="0" y="12"/>
                    <a:pt x="0" y="12"/>
                  </a:cubicBezTo>
                  <a:cubicBezTo>
                    <a:pt x="0" y="12"/>
                    <a:pt x="0" y="12"/>
                    <a:pt x="0" y="12"/>
                  </a:cubicBezTo>
                  <a:cubicBezTo>
                    <a:pt x="0" y="13"/>
                    <a:pt x="0" y="13"/>
                    <a:pt x="0" y="13"/>
                  </a:cubicBezTo>
                  <a:cubicBezTo>
                    <a:pt x="1" y="13"/>
                    <a:pt x="1" y="13"/>
                    <a:pt x="1" y="1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 name="Freeform 327">
              <a:extLst>
                <a:ext uri="{FF2B5EF4-FFF2-40B4-BE49-F238E27FC236}">
                  <a16:creationId xmlns:a16="http://schemas.microsoft.com/office/drawing/2014/main" id="{EE959490-7667-6E72-B082-5FC3DCB8D4F9}"/>
                </a:ext>
              </a:extLst>
            </p:cNvPr>
            <p:cNvSpPr>
              <a:spLocks/>
            </p:cNvSpPr>
            <p:nvPr userDrawn="1"/>
          </p:nvSpPr>
          <p:spPr bwMode="auto">
            <a:xfrm>
              <a:off x="4310063" y="256857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0 h 25"/>
                <a:gd name="T52" fmla="*/ 2147483646 w 47"/>
                <a:gd name="T53" fmla="*/ 0 h 25"/>
                <a:gd name="T54" fmla="*/ 2147483646 w 47"/>
                <a:gd name="T55" fmla="*/ 0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3"/>
                    <a:pt x="0" y="13"/>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lnTo>
                    <a:pt x="25" y="24"/>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 name="Freeform 328">
              <a:extLst>
                <a:ext uri="{FF2B5EF4-FFF2-40B4-BE49-F238E27FC236}">
                  <a16:creationId xmlns:a16="http://schemas.microsoft.com/office/drawing/2014/main" id="{8AA46D13-3263-663D-0566-1AD9CE81BB1D}"/>
                </a:ext>
              </a:extLst>
            </p:cNvPr>
            <p:cNvSpPr>
              <a:spLocks/>
            </p:cNvSpPr>
            <p:nvPr userDrawn="1"/>
          </p:nvSpPr>
          <p:spPr bwMode="auto">
            <a:xfrm>
              <a:off x="4533901" y="24892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0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7" y="24"/>
                  </a:move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2"/>
                  </a:cubicBezTo>
                  <a:cubicBezTo>
                    <a:pt x="47" y="12"/>
                    <a:pt x="47" y="12"/>
                    <a:pt x="47" y="12"/>
                  </a:cubicBezTo>
                  <a:cubicBezTo>
                    <a:pt x="47" y="11"/>
                    <a:pt x="47"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 name="Freeform 329">
              <a:extLst>
                <a:ext uri="{FF2B5EF4-FFF2-40B4-BE49-F238E27FC236}">
                  <a16:creationId xmlns:a16="http://schemas.microsoft.com/office/drawing/2014/main" id="{FA9E96F8-FCE4-5A94-4AC8-D0359D23EE2B}"/>
                </a:ext>
              </a:extLst>
            </p:cNvPr>
            <p:cNvSpPr>
              <a:spLocks/>
            </p:cNvSpPr>
            <p:nvPr userDrawn="1"/>
          </p:nvSpPr>
          <p:spPr bwMode="auto">
            <a:xfrm>
              <a:off x="4572001" y="251301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0 h 25"/>
                <a:gd name="T62" fmla="*/ 2147483646 w 47"/>
                <a:gd name="T63" fmla="*/ 0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0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17" y="24"/>
                  </a:move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2"/>
                    <a:pt x="47" y="12"/>
                  </a:cubicBezTo>
                  <a:cubicBezTo>
                    <a:pt x="47" y="12"/>
                    <a:pt x="47" y="12"/>
                    <a:pt x="47" y="12"/>
                  </a:cubicBezTo>
                  <a:cubicBezTo>
                    <a:pt x="46" y="12"/>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 name="Freeform 330">
              <a:extLst>
                <a:ext uri="{FF2B5EF4-FFF2-40B4-BE49-F238E27FC236}">
                  <a16:creationId xmlns:a16="http://schemas.microsoft.com/office/drawing/2014/main" id="{D2689E0C-BD66-F026-B1A2-8DA95A83C45F}"/>
                </a:ext>
              </a:extLst>
            </p:cNvPr>
            <p:cNvSpPr>
              <a:spLocks/>
            </p:cNvSpPr>
            <p:nvPr userDrawn="1"/>
          </p:nvSpPr>
          <p:spPr bwMode="auto">
            <a:xfrm>
              <a:off x="4613276" y="253682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0 h 25"/>
                <a:gd name="T24" fmla="*/ 2147483646 w 47"/>
                <a:gd name="T25" fmla="*/ 0 h 25"/>
                <a:gd name="T26" fmla="*/ 2147483646 w 47"/>
                <a:gd name="T27" fmla="*/ 0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0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6" y="11"/>
                  </a:move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3"/>
                    <a:pt x="0" y="13"/>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5"/>
                    <a:pt x="21" y="25"/>
                    <a:pt x="21" y="25"/>
                  </a:cubicBezTo>
                  <a:cubicBezTo>
                    <a:pt x="21" y="25"/>
                    <a:pt x="21" y="25"/>
                    <a:pt x="21" y="25"/>
                  </a:cubicBezTo>
                  <a:cubicBezTo>
                    <a:pt x="21" y="25"/>
                    <a:pt x="21" y="25"/>
                    <a:pt x="21" y="25"/>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2"/>
                    <a:pt x="47" y="12"/>
                  </a:cubicBezTo>
                  <a:cubicBezTo>
                    <a:pt x="47" y="12"/>
                    <a:pt x="47" y="12"/>
                    <a:pt x="47" y="12"/>
                  </a:cubicBezTo>
                  <a:cubicBezTo>
                    <a:pt x="47" y="11"/>
                    <a:pt x="47" y="11"/>
                    <a:pt x="46"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 name="Freeform 331">
              <a:extLst>
                <a:ext uri="{FF2B5EF4-FFF2-40B4-BE49-F238E27FC236}">
                  <a16:creationId xmlns:a16="http://schemas.microsoft.com/office/drawing/2014/main" id="{4049198B-7397-FE34-546B-B4BED71134E3}"/>
                </a:ext>
              </a:extLst>
            </p:cNvPr>
            <p:cNvSpPr>
              <a:spLocks/>
            </p:cNvSpPr>
            <p:nvPr userDrawn="1"/>
          </p:nvSpPr>
          <p:spPr bwMode="auto">
            <a:xfrm>
              <a:off x="4486276" y="25146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0 h 24"/>
                <a:gd name="T56" fmla="*/ 2147483646 w 47"/>
                <a:gd name="T57" fmla="*/ 0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8" y="23"/>
                  </a:move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7" y="12"/>
                    <a:pt x="47" y="12"/>
                  </a:cubicBezTo>
                  <a:cubicBezTo>
                    <a:pt x="47" y="11"/>
                    <a:pt x="47" y="11"/>
                    <a:pt x="47" y="10"/>
                  </a:cubicBezTo>
                  <a:cubicBezTo>
                    <a:pt x="47"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 name="Freeform 332">
              <a:extLst>
                <a:ext uri="{FF2B5EF4-FFF2-40B4-BE49-F238E27FC236}">
                  <a16:creationId xmlns:a16="http://schemas.microsoft.com/office/drawing/2014/main" id="{B60E3AD6-0716-0164-287B-8F19A5D16F7F}"/>
                </a:ext>
              </a:extLst>
            </p:cNvPr>
            <p:cNvSpPr>
              <a:spLocks/>
            </p:cNvSpPr>
            <p:nvPr userDrawn="1"/>
          </p:nvSpPr>
          <p:spPr bwMode="auto">
            <a:xfrm>
              <a:off x="4524376" y="25384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0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8" y="24"/>
                  </a:move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2"/>
                    <a:pt x="47" y="12"/>
                  </a:cubicBezTo>
                  <a:cubicBezTo>
                    <a:pt x="47" y="11"/>
                    <a:pt x="47" y="11"/>
                    <a:pt x="47" y="11"/>
                  </a:cubicBezTo>
                  <a:cubicBezTo>
                    <a:pt x="47" y="11"/>
                    <a:pt x="47"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 name="Freeform 333">
              <a:extLst>
                <a:ext uri="{FF2B5EF4-FFF2-40B4-BE49-F238E27FC236}">
                  <a16:creationId xmlns:a16="http://schemas.microsoft.com/office/drawing/2014/main" id="{827635B6-E796-0886-FA3D-C29157A7782A}"/>
                </a:ext>
              </a:extLst>
            </p:cNvPr>
            <p:cNvSpPr>
              <a:spLocks/>
            </p:cNvSpPr>
            <p:nvPr userDrawn="1"/>
          </p:nvSpPr>
          <p:spPr bwMode="auto">
            <a:xfrm>
              <a:off x="4565651" y="25622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2"/>
                  </a:cubicBezTo>
                  <a:cubicBezTo>
                    <a:pt x="0" y="12"/>
                    <a:pt x="0" y="12"/>
                    <a:pt x="0" y="12"/>
                  </a:cubicBezTo>
                  <a:cubicBezTo>
                    <a:pt x="0" y="12"/>
                    <a:pt x="0" y="12"/>
                    <a:pt x="0" y="12"/>
                  </a:cubicBezTo>
                  <a:cubicBezTo>
                    <a:pt x="0" y="13"/>
                    <a:pt x="0" y="13"/>
                    <a:pt x="0" y="13"/>
                  </a:cubicBezTo>
                  <a:cubicBezTo>
                    <a:pt x="0" y="13"/>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2"/>
                    <a:pt x="47" y="12"/>
                  </a:cubicBezTo>
                  <a:cubicBezTo>
                    <a:pt x="47" y="12"/>
                    <a:pt x="47" y="12"/>
                    <a:pt x="47" y="12"/>
                  </a:cubicBezTo>
                  <a:cubicBezTo>
                    <a:pt x="47" y="11"/>
                    <a:pt x="47" y="11"/>
                    <a:pt x="47" y="11"/>
                  </a:cubicBezTo>
                  <a:cubicBezTo>
                    <a:pt x="47" y="11"/>
                    <a:pt x="47" y="11"/>
                    <a:pt x="47" y="11"/>
                  </a:cubicBezTo>
                  <a:cubicBezTo>
                    <a:pt x="47" y="10"/>
                    <a:pt x="47" y="10"/>
                    <a:pt x="46"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 name="Freeform 334">
              <a:extLst>
                <a:ext uri="{FF2B5EF4-FFF2-40B4-BE49-F238E27FC236}">
                  <a16:creationId xmlns:a16="http://schemas.microsoft.com/office/drawing/2014/main" id="{DA4DB95C-7E6D-0354-FFC1-C3BFA3941BBD}"/>
                </a:ext>
              </a:extLst>
            </p:cNvPr>
            <p:cNvSpPr>
              <a:spLocks/>
            </p:cNvSpPr>
            <p:nvPr userDrawn="1"/>
          </p:nvSpPr>
          <p:spPr bwMode="auto">
            <a:xfrm>
              <a:off x="4440238" y="25400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 name="Freeform 335">
              <a:extLst>
                <a:ext uri="{FF2B5EF4-FFF2-40B4-BE49-F238E27FC236}">
                  <a16:creationId xmlns:a16="http://schemas.microsoft.com/office/drawing/2014/main" id="{628B0B5B-1F47-F79A-8958-D35AC532B946}"/>
                </a:ext>
              </a:extLst>
            </p:cNvPr>
            <p:cNvSpPr>
              <a:spLocks/>
            </p:cNvSpPr>
            <p:nvPr userDrawn="1"/>
          </p:nvSpPr>
          <p:spPr bwMode="auto">
            <a:xfrm>
              <a:off x="4478338" y="25654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0 h 24"/>
                <a:gd name="T56" fmla="*/ 2147483646 w 47"/>
                <a:gd name="T57" fmla="*/ 0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8" y="24"/>
                  </a:move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2"/>
                    <a:pt x="47" y="12"/>
                  </a:cubicBezTo>
                  <a:cubicBezTo>
                    <a:pt x="47" y="12"/>
                    <a:pt x="47" y="11"/>
                    <a:pt x="47" y="10"/>
                  </a:cubicBezTo>
                  <a:cubicBezTo>
                    <a:pt x="47" y="10"/>
                    <a:pt x="47"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 name="Freeform 336">
              <a:extLst>
                <a:ext uri="{FF2B5EF4-FFF2-40B4-BE49-F238E27FC236}">
                  <a16:creationId xmlns:a16="http://schemas.microsoft.com/office/drawing/2014/main" id="{A287D620-4F70-EDC1-B5CC-F6D73F2049BB}"/>
                </a:ext>
              </a:extLst>
            </p:cNvPr>
            <p:cNvSpPr>
              <a:spLocks/>
            </p:cNvSpPr>
            <p:nvPr userDrawn="1"/>
          </p:nvSpPr>
          <p:spPr bwMode="auto">
            <a:xfrm>
              <a:off x="4519613" y="258762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0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7" y="11"/>
                  </a:move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3"/>
                    <a:pt x="0" y="13"/>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2"/>
                  </a:cubicBezTo>
                  <a:cubicBezTo>
                    <a:pt x="47" y="12"/>
                    <a:pt x="47" y="12"/>
                    <a:pt x="47" y="12"/>
                  </a:cubicBezTo>
                  <a:cubicBezTo>
                    <a:pt x="47" y="12"/>
                    <a:pt x="47" y="11"/>
                    <a:pt x="47"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 name="Freeform 337">
              <a:extLst>
                <a:ext uri="{FF2B5EF4-FFF2-40B4-BE49-F238E27FC236}">
                  <a16:creationId xmlns:a16="http://schemas.microsoft.com/office/drawing/2014/main" id="{EB08DED4-B2BE-3976-F950-4F487A6A7F57}"/>
                </a:ext>
              </a:extLst>
            </p:cNvPr>
            <p:cNvSpPr>
              <a:spLocks/>
            </p:cNvSpPr>
            <p:nvPr userDrawn="1"/>
          </p:nvSpPr>
          <p:spPr bwMode="auto">
            <a:xfrm>
              <a:off x="4394201" y="25669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1"/>
                    <a:pt x="47" y="11"/>
                  </a:cubicBezTo>
                  <a:cubicBezTo>
                    <a:pt x="47" y="11"/>
                    <a:pt x="47" y="10"/>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2"/>
                    <a:pt x="0" y="12"/>
                  </a:cubicBezTo>
                  <a:cubicBezTo>
                    <a:pt x="0" y="12"/>
                    <a:pt x="0" y="12"/>
                    <a:pt x="0" y="12"/>
                  </a:cubicBezTo>
                  <a:cubicBezTo>
                    <a:pt x="0" y="13"/>
                    <a:pt x="0" y="13"/>
                    <a:pt x="0" y="13"/>
                  </a:cubicBezTo>
                  <a:cubicBezTo>
                    <a:pt x="0" y="13"/>
                    <a:pt x="0" y="13"/>
                    <a:pt x="0" y="13"/>
                  </a:cubicBezTo>
                  <a:cubicBezTo>
                    <a:pt x="0" y="13"/>
                    <a:pt x="1"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 name="Freeform 338">
              <a:extLst>
                <a:ext uri="{FF2B5EF4-FFF2-40B4-BE49-F238E27FC236}">
                  <a16:creationId xmlns:a16="http://schemas.microsoft.com/office/drawing/2014/main" id="{930FF953-3920-F295-B262-DBBE81C0A77B}"/>
                </a:ext>
              </a:extLst>
            </p:cNvPr>
            <p:cNvSpPr>
              <a:spLocks/>
            </p:cNvSpPr>
            <p:nvPr userDrawn="1"/>
          </p:nvSpPr>
          <p:spPr bwMode="auto">
            <a:xfrm>
              <a:off x="4432301" y="259080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 y="14"/>
                  </a:move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3"/>
                    <a:pt x="0" y="13"/>
                    <a:pt x="0" y="14"/>
                  </a:cubicBezTo>
                  <a:cubicBezTo>
                    <a:pt x="0" y="14"/>
                    <a:pt x="0" y="14"/>
                    <a:pt x="1" y="14"/>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 name="Freeform 339">
              <a:extLst>
                <a:ext uri="{FF2B5EF4-FFF2-40B4-BE49-F238E27FC236}">
                  <a16:creationId xmlns:a16="http://schemas.microsoft.com/office/drawing/2014/main" id="{C331FA6A-B477-F629-7E46-8AAA58DB4DAD}"/>
                </a:ext>
              </a:extLst>
            </p:cNvPr>
            <p:cNvSpPr>
              <a:spLocks/>
            </p:cNvSpPr>
            <p:nvPr userDrawn="1"/>
          </p:nvSpPr>
          <p:spPr bwMode="auto">
            <a:xfrm>
              <a:off x="4473576" y="26146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1"/>
                  </a:move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0" y="12"/>
                  </a:cubicBezTo>
                  <a:cubicBezTo>
                    <a:pt x="0" y="12"/>
                    <a:pt x="0" y="13"/>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0" name="Freeform 340">
              <a:extLst>
                <a:ext uri="{FF2B5EF4-FFF2-40B4-BE49-F238E27FC236}">
                  <a16:creationId xmlns:a16="http://schemas.microsoft.com/office/drawing/2014/main" id="{2FE5F3B7-E46D-E35C-51F9-1E65DD284E6F}"/>
                </a:ext>
              </a:extLst>
            </p:cNvPr>
            <p:cNvSpPr>
              <a:spLocks/>
            </p:cNvSpPr>
            <p:nvPr userDrawn="1"/>
          </p:nvSpPr>
          <p:spPr bwMode="auto">
            <a:xfrm>
              <a:off x="4348163" y="25939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0 h 24"/>
                <a:gd name="T58" fmla="*/ 2147483646 w 47"/>
                <a:gd name="T59" fmla="*/ 0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5" y="23"/>
                  </a:move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1"/>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7" y="9"/>
                    <a:pt x="47" y="9"/>
                    <a:pt x="47"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lnTo>
                    <a:pt x="25" y="23"/>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 name="Freeform 341">
              <a:extLst>
                <a:ext uri="{FF2B5EF4-FFF2-40B4-BE49-F238E27FC236}">
                  <a16:creationId xmlns:a16="http://schemas.microsoft.com/office/drawing/2014/main" id="{4C845601-1BF3-89D7-6C07-4E4CBAA03F41}"/>
                </a:ext>
              </a:extLst>
            </p:cNvPr>
            <p:cNvSpPr>
              <a:spLocks/>
            </p:cNvSpPr>
            <p:nvPr userDrawn="1"/>
          </p:nvSpPr>
          <p:spPr bwMode="auto">
            <a:xfrm>
              <a:off x="4386263" y="26177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7" y="23"/>
                  </a:move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2"/>
                  </a:cubicBezTo>
                  <a:cubicBezTo>
                    <a:pt x="47" y="12"/>
                    <a:pt x="47" y="12"/>
                    <a:pt x="47" y="12"/>
                  </a:cubicBezTo>
                  <a:cubicBezTo>
                    <a:pt x="47" y="11"/>
                    <a:pt x="47" y="11"/>
                    <a:pt x="47" y="11"/>
                  </a:cubicBezTo>
                  <a:cubicBezTo>
                    <a:pt x="47" y="11"/>
                    <a:pt x="47" y="11"/>
                    <a:pt x="47" y="11"/>
                  </a:cubicBezTo>
                  <a:cubicBezTo>
                    <a:pt x="47" y="11"/>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0" y="12"/>
                    <a:pt x="0" y="12"/>
                    <a:pt x="0" y="12"/>
                  </a:cubicBezTo>
                  <a:cubicBezTo>
                    <a:pt x="0" y="13"/>
                    <a:pt x="0" y="13"/>
                    <a:pt x="0" y="13"/>
                  </a:cubicBezTo>
                  <a:cubicBezTo>
                    <a:pt x="0" y="13"/>
                    <a:pt x="0" y="13"/>
                    <a:pt x="1" y="13"/>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 name="Freeform 342">
              <a:extLst>
                <a:ext uri="{FF2B5EF4-FFF2-40B4-BE49-F238E27FC236}">
                  <a16:creationId xmlns:a16="http://schemas.microsoft.com/office/drawing/2014/main" id="{46D66997-0A16-14FD-BB39-CAECAE804F12}"/>
                </a:ext>
              </a:extLst>
            </p:cNvPr>
            <p:cNvSpPr>
              <a:spLocks/>
            </p:cNvSpPr>
            <p:nvPr userDrawn="1"/>
          </p:nvSpPr>
          <p:spPr bwMode="auto">
            <a:xfrm>
              <a:off x="4427538" y="26416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0"/>
                  </a:move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2"/>
                  </a:cubicBezTo>
                  <a:cubicBezTo>
                    <a:pt x="1" y="12"/>
                    <a:pt x="0" y="12"/>
                    <a:pt x="0" y="12"/>
                  </a:cubicBezTo>
                  <a:cubicBezTo>
                    <a:pt x="0" y="12"/>
                    <a:pt x="0" y="12"/>
                    <a:pt x="0" y="12"/>
                  </a:cubicBezTo>
                  <a:cubicBezTo>
                    <a:pt x="0" y="13"/>
                    <a:pt x="0" y="13"/>
                    <a:pt x="0" y="13"/>
                  </a:cubicBezTo>
                  <a:cubicBezTo>
                    <a:pt x="0"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1"/>
                    <a:pt x="47" y="11"/>
                  </a:cubicBezTo>
                  <a:cubicBezTo>
                    <a:pt x="47" y="10"/>
                    <a:pt x="47" y="10"/>
                    <a:pt x="47" y="1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 name="Freeform 343">
              <a:extLst>
                <a:ext uri="{FF2B5EF4-FFF2-40B4-BE49-F238E27FC236}">
                  <a16:creationId xmlns:a16="http://schemas.microsoft.com/office/drawing/2014/main" id="{72D81E55-37EA-6D38-D02A-52954BDBA822}"/>
                </a:ext>
              </a:extLst>
            </p:cNvPr>
            <p:cNvSpPr>
              <a:spLocks/>
            </p:cNvSpPr>
            <p:nvPr userDrawn="1"/>
          </p:nvSpPr>
          <p:spPr bwMode="auto">
            <a:xfrm>
              <a:off x="4200526" y="2189163"/>
              <a:ext cx="517525" cy="300038"/>
            </a:xfrm>
            <a:custGeom>
              <a:avLst/>
              <a:gdLst>
                <a:gd name="T0" fmla="*/ 2147483646 w 326"/>
                <a:gd name="T1" fmla="*/ 2147483646 h 189"/>
                <a:gd name="T2" fmla="*/ 2147483646 w 326"/>
                <a:gd name="T3" fmla="*/ 2147483646 h 189"/>
                <a:gd name="T4" fmla="*/ 2147483646 w 326"/>
                <a:gd name="T5" fmla="*/ 2147483646 h 189"/>
                <a:gd name="T6" fmla="*/ 2147483646 w 326"/>
                <a:gd name="T7" fmla="*/ 2147483646 h 189"/>
                <a:gd name="T8" fmla="*/ 0 w 326"/>
                <a:gd name="T9" fmla="*/ 0 h 189"/>
                <a:gd name="T10" fmla="*/ 2147483646 w 326"/>
                <a:gd name="T11" fmla="*/ 2147483646 h 189"/>
                <a:gd name="T12" fmla="*/ 2147483646 w 326"/>
                <a:gd name="T13" fmla="*/ 2147483646 h 1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6" h="189">
                  <a:moveTo>
                    <a:pt x="158" y="91"/>
                  </a:moveTo>
                  <a:cubicBezTo>
                    <a:pt x="326" y="189"/>
                    <a:pt x="326" y="189"/>
                    <a:pt x="326" y="189"/>
                  </a:cubicBezTo>
                  <a:cubicBezTo>
                    <a:pt x="326" y="189"/>
                    <a:pt x="325" y="187"/>
                    <a:pt x="309" y="178"/>
                  </a:cubicBezTo>
                  <a:cubicBezTo>
                    <a:pt x="45" y="24"/>
                    <a:pt x="45" y="24"/>
                    <a:pt x="45" y="24"/>
                  </a:cubicBezTo>
                  <a:cubicBezTo>
                    <a:pt x="45" y="24"/>
                    <a:pt x="7" y="1"/>
                    <a:pt x="0" y="0"/>
                  </a:cubicBezTo>
                  <a:cubicBezTo>
                    <a:pt x="12" y="5"/>
                    <a:pt x="12" y="5"/>
                    <a:pt x="12" y="5"/>
                  </a:cubicBezTo>
                  <a:lnTo>
                    <a:pt x="158" y="91"/>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 name="Freeform 344">
              <a:extLst>
                <a:ext uri="{FF2B5EF4-FFF2-40B4-BE49-F238E27FC236}">
                  <a16:creationId xmlns:a16="http://schemas.microsoft.com/office/drawing/2014/main" id="{E0CE0EA0-404B-F1F5-027A-0909A2CE8F20}"/>
                </a:ext>
              </a:extLst>
            </p:cNvPr>
            <p:cNvSpPr>
              <a:spLocks/>
            </p:cNvSpPr>
            <p:nvPr userDrawn="1"/>
          </p:nvSpPr>
          <p:spPr bwMode="auto">
            <a:xfrm>
              <a:off x="4237038" y="224472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0 h 25"/>
                <a:gd name="T24" fmla="*/ 2147483646 w 47"/>
                <a:gd name="T25" fmla="*/ 0 h 25"/>
                <a:gd name="T26" fmla="*/ 2147483646 w 47"/>
                <a:gd name="T27" fmla="*/ 0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0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47" y="11"/>
                  </a:move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0" y="12"/>
                  </a:cubicBezTo>
                  <a:cubicBezTo>
                    <a:pt x="0" y="12"/>
                    <a:pt x="0" y="13"/>
                    <a:pt x="0" y="13"/>
                  </a:cubicBezTo>
                  <a:cubicBezTo>
                    <a:pt x="0" y="13"/>
                    <a:pt x="0" y="13"/>
                    <a:pt x="0" y="13"/>
                  </a:cubicBezTo>
                  <a:cubicBezTo>
                    <a:pt x="0" y="13"/>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7"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 name="Freeform 345">
              <a:extLst>
                <a:ext uri="{FF2B5EF4-FFF2-40B4-BE49-F238E27FC236}">
                  <a16:creationId xmlns:a16="http://schemas.microsoft.com/office/drawing/2014/main" id="{16456E62-E328-DC28-0757-619937C8AF3E}"/>
                </a:ext>
              </a:extLst>
            </p:cNvPr>
            <p:cNvSpPr>
              <a:spLocks/>
            </p:cNvSpPr>
            <p:nvPr userDrawn="1"/>
          </p:nvSpPr>
          <p:spPr bwMode="auto">
            <a:xfrm>
              <a:off x="4279901" y="2268538"/>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0 h 24"/>
                <a:gd name="T22" fmla="*/ 2147483646 w 46"/>
                <a:gd name="T23" fmla="*/ 0 h 24"/>
                <a:gd name="T24" fmla="*/ 2147483646 w 46"/>
                <a:gd name="T25" fmla="*/ 0 h 24"/>
                <a:gd name="T26" fmla="*/ 2147483646 w 46"/>
                <a:gd name="T27" fmla="*/ 0 h 24"/>
                <a:gd name="T28" fmla="*/ 2147483646 w 46"/>
                <a:gd name="T29" fmla="*/ 0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0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46" y="10"/>
                  </a:move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3"/>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2"/>
                    <a:pt x="46" y="12"/>
                  </a:cubicBezTo>
                  <a:cubicBezTo>
                    <a:pt x="46" y="12"/>
                    <a:pt x="46" y="11"/>
                    <a:pt x="46" y="11"/>
                  </a:cubicBezTo>
                  <a:cubicBezTo>
                    <a:pt x="46" y="11"/>
                    <a:pt x="46" y="10"/>
                    <a:pt x="46"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 name="Freeform 346">
              <a:extLst>
                <a:ext uri="{FF2B5EF4-FFF2-40B4-BE49-F238E27FC236}">
                  <a16:creationId xmlns:a16="http://schemas.microsoft.com/office/drawing/2014/main" id="{00208CA5-487B-8BF8-7C5D-FB965F789170}"/>
                </a:ext>
              </a:extLst>
            </p:cNvPr>
            <p:cNvSpPr>
              <a:spLocks/>
            </p:cNvSpPr>
            <p:nvPr userDrawn="1"/>
          </p:nvSpPr>
          <p:spPr bwMode="auto">
            <a:xfrm>
              <a:off x="4154488" y="21986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1"/>
                    <a:pt x="47" y="10"/>
                  </a:cubicBezTo>
                  <a:cubicBezTo>
                    <a:pt x="47" y="10"/>
                    <a:pt x="47" y="10"/>
                    <a:pt x="47" y="10"/>
                  </a:cubicBezTo>
                  <a:cubicBezTo>
                    <a:pt x="47" y="10"/>
                    <a:pt x="47" y="10"/>
                    <a:pt x="47" y="10"/>
                  </a:cubicBezTo>
                  <a:cubicBezTo>
                    <a:pt x="47" y="10"/>
                    <a:pt x="47" y="10"/>
                    <a:pt x="47"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1" y="13"/>
                  </a:cubicBezTo>
                  <a:cubicBezTo>
                    <a:pt x="1" y="13"/>
                    <a:pt x="1" y="13"/>
                    <a:pt x="1"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 name="Freeform 347">
              <a:extLst>
                <a:ext uri="{FF2B5EF4-FFF2-40B4-BE49-F238E27FC236}">
                  <a16:creationId xmlns:a16="http://schemas.microsoft.com/office/drawing/2014/main" id="{096931E8-1D9C-5D7E-4FA6-44C60085BFA1}"/>
                </a:ext>
              </a:extLst>
            </p:cNvPr>
            <p:cNvSpPr>
              <a:spLocks/>
            </p:cNvSpPr>
            <p:nvPr userDrawn="1"/>
          </p:nvSpPr>
          <p:spPr bwMode="auto">
            <a:xfrm>
              <a:off x="4321176" y="22923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2"/>
                  </a:cubicBezTo>
                  <a:cubicBezTo>
                    <a:pt x="0" y="12"/>
                    <a:pt x="0" y="13"/>
                    <a:pt x="0" y="13"/>
                  </a:cubicBezTo>
                  <a:cubicBezTo>
                    <a:pt x="0" y="13"/>
                    <a:pt x="0" y="13"/>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2"/>
                    <a:pt x="47" y="11"/>
                  </a:cubicBezTo>
                  <a:cubicBezTo>
                    <a:pt x="47" y="11"/>
                    <a:pt x="47" y="11"/>
                    <a:pt x="46" y="11"/>
                  </a:cubicBezTo>
                  <a:lnTo>
                    <a:pt x="46" y="1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 name="Freeform 348">
              <a:extLst>
                <a:ext uri="{FF2B5EF4-FFF2-40B4-BE49-F238E27FC236}">
                  <a16:creationId xmlns:a16="http://schemas.microsoft.com/office/drawing/2014/main" id="{81E51AAE-DB6D-1F75-B1F1-83E8AD22074E}"/>
                </a:ext>
              </a:extLst>
            </p:cNvPr>
            <p:cNvSpPr>
              <a:spLocks/>
            </p:cNvSpPr>
            <p:nvPr userDrawn="1"/>
          </p:nvSpPr>
          <p:spPr bwMode="auto">
            <a:xfrm>
              <a:off x="4362451" y="2316163"/>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0 h 24"/>
                <a:gd name="T22" fmla="*/ 2147483646 w 46"/>
                <a:gd name="T23" fmla="*/ 0 h 24"/>
                <a:gd name="T24" fmla="*/ 2147483646 w 46"/>
                <a:gd name="T25" fmla="*/ 0 h 24"/>
                <a:gd name="T26" fmla="*/ 2147483646 w 46"/>
                <a:gd name="T27" fmla="*/ 0 h 24"/>
                <a:gd name="T28" fmla="*/ 2147483646 w 46"/>
                <a:gd name="T29" fmla="*/ 0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0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46" y="10"/>
                  </a:move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2"/>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1"/>
                  </a:cubicBezTo>
                  <a:cubicBezTo>
                    <a:pt x="46" y="11"/>
                    <a:pt x="46" y="11"/>
                    <a:pt x="46" y="11"/>
                  </a:cubicBezTo>
                  <a:cubicBezTo>
                    <a:pt x="46" y="11"/>
                    <a:pt x="46" y="11"/>
                    <a:pt x="46"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 name="Freeform 349">
              <a:extLst>
                <a:ext uri="{FF2B5EF4-FFF2-40B4-BE49-F238E27FC236}">
                  <a16:creationId xmlns:a16="http://schemas.microsoft.com/office/drawing/2014/main" id="{9233AD34-30A5-1D5F-34C8-C0C3D4397245}"/>
                </a:ext>
              </a:extLst>
            </p:cNvPr>
            <p:cNvSpPr>
              <a:spLocks/>
            </p:cNvSpPr>
            <p:nvPr userDrawn="1"/>
          </p:nvSpPr>
          <p:spPr bwMode="auto">
            <a:xfrm>
              <a:off x="4403726" y="2338388"/>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0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0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6" y="11"/>
                  </a:move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4"/>
                  </a:cubicBezTo>
                  <a:cubicBezTo>
                    <a:pt x="0" y="14"/>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7" y="12"/>
                    <a:pt x="47" y="12"/>
                  </a:cubicBezTo>
                  <a:cubicBezTo>
                    <a:pt x="47" y="12"/>
                    <a:pt x="47" y="12"/>
                    <a:pt x="47" y="12"/>
                  </a:cubicBezTo>
                  <a:cubicBezTo>
                    <a:pt x="47" y="12"/>
                    <a:pt x="46" y="11"/>
                    <a:pt x="46"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 name="Freeform 350">
              <a:extLst>
                <a:ext uri="{FF2B5EF4-FFF2-40B4-BE49-F238E27FC236}">
                  <a16:creationId xmlns:a16="http://schemas.microsoft.com/office/drawing/2014/main" id="{5EC5424B-0F9B-38E8-9D1A-275EB5BFDC77}"/>
                </a:ext>
              </a:extLst>
            </p:cNvPr>
            <p:cNvSpPr>
              <a:spLocks/>
            </p:cNvSpPr>
            <p:nvPr userDrawn="1"/>
          </p:nvSpPr>
          <p:spPr bwMode="auto">
            <a:xfrm>
              <a:off x="4471988" y="23796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0"/>
                  </a:move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 name="Freeform 351">
              <a:extLst>
                <a:ext uri="{FF2B5EF4-FFF2-40B4-BE49-F238E27FC236}">
                  <a16:creationId xmlns:a16="http://schemas.microsoft.com/office/drawing/2014/main" id="{73B0FC8A-57C1-A719-7357-3B15A64FF83B}"/>
                </a:ext>
              </a:extLst>
            </p:cNvPr>
            <p:cNvSpPr>
              <a:spLocks/>
            </p:cNvSpPr>
            <p:nvPr userDrawn="1"/>
          </p:nvSpPr>
          <p:spPr bwMode="auto">
            <a:xfrm>
              <a:off x="4513263" y="2401888"/>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0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0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47" y="11"/>
                  </a:move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7"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 name="Freeform 352">
              <a:extLst>
                <a:ext uri="{FF2B5EF4-FFF2-40B4-BE49-F238E27FC236}">
                  <a16:creationId xmlns:a16="http://schemas.microsoft.com/office/drawing/2014/main" id="{9FB9E6C5-1BE5-1F10-C4C9-8E1A2DB45CD8}"/>
                </a:ext>
              </a:extLst>
            </p:cNvPr>
            <p:cNvSpPr>
              <a:spLocks/>
            </p:cNvSpPr>
            <p:nvPr userDrawn="1"/>
          </p:nvSpPr>
          <p:spPr bwMode="auto">
            <a:xfrm>
              <a:off x="4554538" y="242570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0 h 25"/>
                <a:gd name="T50" fmla="*/ 2147483646 w 47"/>
                <a:gd name="T51" fmla="*/ 0 h 25"/>
                <a:gd name="T52" fmla="*/ 2147483646 w 47"/>
                <a:gd name="T53" fmla="*/ 0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27" y="23"/>
                  </a:move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0" y="12"/>
                  </a:cubicBezTo>
                  <a:cubicBezTo>
                    <a:pt x="0" y="13"/>
                    <a:pt x="0" y="13"/>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lnTo>
                    <a:pt x="27" y="2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 name="Freeform 353">
              <a:extLst>
                <a:ext uri="{FF2B5EF4-FFF2-40B4-BE49-F238E27FC236}">
                  <a16:creationId xmlns:a16="http://schemas.microsoft.com/office/drawing/2014/main" id="{698A952B-DF14-258A-5D68-1D91704F6064}"/>
                </a:ext>
              </a:extLst>
            </p:cNvPr>
            <p:cNvSpPr>
              <a:spLocks/>
            </p:cNvSpPr>
            <p:nvPr userDrawn="1"/>
          </p:nvSpPr>
          <p:spPr bwMode="auto">
            <a:xfrm>
              <a:off x="4595813" y="24495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0 h 24"/>
                <a:gd name="T42" fmla="*/ 2147483646 w 47"/>
                <a:gd name="T43" fmla="*/ 0 h 24"/>
                <a:gd name="T44" fmla="*/ 2147483646 w 47"/>
                <a:gd name="T45" fmla="*/ 0 h 24"/>
                <a:gd name="T46" fmla="*/ 2147483646 w 47"/>
                <a:gd name="T47" fmla="*/ 0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32" y="21"/>
                  </a:move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3"/>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 name="Freeform 354">
              <a:extLst>
                <a:ext uri="{FF2B5EF4-FFF2-40B4-BE49-F238E27FC236}">
                  <a16:creationId xmlns:a16="http://schemas.microsoft.com/office/drawing/2014/main" id="{7FE25679-6A66-34D7-5A8A-81191D820EE4}"/>
                </a:ext>
              </a:extLst>
            </p:cNvPr>
            <p:cNvSpPr>
              <a:spLocks/>
            </p:cNvSpPr>
            <p:nvPr userDrawn="1"/>
          </p:nvSpPr>
          <p:spPr bwMode="auto">
            <a:xfrm>
              <a:off x="4673601" y="25003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0"/>
                  </a:moveTo>
                  <a:cubicBezTo>
                    <a:pt x="47" y="10"/>
                    <a:pt x="47" y="10"/>
                    <a:pt x="47" y="10"/>
                  </a:cubicBezTo>
                  <a:cubicBezTo>
                    <a:pt x="47" y="10"/>
                    <a:pt x="47" y="10"/>
                    <a:pt x="47" y="10"/>
                  </a:cubicBezTo>
                  <a:cubicBezTo>
                    <a:pt x="47" y="10"/>
                    <a:pt x="47" y="10"/>
                    <a:pt x="47"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0" y="12"/>
                  </a:cubicBezTo>
                  <a:cubicBezTo>
                    <a:pt x="0" y="12"/>
                    <a:pt x="0" y="12"/>
                    <a:pt x="0" y="12"/>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1"/>
                    <a:pt x="47"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 name="Freeform 355">
              <a:extLst>
                <a:ext uri="{FF2B5EF4-FFF2-40B4-BE49-F238E27FC236}">
                  <a16:creationId xmlns:a16="http://schemas.microsoft.com/office/drawing/2014/main" id="{73BF54EB-4775-3035-7737-9381D95875AA}"/>
                </a:ext>
              </a:extLst>
            </p:cNvPr>
            <p:cNvSpPr>
              <a:spLocks/>
            </p:cNvSpPr>
            <p:nvPr userDrawn="1"/>
          </p:nvSpPr>
          <p:spPr bwMode="auto">
            <a:xfrm>
              <a:off x="4102101" y="22240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7" y="13"/>
                  </a:cubicBezTo>
                  <a:cubicBezTo>
                    <a:pt x="47" y="12"/>
                    <a:pt x="47" y="12"/>
                    <a:pt x="47"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 name="Freeform 356">
              <a:extLst>
                <a:ext uri="{FF2B5EF4-FFF2-40B4-BE49-F238E27FC236}">
                  <a16:creationId xmlns:a16="http://schemas.microsoft.com/office/drawing/2014/main" id="{EDA7C948-2102-1B59-7DFC-9B5AA6320A2F}"/>
                </a:ext>
              </a:extLst>
            </p:cNvPr>
            <p:cNvSpPr>
              <a:spLocks/>
            </p:cNvSpPr>
            <p:nvPr userDrawn="1"/>
          </p:nvSpPr>
          <p:spPr bwMode="auto">
            <a:xfrm>
              <a:off x="4143376" y="22479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6" y="11"/>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1"/>
                    <a:pt x="47" y="11"/>
                    <a:pt x="47" y="11"/>
                  </a:cubicBezTo>
                  <a:cubicBezTo>
                    <a:pt x="47" y="11"/>
                    <a:pt x="47" y="11"/>
                    <a:pt x="46"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 name="Freeform 357">
              <a:extLst>
                <a:ext uri="{FF2B5EF4-FFF2-40B4-BE49-F238E27FC236}">
                  <a16:creationId xmlns:a16="http://schemas.microsoft.com/office/drawing/2014/main" id="{46F821BD-C60F-DC68-66FB-F6180232247C}"/>
                </a:ext>
              </a:extLst>
            </p:cNvPr>
            <p:cNvSpPr>
              <a:spLocks/>
            </p:cNvSpPr>
            <p:nvPr userDrawn="1"/>
          </p:nvSpPr>
          <p:spPr bwMode="auto">
            <a:xfrm>
              <a:off x="4184651" y="2271713"/>
              <a:ext cx="74613" cy="38100"/>
            </a:xfrm>
            <a:custGeom>
              <a:avLst/>
              <a:gdLst>
                <a:gd name="T0" fmla="*/ 2147483646 w 47"/>
                <a:gd name="T1" fmla="*/ 2147483646 h 24"/>
                <a:gd name="T2" fmla="*/ 2147483646 w 47"/>
                <a:gd name="T3" fmla="*/ 2147483646 h 24"/>
                <a:gd name="T4" fmla="*/ 2147483646 w 47"/>
                <a:gd name="T5" fmla="*/ 0 h 24"/>
                <a:gd name="T6" fmla="*/ 2147483646 w 47"/>
                <a:gd name="T7" fmla="*/ 0 h 24"/>
                <a:gd name="T8" fmla="*/ 2147483646 w 47"/>
                <a:gd name="T9" fmla="*/ 0 h 24"/>
                <a:gd name="T10" fmla="*/ 2147483646 w 47"/>
                <a:gd name="T11" fmla="*/ 0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33" y="2"/>
                  </a:move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3"/>
                  </a:cubicBezTo>
                  <a:cubicBezTo>
                    <a:pt x="0" y="13"/>
                    <a:pt x="0" y="13"/>
                    <a:pt x="0" y="13"/>
                  </a:cubicBezTo>
                  <a:cubicBezTo>
                    <a:pt x="0" y="13"/>
                    <a:pt x="0" y="13"/>
                    <a:pt x="0" y="13"/>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2"/>
                    <a:pt x="47" y="12"/>
                  </a:cubicBezTo>
                  <a:cubicBezTo>
                    <a:pt x="47" y="12"/>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 name="Freeform 358">
              <a:extLst>
                <a:ext uri="{FF2B5EF4-FFF2-40B4-BE49-F238E27FC236}">
                  <a16:creationId xmlns:a16="http://schemas.microsoft.com/office/drawing/2014/main" id="{8E9B38EE-A76B-E1BB-6E60-FB6A6F6F8857}"/>
                </a:ext>
              </a:extLst>
            </p:cNvPr>
            <p:cNvSpPr>
              <a:spLocks/>
            </p:cNvSpPr>
            <p:nvPr userDrawn="1"/>
          </p:nvSpPr>
          <p:spPr bwMode="auto">
            <a:xfrm>
              <a:off x="4225926" y="22955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0"/>
                  </a:move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0" y="12"/>
                  </a:cubicBezTo>
                  <a:cubicBezTo>
                    <a:pt x="0" y="12"/>
                    <a:pt x="0" y="13"/>
                    <a:pt x="0" y="13"/>
                  </a:cubicBezTo>
                  <a:cubicBezTo>
                    <a:pt x="1" y="13"/>
                    <a:pt x="1" y="13"/>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1"/>
                  </a:cubicBezTo>
                  <a:cubicBezTo>
                    <a:pt x="47" y="11"/>
                    <a:pt x="47" y="11"/>
                    <a:pt x="47" y="11"/>
                  </a:cubicBezTo>
                  <a:cubicBezTo>
                    <a:pt x="47" y="11"/>
                    <a:pt x="47" y="11"/>
                    <a:pt x="47" y="11"/>
                  </a:cubicBezTo>
                  <a:cubicBezTo>
                    <a:pt x="47" y="10"/>
                    <a:pt x="47" y="10"/>
                    <a:pt x="47"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 name="Freeform 359">
              <a:extLst>
                <a:ext uri="{FF2B5EF4-FFF2-40B4-BE49-F238E27FC236}">
                  <a16:creationId xmlns:a16="http://schemas.microsoft.com/office/drawing/2014/main" id="{DDBC7509-E20A-883E-341B-5FDBA9409FBF}"/>
                </a:ext>
              </a:extLst>
            </p:cNvPr>
            <p:cNvSpPr>
              <a:spLocks/>
            </p:cNvSpPr>
            <p:nvPr userDrawn="1"/>
          </p:nvSpPr>
          <p:spPr bwMode="auto">
            <a:xfrm>
              <a:off x="4267201" y="23193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0"/>
                  </a:moveTo>
                  <a:cubicBezTo>
                    <a:pt x="47" y="10"/>
                    <a:pt x="47" y="10"/>
                    <a:pt x="47" y="10"/>
                  </a:cubicBezTo>
                  <a:cubicBezTo>
                    <a:pt x="47" y="10"/>
                    <a:pt x="47" y="10"/>
                    <a:pt x="47"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0" y="12"/>
                    <a:pt x="0" y="12"/>
                  </a:cubicBezTo>
                  <a:cubicBezTo>
                    <a:pt x="0" y="12"/>
                    <a:pt x="0" y="12"/>
                    <a:pt x="0" y="12"/>
                  </a:cubicBezTo>
                  <a:cubicBezTo>
                    <a:pt x="0" y="13"/>
                    <a:pt x="0"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 name="Freeform 360">
              <a:extLst>
                <a:ext uri="{FF2B5EF4-FFF2-40B4-BE49-F238E27FC236}">
                  <a16:creationId xmlns:a16="http://schemas.microsoft.com/office/drawing/2014/main" id="{9169C59B-2ED1-E58A-9FB0-784087BD4FCA}"/>
                </a:ext>
              </a:extLst>
            </p:cNvPr>
            <p:cNvSpPr>
              <a:spLocks/>
            </p:cNvSpPr>
            <p:nvPr userDrawn="1"/>
          </p:nvSpPr>
          <p:spPr bwMode="auto">
            <a:xfrm>
              <a:off x="4310063" y="2341563"/>
              <a:ext cx="73025" cy="39688"/>
            </a:xfrm>
            <a:custGeom>
              <a:avLst/>
              <a:gdLst>
                <a:gd name="T0" fmla="*/ 2147483646 w 46"/>
                <a:gd name="T1" fmla="*/ 2147483646 h 25"/>
                <a:gd name="T2" fmla="*/ 2147483646 w 46"/>
                <a:gd name="T3" fmla="*/ 2147483646 h 25"/>
                <a:gd name="T4" fmla="*/ 2147483646 w 46"/>
                <a:gd name="T5" fmla="*/ 2147483646 h 25"/>
                <a:gd name="T6" fmla="*/ 2147483646 w 46"/>
                <a:gd name="T7" fmla="*/ 2147483646 h 25"/>
                <a:gd name="T8" fmla="*/ 2147483646 w 46"/>
                <a:gd name="T9" fmla="*/ 2147483646 h 25"/>
                <a:gd name="T10" fmla="*/ 2147483646 w 46"/>
                <a:gd name="T11" fmla="*/ 2147483646 h 25"/>
                <a:gd name="T12" fmla="*/ 2147483646 w 46"/>
                <a:gd name="T13" fmla="*/ 2147483646 h 25"/>
                <a:gd name="T14" fmla="*/ 2147483646 w 46"/>
                <a:gd name="T15" fmla="*/ 2147483646 h 25"/>
                <a:gd name="T16" fmla="*/ 2147483646 w 46"/>
                <a:gd name="T17" fmla="*/ 2147483646 h 25"/>
                <a:gd name="T18" fmla="*/ 2147483646 w 46"/>
                <a:gd name="T19" fmla="*/ 2147483646 h 25"/>
                <a:gd name="T20" fmla="*/ 2147483646 w 46"/>
                <a:gd name="T21" fmla="*/ 2147483646 h 25"/>
                <a:gd name="T22" fmla="*/ 2147483646 w 46"/>
                <a:gd name="T23" fmla="*/ 2147483646 h 25"/>
                <a:gd name="T24" fmla="*/ 2147483646 w 46"/>
                <a:gd name="T25" fmla="*/ 0 h 25"/>
                <a:gd name="T26" fmla="*/ 2147483646 w 46"/>
                <a:gd name="T27" fmla="*/ 2147483646 h 25"/>
                <a:gd name="T28" fmla="*/ 2147483646 w 46"/>
                <a:gd name="T29" fmla="*/ 2147483646 h 25"/>
                <a:gd name="T30" fmla="*/ 2147483646 w 46"/>
                <a:gd name="T31" fmla="*/ 2147483646 h 25"/>
                <a:gd name="T32" fmla="*/ 2147483646 w 46"/>
                <a:gd name="T33" fmla="*/ 2147483646 h 25"/>
                <a:gd name="T34" fmla="*/ 2147483646 w 46"/>
                <a:gd name="T35" fmla="*/ 2147483646 h 25"/>
                <a:gd name="T36" fmla="*/ 2147483646 w 46"/>
                <a:gd name="T37" fmla="*/ 2147483646 h 25"/>
                <a:gd name="T38" fmla="*/ 2147483646 w 46"/>
                <a:gd name="T39" fmla="*/ 2147483646 h 25"/>
                <a:gd name="T40" fmla="*/ 2147483646 w 46"/>
                <a:gd name="T41" fmla="*/ 2147483646 h 25"/>
                <a:gd name="T42" fmla="*/ 2147483646 w 46"/>
                <a:gd name="T43" fmla="*/ 2147483646 h 25"/>
                <a:gd name="T44" fmla="*/ 2147483646 w 46"/>
                <a:gd name="T45" fmla="*/ 2147483646 h 25"/>
                <a:gd name="T46" fmla="*/ 2147483646 w 46"/>
                <a:gd name="T47" fmla="*/ 2147483646 h 25"/>
                <a:gd name="T48" fmla="*/ 2147483646 w 46"/>
                <a:gd name="T49" fmla="*/ 2147483646 h 25"/>
                <a:gd name="T50" fmla="*/ 2147483646 w 46"/>
                <a:gd name="T51" fmla="*/ 2147483646 h 25"/>
                <a:gd name="T52" fmla="*/ 2147483646 w 46"/>
                <a:gd name="T53" fmla="*/ 2147483646 h 25"/>
                <a:gd name="T54" fmla="*/ 2147483646 w 46"/>
                <a:gd name="T55" fmla="*/ 2147483646 h 25"/>
                <a:gd name="T56" fmla="*/ 0 w 46"/>
                <a:gd name="T57" fmla="*/ 2147483646 h 25"/>
                <a:gd name="T58" fmla="*/ 2147483646 w 46"/>
                <a:gd name="T59" fmla="*/ 2147483646 h 25"/>
                <a:gd name="T60" fmla="*/ 2147483646 w 46"/>
                <a:gd name="T61" fmla="*/ 2147483646 h 25"/>
                <a:gd name="T62" fmla="*/ 2147483646 w 46"/>
                <a:gd name="T63" fmla="*/ 2147483646 h 25"/>
                <a:gd name="T64" fmla="*/ 2147483646 w 46"/>
                <a:gd name="T65" fmla="*/ 2147483646 h 25"/>
                <a:gd name="T66" fmla="*/ 2147483646 w 46"/>
                <a:gd name="T67" fmla="*/ 2147483646 h 25"/>
                <a:gd name="T68" fmla="*/ 2147483646 w 46"/>
                <a:gd name="T69" fmla="*/ 2147483646 h 25"/>
                <a:gd name="T70" fmla="*/ 2147483646 w 46"/>
                <a:gd name="T71" fmla="*/ 2147483646 h 25"/>
                <a:gd name="T72" fmla="*/ 2147483646 w 46"/>
                <a:gd name="T73" fmla="*/ 2147483646 h 25"/>
                <a:gd name="T74" fmla="*/ 2147483646 w 46"/>
                <a:gd name="T75" fmla="*/ 2147483646 h 25"/>
                <a:gd name="T76" fmla="*/ 2147483646 w 46"/>
                <a:gd name="T77" fmla="*/ 2147483646 h 25"/>
                <a:gd name="T78" fmla="*/ 2147483646 w 46"/>
                <a:gd name="T79" fmla="*/ 2147483646 h 25"/>
                <a:gd name="T80" fmla="*/ 2147483646 w 46"/>
                <a:gd name="T81" fmla="*/ 2147483646 h 25"/>
                <a:gd name="T82" fmla="*/ 2147483646 w 46"/>
                <a:gd name="T83" fmla="*/ 2147483646 h 25"/>
                <a:gd name="T84" fmla="*/ 2147483646 w 46"/>
                <a:gd name="T85" fmla="*/ 2147483646 h 25"/>
                <a:gd name="T86" fmla="*/ 2147483646 w 46"/>
                <a:gd name="T87" fmla="*/ 2147483646 h 25"/>
                <a:gd name="T88" fmla="*/ 2147483646 w 46"/>
                <a:gd name="T89" fmla="*/ 2147483646 h 25"/>
                <a:gd name="T90" fmla="*/ 2147483646 w 46"/>
                <a:gd name="T91" fmla="*/ 2147483646 h 25"/>
                <a:gd name="T92" fmla="*/ 2147483646 w 46"/>
                <a:gd name="T93" fmla="*/ 2147483646 h 25"/>
                <a:gd name="T94" fmla="*/ 2147483646 w 46"/>
                <a:gd name="T95" fmla="*/ 2147483646 h 25"/>
                <a:gd name="T96" fmla="*/ 2147483646 w 46"/>
                <a:gd name="T97" fmla="*/ 2147483646 h 25"/>
                <a:gd name="T98" fmla="*/ 2147483646 w 46"/>
                <a:gd name="T99" fmla="*/ 2147483646 h 25"/>
                <a:gd name="T100" fmla="*/ 2147483646 w 46"/>
                <a:gd name="T101" fmla="*/ 2147483646 h 25"/>
                <a:gd name="T102" fmla="*/ 2147483646 w 46"/>
                <a:gd name="T103" fmla="*/ 2147483646 h 25"/>
                <a:gd name="T104" fmla="*/ 2147483646 w 46"/>
                <a:gd name="T105" fmla="*/ 2147483646 h 25"/>
                <a:gd name="T106" fmla="*/ 2147483646 w 46"/>
                <a:gd name="T107" fmla="*/ 2147483646 h 25"/>
                <a:gd name="T108" fmla="*/ 2147483646 w 46"/>
                <a:gd name="T109" fmla="*/ 2147483646 h 25"/>
                <a:gd name="T110" fmla="*/ 2147483646 w 46"/>
                <a:gd name="T111" fmla="*/ 2147483646 h 25"/>
                <a:gd name="T112" fmla="*/ 2147483646 w 46"/>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5">
                  <a:moveTo>
                    <a:pt x="46" y="11"/>
                  </a:moveTo>
                  <a:cubicBezTo>
                    <a:pt x="46" y="11"/>
                    <a:pt x="46" y="11"/>
                    <a:pt x="46" y="11"/>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2"/>
                  </a:cubicBezTo>
                  <a:cubicBezTo>
                    <a:pt x="46" y="12"/>
                    <a:pt x="46" y="12"/>
                    <a:pt x="46" y="12"/>
                  </a:cubicBezTo>
                  <a:cubicBezTo>
                    <a:pt x="46" y="12"/>
                    <a:pt x="46" y="11"/>
                    <a:pt x="46"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 name="Freeform 361">
              <a:extLst>
                <a:ext uri="{FF2B5EF4-FFF2-40B4-BE49-F238E27FC236}">
                  <a16:creationId xmlns:a16="http://schemas.microsoft.com/office/drawing/2014/main" id="{8BB0234A-CE0C-C76B-851B-627A9724B6C0}"/>
                </a:ext>
              </a:extLst>
            </p:cNvPr>
            <p:cNvSpPr>
              <a:spLocks/>
            </p:cNvSpPr>
            <p:nvPr userDrawn="1"/>
          </p:nvSpPr>
          <p:spPr bwMode="auto">
            <a:xfrm>
              <a:off x="4351338" y="236537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0 h 25"/>
                <a:gd name="T24" fmla="*/ 2147483646 w 47"/>
                <a:gd name="T25" fmla="*/ 0 h 25"/>
                <a:gd name="T26" fmla="*/ 2147483646 w 47"/>
                <a:gd name="T27" fmla="*/ 0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0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6" y="11"/>
                  </a:move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4"/>
                  </a:cubicBezTo>
                  <a:cubicBezTo>
                    <a:pt x="0" y="14"/>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7" y="12"/>
                    <a:pt x="47" y="12"/>
                  </a:cubicBezTo>
                  <a:cubicBezTo>
                    <a:pt x="47" y="12"/>
                    <a:pt x="47" y="12"/>
                    <a:pt x="47" y="12"/>
                  </a:cubicBezTo>
                  <a:cubicBezTo>
                    <a:pt x="47" y="12"/>
                    <a:pt x="46" y="11"/>
                    <a:pt x="46" y="11"/>
                  </a:cubicBezTo>
                  <a:cubicBezTo>
                    <a:pt x="46" y="11"/>
                    <a:pt x="46" y="11"/>
                    <a:pt x="46"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 name="Freeform 362">
              <a:extLst>
                <a:ext uri="{FF2B5EF4-FFF2-40B4-BE49-F238E27FC236}">
                  <a16:creationId xmlns:a16="http://schemas.microsoft.com/office/drawing/2014/main" id="{441DD946-A803-9FC3-C684-72147E2B3258}"/>
                </a:ext>
              </a:extLst>
            </p:cNvPr>
            <p:cNvSpPr>
              <a:spLocks/>
            </p:cNvSpPr>
            <p:nvPr userDrawn="1"/>
          </p:nvSpPr>
          <p:spPr bwMode="auto">
            <a:xfrm>
              <a:off x="4052888" y="22494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3"/>
                    <a:pt x="0" y="13"/>
                    <a:pt x="0" y="13"/>
                  </a:cubicBezTo>
                  <a:lnTo>
                    <a:pt x="1" y="1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 name="Freeform 363">
              <a:extLst>
                <a:ext uri="{FF2B5EF4-FFF2-40B4-BE49-F238E27FC236}">
                  <a16:creationId xmlns:a16="http://schemas.microsoft.com/office/drawing/2014/main" id="{E92C99B6-7D8F-A35B-355D-27A0D8C73F16}"/>
                </a:ext>
              </a:extLst>
            </p:cNvPr>
            <p:cNvSpPr>
              <a:spLocks/>
            </p:cNvSpPr>
            <p:nvPr userDrawn="1"/>
          </p:nvSpPr>
          <p:spPr bwMode="auto">
            <a:xfrm>
              <a:off x="4094163" y="2273300"/>
              <a:ext cx="74613" cy="38100"/>
            </a:xfrm>
            <a:custGeom>
              <a:avLst/>
              <a:gdLst>
                <a:gd name="T0" fmla="*/ 2147483646 w 47"/>
                <a:gd name="T1" fmla="*/ 0 h 24"/>
                <a:gd name="T2" fmla="*/ 2147483646 w 47"/>
                <a:gd name="T3" fmla="*/ 0 h 24"/>
                <a:gd name="T4" fmla="*/ 2147483646 w 47"/>
                <a:gd name="T5" fmla="*/ 0 h 24"/>
                <a:gd name="T6" fmla="*/ 2147483646 w 47"/>
                <a:gd name="T7" fmla="*/ 0 h 24"/>
                <a:gd name="T8" fmla="*/ 2147483646 w 47"/>
                <a:gd name="T9" fmla="*/ 0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31" y="0"/>
                  </a:move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1"/>
                    <a:pt x="47" y="11"/>
                    <a:pt x="47" y="10"/>
                  </a:cubicBezTo>
                  <a:cubicBezTo>
                    <a:pt x="47" y="10"/>
                    <a:pt x="47" y="10"/>
                    <a:pt x="47" y="10"/>
                  </a:cubicBezTo>
                  <a:cubicBezTo>
                    <a:pt x="47" y="10"/>
                    <a:pt x="47" y="10"/>
                    <a:pt x="47"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lnTo>
                    <a:pt x="3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 name="Freeform 364">
              <a:extLst>
                <a:ext uri="{FF2B5EF4-FFF2-40B4-BE49-F238E27FC236}">
                  <a16:creationId xmlns:a16="http://schemas.microsoft.com/office/drawing/2014/main" id="{696EFF6D-E126-C1CD-EE2C-B9DA9B7B64FF}"/>
                </a:ext>
              </a:extLst>
            </p:cNvPr>
            <p:cNvSpPr>
              <a:spLocks/>
            </p:cNvSpPr>
            <p:nvPr userDrawn="1"/>
          </p:nvSpPr>
          <p:spPr bwMode="auto">
            <a:xfrm>
              <a:off x="4135438" y="229552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0 h 25"/>
                <a:gd name="T24" fmla="*/ 2147483646 w 47"/>
                <a:gd name="T25" fmla="*/ 0 h 25"/>
                <a:gd name="T26" fmla="*/ 2147483646 w 47"/>
                <a:gd name="T27" fmla="*/ 0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47" y="11"/>
                  </a:move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0" y="13"/>
                    <a:pt x="0" y="13"/>
                  </a:cubicBezTo>
                  <a:cubicBezTo>
                    <a:pt x="0" y="13"/>
                    <a:pt x="0" y="13"/>
                    <a:pt x="0" y="13"/>
                  </a:cubicBezTo>
                  <a:cubicBezTo>
                    <a:pt x="0" y="13"/>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 name="Freeform 365">
              <a:extLst>
                <a:ext uri="{FF2B5EF4-FFF2-40B4-BE49-F238E27FC236}">
                  <a16:creationId xmlns:a16="http://schemas.microsoft.com/office/drawing/2014/main" id="{E00C9142-2C9E-7EBE-7C8D-809662D940F8}"/>
                </a:ext>
              </a:extLst>
            </p:cNvPr>
            <p:cNvSpPr>
              <a:spLocks/>
            </p:cNvSpPr>
            <p:nvPr userDrawn="1"/>
          </p:nvSpPr>
          <p:spPr bwMode="auto">
            <a:xfrm>
              <a:off x="4178301" y="2319338"/>
              <a:ext cx="73025" cy="38100"/>
            </a:xfrm>
            <a:custGeom>
              <a:avLst/>
              <a:gdLst>
                <a:gd name="T0" fmla="*/ 2147483646 w 46"/>
                <a:gd name="T1" fmla="*/ 2147483646 h 24"/>
                <a:gd name="T2" fmla="*/ 2147483646 w 46"/>
                <a:gd name="T3" fmla="*/ 0 h 24"/>
                <a:gd name="T4" fmla="*/ 2147483646 w 46"/>
                <a:gd name="T5" fmla="*/ 0 h 24"/>
                <a:gd name="T6" fmla="*/ 2147483646 w 46"/>
                <a:gd name="T7" fmla="*/ 0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0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30" y="1"/>
                  </a:move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 name="Freeform 366">
              <a:extLst>
                <a:ext uri="{FF2B5EF4-FFF2-40B4-BE49-F238E27FC236}">
                  <a16:creationId xmlns:a16="http://schemas.microsoft.com/office/drawing/2014/main" id="{2AF4A550-AE61-A60A-3B90-60D37143CF5D}"/>
                </a:ext>
              </a:extLst>
            </p:cNvPr>
            <p:cNvSpPr>
              <a:spLocks/>
            </p:cNvSpPr>
            <p:nvPr userDrawn="1"/>
          </p:nvSpPr>
          <p:spPr bwMode="auto">
            <a:xfrm>
              <a:off x="4219576" y="23431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0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6" y="23"/>
                  </a:move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1"/>
                    <a:pt x="47"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7" name="Freeform 367">
              <a:extLst>
                <a:ext uri="{FF2B5EF4-FFF2-40B4-BE49-F238E27FC236}">
                  <a16:creationId xmlns:a16="http://schemas.microsoft.com/office/drawing/2014/main" id="{0516AC58-0767-2A96-BDBC-B9A021830482}"/>
                </a:ext>
              </a:extLst>
            </p:cNvPr>
            <p:cNvSpPr>
              <a:spLocks/>
            </p:cNvSpPr>
            <p:nvPr userDrawn="1"/>
          </p:nvSpPr>
          <p:spPr bwMode="auto">
            <a:xfrm>
              <a:off x="4260851" y="23669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7" y="12"/>
                    <a:pt x="47" y="12"/>
                  </a:cubicBezTo>
                  <a:cubicBezTo>
                    <a:pt x="47" y="12"/>
                    <a:pt x="47" y="12"/>
                    <a:pt x="47" y="12"/>
                  </a:cubicBezTo>
                  <a:cubicBezTo>
                    <a:pt x="47" y="12"/>
                    <a:pt x="47" y="12"/>
                    <a:pt x="47" y="12"/>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2"/>
                    <a:pt x="0" y="12"/>
                  </a:cubicBezTo>
                  <a:cubicBezTo>
                    <a:pt x="0" y="12"/>
                    <a:pt x="0" y="12"/>
                    <a:pt x="0" y="12"/>
                  </a:cubicBezTo>
                  <a:cubicBezTo>
                    <a:pt x="0" y="13"/>
                    <a:pt x="0" y="13"/>
                    <a:pt x="0" y="13"/>
                  </a:cubicBezTo>
                  <a:cubicBezTo>
                    <a:pt x="0" y="13"/>
                    <a:pt x="0" y="13"/>
                    <a:pt x="0" y="13"/>
                  </a:cubicBezTo>
                  <a:cubicBezTo>
                    <a:pt x="0" y="13"/>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8" name="Freeform 368">
              <a:extLst>
                <a:ext uri="{FF2B5EF4-FFF2-40B4-BE49-F238E27FC236}">
                  <a16:creationId xmlns:a16="http://schemas.microsoft.com/office/drawing/2014/main" id="{8F72CF31-075F-AAEF-23D7-D79B18ABDF1C}"/>
                </a:ext>
              </a:extLst>
            </p:cNvPr>
            <p:cNvSpPr>
              <a:spLocks/>
            </p:cNvSpPr>
            <p:nvPr userDrawn="1"/>
          </p:nvSpPr>
          <p:spPr bwMode="auto">
            <a:xfrm>
              <a:off x="4302126" y="23907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2"/>
                  </a:cubicBezTo>
                  <a:cubicBezTo>
                    <a:pt x="0" y="12"/>
                    <a:pt x="0" y="12"/>
                    <a:pt x="0" y="12"/>
                  </a:cubicBezTo>
                  <a:cubicBezTo>
                    <a:pt x="0" y="12"/>
                    <a:pt x="0" y="12"/>
                    <a:pt x="0" y="12"/>
                  </a:cubicBezTo>
                  <a:cubicBezTo>
                    <a:pt x="0" y="13"/>
                    <a:pt x="0" y="13"/>
                    <a:pt x="0" y="13"/>
                  </a:cubicBezTo>
                  <a:cubicBezTo>
                    <a:pt x="0" y="13"/>
                    <a:pt x="0" y="13"/>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 name="Freeform 369">
              <a:extLst>
                <a:ext uri="{FF2B5EF4-FFF2-40B4-BE49-F238E27FC236}">
                  <a16:creationId xmlns:a16="http://schemas.microsoft.com/office/drawing/2014/main" id="{7C24D7D1-B879-0E93-88E6-83146E1743B8}"/>
                </a:ext>
              </a:extLst>
            </p:cNvPr>
            <p:cNvSpPr>
              <a:spLocks/>
            </p:cNvSpPr>
            <p:nvPr userDrawn="1"/>
          </p:nvSpPr>
          <p:spPr bwMode="auto">
            <a:xfrm>
              <a:off x="4006851" y="2274888"/>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 y="14"/>
                  </a:move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0" y="12"/>
                    <a:pt x="0" y="13"/>
                    <a:pt x="0" y="13"/>
                  </a:cubicBezTo>
                  <a:cubicBezTo>
                    <a:pt x="0" y="13"/>
                    <a:pt x="0" y="13"/>
                    <a:pt x="0" y="13"/>
                  </a:cubicBezTo>
                  <a:cubicBezTo>
                    <a:pt x="0" y="13"/>
                    <a:pt x="0" y="14"/>
                    <a:pt x="1" y="14"/>
                  </a:cubicBezTo>
                  <a:cubicBezTo>
                    <a:pt x="1" y="14"/>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 name="Freeform 370">
              <a:extLst>
                <a:ext uri="{FF2B5EF4-FFF2-40B4-BE49-F238E27FC236}">
                  <a16:creationId xmlns:a16="http://schemas.microsoft.com/office/drawing/2014/main" id="{F0F0528B-7839-205A-9404-DCB01573C62D}"/>
                </a:ext>
              </a:extLst>
            </p:cNvPr>
            <p:cNvSpPr>
              <a:spLocks/>
            </p:cNvSpPr>
            <p:nvPr userDrawn="1"/>
          </p:nvSpPr>
          <p:spPr bwMode="auto">
            <a:xfrm>
              <a:off x="4048126" y="2298700"/>
              <a:ext cx="74613" cy="38100"/>
            </a:xfrm>
            <a:custGeom>
              <a:avLst/>
              <a:gdLst>
                <a:gd name="T0" fmla="*/ 2147483646 w 47"/>
                <a:gd name="T1" fmla="*/ 0 h 24"/>
                <a:gd name="T2" fmla="*/ 2147483646 w 47"/>
                <a:gd name="T3" fmla="*/ 0 h 24"/>
                <a:gd name="T4" fmla="*/ 2147483646 w 47"/>
                <a:gd name="T5" fmla="*/ 0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9" y="0"/>
                  </a:move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0" y="12"/>
                    <a:pt x="0" y="13"/>
                  </a:cubicBezTo>
                  <a:cubicBezTo>
                    <a:pt x="0" y="13"/>
                    <a:pt x="0" y="13"/>
                    <a:pt x="0" y="13"/>
                  </a:cubicBezTo>
                  <a:cubicBezTo>
                    <a:pt x="0" y="13"/>
                    <a:pt x="1" y="13"/>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lnTo>
                    <a:pt x="29"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1" name="Freeform 371">
              <a:extLst>
                <a:ext uri="{FF2B5EF4-FFF2-40B4-BE49-F238E27FC236}">
                  <a16:creationId xmlns:a16="http://schemas.microsoft.com/office/drawing/2014/main" id="{D71C47BB-1FDF-F5E7-A901-3ECD8113C771}"/>
                </a:ext>
              </a:extLst>
            </p:cNvPr>
            <p:cNvSpPr>
              <a:spLocks/>
            </p:cNvSpPr>
            <p:nvPr userDrawn="1"/>
          </p:nvSpPr>
          <p:spPr bwMode="auto">
            <a:xfrm>
              <a:off x="4090988" y="2322513"/>
              <a:ext cx="74613" cy="38100"/>
            </a:xfrm>
            <a:custGeom>
              <a:avLst/>
              <a:gdLst>
                <a:gd name="T0" fmla="*/ 2147483646 w 47"/>
                <a:gd name="T1" fmla="*/ 0 h 24"/>
                <a:gd name="T2" fmla="*/ 2147483646 w 47"/>
                <a:gd name="T3" fmla="*/ 0 h 24"/>
                <a:gd name="T4" fmla="*/ 2147483646 w 47"/>
                <a:gd name="T5" fmla="*/ 0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0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0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8" y="0"/>
                  </a:move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2"/>
                  </a:cubicBezTo>
                  <a:cubicBezTo>
                    <a:pt x="46" y="12"/>
                    <a:pt x="47" y="12"/>
                    <a:pt x="47" y="12"/>
                  </a:cubicBezTo>
                  <a:cubicBezTo>
                    <a:pt x="47" y="12"/>
                    <a:pt x="47" y="12"/>
                    <a:pt x="47" y="12"/>
                  </a:cubicBezTo>
                  <a:cubicBezTo>
                    <a:pt x="47" y="11"/>
                    <a:pt x="46"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8" y="0"/>
                    <a:pt x="28" y="0"/>
                    <a:pt x="28"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2" name="Freeform 372">
              <a:extLst>
                <a:ext uri="{FF2B5EF4-FFF2-40B4-BE49-F238E27FC236}">
                  <a16:creationId xmlns:a16="http://schemas.microsoft.com/office/drawing/2014/main" id="{768CA9A7-E116-0861-BC58-2162C331A8D2}"/>
                </a:ext>
              </a:extLst>
            </p:cNvPr>
            <p:cNvSpPr>
              <a:spLocks/>
            </p:cNvSpPr>
            <p:nvPr userDrawn="1"/>
          </p:nvSpPr>
          <p:spPr bwMode="auto">
            <a:xfrm>
              <a:off x="4132263" y="23463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0" y="14"/>
                    <a:pt x="0" y="14"/>
                    <a:pt x="0"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2"/>
                    <a:pt x="46" y="12"/>
                  </a:cubicBezTo>
                  <a:cubicBezTo>
                    <a:pt x="47" y="12"/>
                    <a:pt x="47" y="12"/>
                    <a:pt x="47" y="12"/>
                  </a:cubicBezTo>
                  <a:cubicBezTo>
                    <a:pt x="47" y="11"/>
                    <a:pt x="47" y="11"/>
                    <a:pt x="47" y="11"/>
                  </a:cubicBezTo>
                  <a:cubicBezTo>
                    <a:pt x="47" y="11"/>
                    <a:pt x="47" y="11"/>
                    <a:pt x="46" y="11"/>
                  </a:cubicBezTo>
                  <a:cubicBezTo>
                    <a:pt x="46" y="11"/>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2"/>
                    <a:pt x="0" y="12"/>
                  </a:cubicBezTo>
                  <a:cubicBezTo>
                    <a:pt x="0" y="12"/>
                    <a:pt x="0" y="12"/>
                    <a:pt x="0" y="12"/>
                  </a:cubicBezTo>
                  <a:cubicBezTo>
                    <a:pt x="0" y="12"/>
                    <a:pt x="0" y="12"/>
                    <a:pt x="0" y="12"/>
                  </a:cubicBezTo>
                  <a:cubicBezTo>
                    <a:pt x="0" y="13"/>
                    <a:pt x="0" y="13"/>
                    <a:pt x="0" y="13"/>
                  </a:cubicBezTo>
                  <a:cubicBezTo>
                    <a:pt x="0" y="13"/>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3" name="Freeform 373">
              <a:extLst>
                <a:ext uri="{FF2B5EF4-FFF2-40B4-BE49-F238E27FC236}">
                  <a16:creationId xmlns:a16="http://schemas.microsoft.com/office/drawing/2014/main" id="{02A011E5-9F1D-BFAA-F8F4-09F1F50502BB}"/>
                </a:ext>
              </a:extLst>
            </p:cNvPr>
            <p:cNvSpPr>
              <a:spLocks/>
            </p:cNvSpPr>
            <p:nvPr userDrawn="1"/>
          </p:nvSpPr>
          <p:spPr bwMode="auto">
            <a:xfrm>
              <a:off x="4173538" y="23701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4"/>
                  </a:move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7" y="12"/>
                    <a:pt x="47" y="12"/>
                  </a:cubicBezTo>
                  <a:cubicBezTo>
                    <a:pt x="47" y="12"/>
                    <a:pt x="47" y="12"/>
                    <a:pt x="47" y="11"/>
                  </a:cubicBezTo>
                  <a:cubicBezTo>
                    <a:pt x="47" y="11"/>
                    <a:pt x="47" y="11"/>
                    <a:pt x="47" y="11"/>
                  </a:cubicBezTo>
                  <a:cubicBezTo>
                    <a:pt x="47"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lnTo>
                    <a:pt x="0" y="1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4" name="Freeform 374">
              <a:extLst>
                <a:ext uri="{FF2B5EF4-FFF2-40B4-BE49-F238E27FC236}">
                  <a16:creationId xmlns:a16="http://schemas.microsoft.com/office/drawing/2014/main" id="{36D2776D-2AA1-8625-096E-E5E22880AC31}"/>
                </a:ext>
              </a:extLst>
            </p:cNvPr>
            <p:cNvSpPr>
              <a:spLocks/>
            </p:cNvSpPr>
            <p:nvPr userDrawn="1"/>
          </p:nvSpPr>
          <p:spPr bwMode="auto">
            <a:xfrm>
              <a:off x="4214813" y="23939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3"/>
                  </a:move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3"/>
                  </a:cubicBezTo>
                  <a:cubicBezTo>
                    <a:pt x="0" y="13"/>
                    <a:pt x="0" y="13"/>
                    <a:pt x="0"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5" name="Freeform 375">
              <a:extLst>
                <a:ext uri="{FF2B5EF4-FFF2-40B4-BE49-F238E27FC236}">
                  <a16:creationId xmlns:a16="http://schemas.microsoft.com/office/drawing/2014/main" id="{015AF344-0313-329D-EF79-FA9AF26F0E83}"/>
                </a:ext>
              </a:extLst>
            </p:cNvPr>
            <p:cNvSpPr>
              <a:spLocks/>
            </p:cNvSpPr>
            <p:nvPr userDrawn="1"/>
          </p:nvSpPr>
          <p:spPr bwMode="auto">
            <a:xfrm>
              <a:off x="4256088" y="241617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 y="14"/>
                  </a:move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0" y="12"/>
                    <a:pt x="0" y="12"/>
                  </a:cubicBezTo>
                  <a:cubicBezTo>
                    <a:pt x="0" y="12"/>
                    <a:pt x="0" y="13"/>
                    <a:pt x="0" y="13"/>
                  </a:cubicBezTo>
                  <a:cubicBezTo>
                    <a:pt x="0" y="13"/>
                    <a:pt x="0" y="13"/>
                    <a:pt x="0" y="13"/>
                  </a:cubicBezTo>
                  <a:cubicBezTo>
                    <a:pt x="0" y="13"/>
                    <a:pt x="0" y="14"/>
                    <a:pt x="0" y="14"/>
                  </a:cubicBezTo>
                  <a:cubicBezTo>
                    <a:pt x="0" y="14"/>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6" name="Freeform 376">
              <a:extLst>
                <a:ext uri="{FF2B5EF4-FFF2-40B4-BE49-F238E27FC236}">
                  <a16:creationId xmlns:a16="http://schemas.microsoft.com/office/drawing/2014/main" id="{BE2C5682-1E3C-5E95-D732-2D344A2F45C2}"/>
                </a:ext>
              </a:extLst>
            </p:cNvPr>
            <p:cNvSpPr>
              <a:spLocks/>
            </p:cNvSpPr>
            <p:nvPr userDrawn="1"/>
          </p:nvSpPr>
          <p:spPr bwMode="auto">
            <a:xfrm>
              <a:off x="3962401" y="2301875"/>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0 h 24"/>
                <a:gd name="T80" fmla="*/ 2147483646 w 46"/>
                <a:gd name="T81" fmla="*/ 0 h 24"/>
                <a:gd name="T82" fmla="*/ 2147483646 w 46"/>
                <a:gd name="T83" fmla="*/ 0 h 24"/>
                <a:gd name="T84" fmla="*/ 2147483646 w 46"/>
                <a:gd name="T85" fmla="*/ 0 h 24"/>
                <a:gd name="T86" fmla="*/ 2147483646 w 46"/>
                <a:gd name="T87" fmla="*/ 0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w 46"/>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4">
                  <a:moveTo>
                    <a:pt x="0" y="14"/>
                  </a:moveTo>
                  <a:cubicBezTo>
                    <a:pt x="0" y="14"/>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2"/>
                  </a:cubicBezTo>
                  <a:cubicBezTo>
                    <a:pt x="46" y="12"/>
                    <a:pt x="46" y="12"/>
                    <a:pt x="46" y="12"/>
                  </a:cubicBezTo>
                  <a:cubicBezTo>
                    <a:pt x="46" y="12"/>
                    <a:pt x="46" y="12"/>
                    <a:pt x="46" y="12"/>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3"/>
                  </a:cubicBezTo>
                  <a:cubicBezTo>
                    <a:pt x="0" y="13"/>
                    <a:pt x="0" y="13"/>
                    <a:pt x="0" y="13"/>
                  </a:cubicBezTo>
                  <a:cubicBezTo>
                    <a:pt x="0" y="13"/>
                    <a:pt x="0" y="13"/>
                    <a:pt x="0" y="13"/>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7" name="Freeform 377">
              <a:extLst>
                <a:ext uri="{FF2B5EF4-FFF2-40B4-BE49-F238E27FC236}">
                  <a16:creationId xmlns:a16="http://schemas.microsoft.com/office/drawing/2014/main" id="{1A04946B-3F8D-5F17-8225-21D3D5553524}"/>
                </a:ext>
              </a:extLst>
            </p:cNvPr>
            <p:cNvSpPr>
              <a:spLocks/>
            </p:cNvSpPr>
            <p:nvPr userDrawn="1"/>
          </p:nvSpPr>
          <p:spPr bwMode="auto">
            <a:xfrm>
              <a:off x="4003676" y="2325688"/>
              <a:ext cx="74613" cy="38100"/>
            </a:xfrm>
            <a:custGeom>
              <a:avLst/>
              <a:gdLst>
                <a:gd name="T0" fmla="*/ 2147483646 w 47"/>
                <a:gd name="T1" fmla="*/ 0 h 24"/>
                <a:gd name="T2" fmla="*/ 2147483646 w 47"/>
                <a:gd name="T3" fmla="*/ 0 h 24"/>
                <a:gd name="T4" fmla="*/ 2147483646 w 47"/>
                <a:gd name="T5" fmla="*/ 0 h 24"/>
                <a:gd name="T6" fmla="*/ 2147483646 w 47"/>
                <a:gd name="T7" fmla="*/ 0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0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0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8" y="0"/>
                  </a:move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2"/>
                  </a:cubicBezTo>
                  <a:cubicBezTo>
                    <a:pt x="0" y="12"/>
                    <a:pt x="0" y="12"/>
                    <a:pt x="0" y="12"/>
                  </a:cubicBezTo>
                  <a:cubicBezTo>
                    <a:pt x="0" y="12"/>
                    <a:pt x="0" y="12"/>
                    <a:pt x="0" y="12"/>
                  </a:cubicBezTo>
                  <a:cubicBezTo>
                    <a:pt x="0" y="13"/>
                    <a:pt x="0" y="13"/>
                    <a:pt x="0" y="13"/>
                  </a:cubicBezTo>
                  <a:cubicBezTo>
                    <a:pt x="0" y="13"/>
                    <a:pt x="0" y="13"/>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7" y="12"/>
                    <a:pt x="47" y="11"/>
                  </a:cubicBezTo>
                  <a:cubicBezTo>
                    <a:pt x="47" y="11"/>
                    <a:pt x="47" y="11"/>
                    <a:pt x="47" y="11"/>
                  </a:cubicBezTo>
                  <a:cubicBezTo>
                    <a:pt x="47"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8" name="Freeform 378">
              <a:extLst>
                <a:ext uri="{FF2B5EF4-FFF2-40B4-BE49-F238E27FC236}">
                  <a16:creationId xmlns:a16="http://schemas.microsoft.com/office/drawing/2014/main" id="{238707A5-3111-8A28-9446-3B80D6060897}"/>
                </a:ext>
              </a:extLst>
            </p:cNvPr>
            <p:cNvSpPr>
              <a:spLocks/>
            </p:cNvSpPr>
            <p:nvPr userDrawn="1"/>
          </p:nvSpPr>
          <p:spPr bwMode="auto">
            <a:xfrm>
              <a:off x="4044951" y="234950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0" y="13"/>
                  </a:move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7" y="12"/>
                    <a:pt x="47" y="12"/>
                    <a:pt x="47" y="11"/>
                  </a:cubicBezTo>
                  <a:cubicBezTo>
                    <a:pt x="47" y="11"/>
                    <a:pt x="47"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 name="Freeform 379">
              <a:extLst>
                <a:ext uri="{FF2B5EF4-FFF2-40B4-BE49-F238E27FC236}">
                  <a16:creationId xmlns:a16="http://schemas.microsoft.com/office/drawing/2014/main" id="{DDD875CD-09F4-E75D-6E31-B3C8417DFF37}"/>
                </a:ext>
              </a:extLst>
            </p:cNvPr>
            <p:cNvSpPr>
              <a:spLocks/>
            </p:cNvSpPr>
            <p:nvPr userDrawn="1"/>
          </p:nvSpPr>
          <p:spPr bwMode="auto">
            <a:xfrm>
              <a:off x="4086226" y="23733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3"/>
                  </a:move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2"/>
                    <a:pt x="47" y="12"/>
                  </a:cubicBezTo>
                  <a:cubicBezTo>
                    <a:pt x="47" y="12"/>
                    <a:pt x="47" y="11"/>
                    <a:pt x="47" y="11"/>
                  </a:cubicBezTo>
                  <a:cubicBezTo>
                    <a:pt x="47" y="11"/>
                    <a:pt x="47" y="11"/>
                    <a:pt x="47" y="11"/>
                  </a:cubicBezTo>
                  <a:cubicBezTo>
                    <a:pt x="47" y="11"/>
                    <a:pt x="47" y="11"/>
                    <a:pt x="47" y="10"/>
                  </a:cubicBezTo>
                  <a:cubicBezTo>
                    <a:pt x="47" y="10"/>
                    <a:pt x="47"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3"/>
                  </a:cubicBezTo>
                  <a:cubicBezTo>
                    <a:pt x="0" y="13"/>
                    <a:pt x="0" y="13"/>
                    <a:pt x="0"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 name="Freeform 380">
              <a:extLst>
                <a:ext uri="{FF2B5EF4-FFF2-40B4-BE49-F238E27FC236}">
                  <a16:creationId xmlns:a16="http://schemas.microsoft.com/office/drawing/2014/main" id="{2678542D-C4BF-725A-D390-B80876B221E7}"/>
                </a:ext>
              </a:extLst>
            </p:cNvPr>
            <p:cNvSpPr>
              <a:spLocks/>
            </p:cNvSpPr>
            <p:nvPr userDrawn="1"/>
          </p:nvSpPr>
          <p:spPr bwMode="auto">
            <a:xfrm>
              <a:off x="4127501" y="2395538"/>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0" y="14"/>
                  </a:move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1"/>
                    <a:pt x="47" y="11"/>
                  </a:cubicBezTo>
                  <a:cubicBezTo>
                    <a:pt x="47" y="11"/>
                    <a:pt x="47" y="11"/>
                    <a:pt x="47"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 name="Freeform 381">
              <a:extLst>
                <a:ext uri="{FF2B5EF4-FFF2-40B4-BE49-F238E27FC236}">
                  <a16:creationId xmlns:a16="http://schemas.microsoft.com/office/drawing/2014/main" id="{E108BF34-44C1-A487-BF06-CCCF845D91BD}"/>
                </a:ext>
              </a:extLst>
            </p:cNvPr>
            <p:cNvSpPr>
              <a:spLocks/>
            </p:cNvSpPr>
            <p:nvPr userDrawn="1"/>
          </p:nvSpPr>
          <p:spPr bwMode="auto">
            <a:xfrm>
              <a:off x="4168776" y="24193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4"/>
                  </a:move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0" y="12"/>
                    <a:pt x="0" y="12"/>
                  </a:cubicBezTo>
                  <a:cubicBezTo>
                    <a:pt x="0" y="12"/>
                    <a:pt x="0" y="13"/>
                    <a:pt x="0" y="13"/>
                  </a:cubicBezTo>
                  <a:cubicBezTo>
                    <a:pt x="0" y="13"/>
                    <a:pt x="0" y="13"/>
                    <a:pt x="0" y="13"/>
                  </a:cubicBezTo>
                  <a:cubicBezTo>
                    <a:pt x="0" y="13"/>
                    <a:pt x="0" y="13"/>
                    <a:pt x="0" y="14"/>
                  </a:cubicBezTo>
                  <a:cubicBezTo>
                    <a:pt x="0" y="14"/>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 name="Freeform 382">
              <a:extLst>
                <a:ext uri="{FF2B5EF4-FFF2-40B4-BE49-F238E27FC236}">
                  <a16:creationId xmlns:a16="http://schemas.microsoft.com/office/drawing/2014/main" id="{1B354A13-3645-FD11-2A95-743EABD31CA7}"/>
                </a:ext>
              </a:extLst>
            </p:cNvPr>
            <p:cNvSpPr>
              <a:spLocks/>
            </p:cNvSpPr>
            <p:nvPr userDrawn="1"/>
          </p:nvSpPr>
          <p:spPr bwMode="auto">
            <a:xfrm>
              <a:off x="4210051" y="24431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4"/>
                  </a:move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0" y="12"/>
                    <a:pt x="0" y="12"/>
                    <a:pt x="0" y="13"/>
                  </a:cubicBezTo>
                  <a:cubicBezTo>
                    <a:pt x="0" y="13"/>
                    <a:pt x="0" y="13"/>
                    <a:pt x="0" y="13"/>
                  </a:cubicBezTo>
                  <a:cubicBezTo>
                    <a:pt x="0" y="13"/>
                    <a:pt x="0" y="13"/>
                    <a:pt x="1" y="14"/>
                  </a:cubicBezTo>
                  <a:cubicBezTo>
                    <a:pt x="1" y="14"/>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 name="Freeform 383">
              <a:extLst>
                <a:ext uri="{FF2B5EF4-FFF2-40B4-BE49-F238E27FC236}">
                  <a16:creationId xmlns:a16="http://schemas.microsoft.com/office/drawing/2014/main" id="{86B6CFE0-EC8F-9009-40E0-843F87E0CCF5}"/>
                </a:ext>
              </a:extLst>
            </p:cNvPr>
            <p:cNvSpPr>
              <a:spLocks/>
            </p:cNvSpPr>
            <p:nvPr userDrawn="1"/>
          </p:nvSpPr>
          <p:spPr bwMode="auto">
            <a:xfrm>
              <a:off x="3916363" y="23288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0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6" y="23"/>
                  </a:move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7" y="12"/>
                    <a:pt x="47" y="11"/>
                  </a:cubicBezTo>
                  <a:cubicBezTo>
                    <a:pt x="47" y="11"/>
                    <a:pt x="47" y="11"/>
                    <a:pt x="47" y="11"/>
                  </a:cubicBezTo>
                  <a:cubicBezTo>
                    <a:pt x="47" y="11"/>
                    <a:pt x="46"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 name="Freeform 384">
              <a:extLst>
                <a:ext uri="{FF2B5EF4-FFF2-40B4-BE49-F238E27FC236}">
                  <a16:creationId xmlns:a16="http://schemas.microsoft.com/office/drawing/2014/main" id="{F76FB24A-C155-FC36-F331-528004CD9F50}"/>
                </a:ext>
              </a:extLst>
            </p:cNvPr>
            <p:cNvSpPr>
              <a:spLocks/>
            </p:cNvSpPr>
            <p:nvPr userDrawn="1"/>
          </p:nvSpPr>
          <p:spPr bwMode="auto">
            <a:xfrm>
              <a:off x="3957638" y="2351088"/>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0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0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26" y="23"/>
                  </a:move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7" y="13"/>
                  </a:cubicBezTo>
                  <a:cubicBezTo>
                    <a:pt x="47" y="13"/>
                    <a:pt x="47" y="12"/>
                    <a:pt x="47" y="12"/>
                  </a:cubicBezTo>
                  <a:cubicBezTo>
                    <a:pt x="47" y="12"/>
                    <a:pt x="47" y="12"/>
                    <a:pt x="47"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lnTo>
                    <a:pt x="26" y="2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 name="Freeform 385">
              <a:extLst>
                <a:ext uri="{FF2B5EF4-FFF2-40B4-BE49-F238E27FC236}">
                  <a16:creationId xmlns:a16="http://schemas.microsoft.com/office/drawing/2014/main" id="{C4E56301-EBB0-259C-DFED-9CE67D927189}"/>
                </a:ext>
              </a:extLst>
            </p:cNvPr>
            <p:cNvSpPr>
              <a:spLocks/>
            </p:cNvSpPr>
            <p:nvPr userDrawn="1"/>
          </p:nvSpPr>
          <p:spPr bwMode="auto">
            <a:xfrm>
              <a:off x="3998913" y="237490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0 h 25"/>
                <a:gd name="T50" fmla="*/ 2147483646 w 47"/>
                <a:gd name="T51" fmla="*/ 0 h 25"/>
                <a:gd name="T52" fmla="*/ 2147483646 w 47"/>
                <a:gd name="T53" fmla="*/ 0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0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2147483646 w 47"/>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5">
                  <a:moveTo>
                    <a:pt x="26" y="23"/>
                  </a:move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2"/>
                    <a:pt x="47" y="12"/>
                  </a:cubicBezTo>
                  <a:cubicBezTo>
                    <a:pt x="47" y="12"/>
                    <a:pt x="47" y="12"/>
                    <a:pt x="47" y="12"/>
                  </a:cubicBezTo>
                  <a:cubicBezTo>
                    <a:pt x="47" y="12"/>
                    <a:pt x="47" y="12"/>
                    <a:pt x="47" y="12"/>
                  </a:cubicBezTo>
                  <a:cubicBezTo>
                    <a:pt x="47" y="12"/>
                    <a:pt x="47" y="11"/>
                    <a:pt x="47"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 name="Freeform 386">
              <a:extLst>
                <a:ext uri="{FF2B5EF4-FFF2-40B4-BE49-F238E27FC236}">
                  <a16:creationId xmlns:a16="http://schemas.microsoft.com/office/drawing/2014/main" id="{381433A4-8AB0-DF33-B534-CCA288E10F34}"/>
                </a:ext>
              </a:extLst>
            </p:cNvPr>
            <p:cNvSpPr>
              <a:spLocks/>
            </p:cNvSpPr>
            <p:nvPr userDrawn="1"/>
          </p:nvSpPr>
          <p:spPr bwMode="auto">
            <a:xfrm>
              <a:off x="4040188" y="239871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26" y="23"/>
                  </a:move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 name="Freeform 387">
              <a:extLst>
                <a:ext uri="{FF2B5EF4-FFF2-40B4-BE49-F238E27FC236}">
                  <a16:creationId xmlns:a16="http://schemas.microsoft.com/office/drawing/2014/main" id="{C23494E6-4270-27B9-D0DF-FDE8FC31B0E5}"/>
                </a:ext>
              </a:extLst>
            </p:cNvPr>
            <p:cNvSpPr>
              <a:spLocks/>
            </p:cNvSpPr>
            <p:nvPr userDrawn="1"/>
          </p:nvSpPr>
          <p:spPr bwMode="auto">
            <a:xfrm>
              <a:off x="4081463" y="242252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7" y="23"/>
                  </a:move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2"/>
                  </a:cubicBezTo>
                  <a:cubicBezTo>
                    <a:pt x="47" y="12"/>
                    <a:pt x="47" y="12"/>
                    <a:pt x="47" y="12"/>
                  </a:cubicBezTo>
                  <a:cubicBezTo>
                    <a:pt x="47" y="11"/>
                    <a:pt x="47" y="11"/>
                    <a:pt x="47" y="11"/>
                  </a:cubicBezTo>
                  <a:cubicBezTo>
                    <a:pt x="47" y="11"/>
                    <a:pt x="47" y="11"/>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0" y="12"/>
                  </a:cubicBezTo>
                  <a:cubicBezTo>
                    <a:pt x="0" y="12"/>
                    <a:pt x="0" y="12"/>
                    <a:pt x="0" y="13"/>
                  </a:cubicBezTo>
                  <a:cubicBezTo>
                    <a:pt x="0" y="13"/>
                    <a:pt x="0" y="13"/>
                    <a:pt x="0" y="13"/>
                  </a:cubicBezTo>
                  <a:cubicBezTo>
                    <a:pt x="0" y="13"/>
                    <a:pt x="0" y="13"/>
                    <a:pt x="0" y="13"/>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lnTo>
                    <a:pt x="27" y="2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 name="Freeform 388">
              <a:extLst>
                <a:ext uri="{FF2B5EF4-FFF2-40B4-BE49-F238E27FC236}">
                  <a16:creationId xmlns:a16="http://schemas.microsoft.com/office/drawing/2014/main" id="{5D57476D-A289-1384-4686-2179142021CD}"/>
                </a:ext>
              </a:extLst>
            </p:cNvPr>
            <p:cNvSpPr>
              <a:spLocks/>
            </p:cNvSpPr>
            <p:nvPr userDrawn="1"/>
          </p:nvSpPr>
          <p:spPr bwMode="auto">
            <a:xfrm>
              <a:off x="4122738" y="24463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27" y="23"/>
                  </a:move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1"/>
                  </a:cubicBezTo>
                  <a:cubicBezTo>
                    <a:pt x="47" y="11"/>
                    <a:pt x="47" y="11"/>
                    <a:pt x="47" y="11"/>
                  </a:cubicBezTo>
                  <a:cubicBezTo>
                    <a:pt x="47" y="11"/>
                    <a:pt x="47" y="10"/>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0" y="12"/>
                    <a:pt x="0" y="13"/>
                    <a:pt x="1" y="13"/>
                  </a:cubicBezTo>
                  <a:cubicBezTo>
                    <a:pt x="1" y="13"/>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 name="Freeform 389">
              <a:extLst>
                <a:ext uri="{FF2B5EF4-FFF2-40B4-BE49-F238E27FC236}">
                  <a16:creationId xmlns:a16="http://schemas.microsoft.com/office/drawing/2014/main" id="{E53E5112-7E6D-360A-09D9-DA2319CA6706}"/>
                </a:ext>
              </a:extLst>
            </p:cNvPr>
            <p:cNvSpPr>
              <a:spLocks/>
            </p:cNvSpPr>
            <p:nvPr userDrawn="1"/>
          </p:nvSpPr>
          <p:spPr bwMode="auto">
            <a:xfrm>
              <a:off x="4165601" y="2470150"/>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0 h 24"/>
                <a:gd name="T52" fmla="*/ 2147483646 w 46"/>
                <a:gd name="T53" fmla="*/ 0 h 24"/>
                <a:gd name="T54" fmla="*/ 2147483646 w 46"/>
                <a:gd name="T55" fmla="*/ 0 h 24"/>
                <a:gd name="T56" fmla="*/ 2147483646 w 46"/>
                <a:gd name="T57" fmla="*/ 0 h 24"/>
                <a:gd name="T58" fmla="*/ 2147483646 w 46"/>
                <a:gd name="T59" fmla="*/ 0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0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2147483646 w 46"/>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4">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1"/>
                  </a:cubicBezTo>
                  <a:cubicBezTo>
                    <a:pt x="46" y="11"/>
                    <a:pt x="46"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lnTo>
                    <a:pt x="23" y="2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 name="Freeform 390">
              <a:extLst>
                <a:ext uri="{FF2B5EF4-FFF2-40B4-BE49-F238E27FC236}">
                  <a16:creationId xmlns:a16="http://schemas.microsoft.com/office/drawing/2014/main" id="{5B1F1DC5-2D98-129B-5C93-2790FE407606}"/>
                </a:ext>
              </a:extLst>
            </p:cNvPr>
            <p:cNvSpPr>
              <a:spLocks/>
            </p:cNvSpPr>
            <p:nvPr userDrawn="1"/>
          </p:nvSpPr>
          <p:spPr bwMode="auto">
            <a:xfrm>
              <a:off x="4387851" y="2392363"/>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0 h 24"/>
                <a:gd name="T22" fmla="*/ 2147483646 w 46"/>
                <a:gd name="T23" fmla="*/ 0 h 24"/>
                <a:gd name="T24" fmla="*/ 2147483646 w 46"/>
                <a:gd name="T25" fmla="*/ 0 h 24"/>
                <a:gd name="T26" fmla="*/ 2147483646 w 46"/>
                <a:gd name="T27" fmla="*/ 0 h 24"/>
                <a:gd name="T28" fmla="*/ 2147483646 w 46"/>
                <a:gd name="T29" fmla="*/ 0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0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46" y="10"/>
                  </a:move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0"/>
                    <a:pt x="46"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 name="Freeform 391">
              <a:extLst>
                <a:ext uri="{FF2B5EF4-FFF2-40B4-BE49-F238E27FC236}">
                  <a16:creationId xmlns:a16="http://schemas.microsoft.com/office/drawing/2014/main" id="{4FA8367A-D96A-E49E-88A5-B4B91E8B7760}"/>
                </a:ext>
              </a:extLst>
            </p:cNvPr>
            <p:cNvSpPr>
              <a:spLocks/>
            </p:cNvSpPr>
            <p:nvPr userDrawn="1"/>
          </p:nvSpPr>
          <p:spPr bwMode="auto">
            <a:xfrm>
              <a:off x="4429126" y="24161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2"/>
                    <a:pt x="0" y="12"/>
                  </a:cubicBezTo>
                  <a:cubicBezTo>
                    <a:pt x="0" y="12"/>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2"/>
                    <a:pt x="46" y="12"/>
                  </a:cubicBezTo>
                  <a:cubicBezTo>
                    <a:pt x="46" y="12"/>
                    <a:pt x="47" y="12"/>
                    <a:pt x="47" y="12"/>
                  </a:cubicBezTo>
                  <a:cubicBezTo>
                    <a:pt x="47" y="11"/>
                    <a:pt x="47" y="11"/>
                    <a:pt x="47" y="11"/>
                  </a:cubicBezTo>
                  <a:cubicBezTo>
                    <a:pt x="47" y="11"/>
                    <a:pt x="46" y="11"/>
                    <a:pt x="46" y="11"/>
                  </a:cubicBezTo>
                  <a:cubicBezTo>
                    <a:pt x="46" y="10"/>
                    <a:pt x="46" y="10"/>
                    <a:pt x="46"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 name="Freeform 392">
              <a:extLst>
                <a:ext uri="{FF2B5EF4-FFF2-40B4-BE49-F238E27FC236}">
                  <a16:creationId xmlns:a16="http://schemas.microsoft.com/office/drawing/2014/main" id="{3E9266C6-6126-FDA7-E1B8-5403B4DD7789}"/>
                </a:ext>
              </a:extLst>
            </p:cNvPr>
            <p:cNvSpPr>
              <a:spLocks/>
            </p:cNvSpPr>
            <p:nvPr userDrawn="1"/>
          </p:nvSpPr>
          <p:spPr bwMode="auto">
            <a:xfrm>
              <a:off x="4338638" y="2416175"/>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0" y="14"/>
                  </a:move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7" y="13"/>
                    <a:pt x="47" y="13"/>
                  </a:cubicBezTo>
                  <a:cubicBezTo>
                    <a:pt x="47" y="12"/>
                    <a:pt x="47" y="12"/>
                    <a:pt x="47" y="11"/>
                  </a:cubicBezTo>
                  <a:cubicBezTo>
                    <a:pt x="47"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 name="Freeform 393">
              <a:extLst>
                <a:ext uri="{FF2B5EF4-FFF2-40B4-BE49-F238E27FC236}">
                  <a16:creationId xmlns:a16="http://schemas.microsoft.com/office/drawing/2014/main" id="{B049BD1D-0E8F-8557-51E5-2C1C35B39841}"/>
                </a:ext>
              </a:extLst>
            </p:cNvPr>
            <p:cNvSpPr>
              <a:spLocks/>
            </p:cNvSpPr>
            <p:nvPr userDrawn="1"/>
          </p:nvSpPr>
          <p:spPr bwMode="auto">
            <a:xfrm>
              <a:off x="4379913" y="243998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1"/>
                  </a:cubicBezTo>
                  <a:cubicBezTo>
                    <a:pt x="47" y="11"/>
                    <a:pt x="47" y="11"/>
                    <a:pt x="47"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 name="Freeform 394">
              <a:extLst>
                <a:ext uri="{FF2B5EF4-FFF2-40B4-BE49-F238E27FC236}">
                  <a16:creationId xmlns:a16="http://schemas.microsoft.com/office/drawing/2014/main" id="{32DA700B-B7C9-A793-0E76-DD2800D9B1FE}"/>
                </a:ext>
              </a:extLst>
            </p:cNvPr>
            <p:cNvSpPr>
              <a:spLocks/>
            </p:cNvSpPr>
            <p:nvPr userDrawn="1"/>
          </p:nvSpPr>
          <p:spPr bwMode="auto">
            <a:xfrm>
              <a:off x="4292601" y="24431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2"/>
                  </a:cubicBezTo>
                  <a:cubicBezTo>
                    <a:pt x="47" y="12"/>
                    <a:pt x="47" y="11"/>
                    <a:pt x="47" y="11"/>
                  </a:cubicBezTo>
                  <a:cubicBezTo>
                    <a:pt x="47" y="11"/>
                    <a:pt x="47" y="11"/>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3"/>
                  </a:cubicBezTo>
                  <a:cubicBezTo>
                    <a:pt x="0" y="13"/>
                    <a:pt x="0" y="13"/>
                    <a:pt x="0" y="13"/>
                  </a:cubicBezTo>
                  <a:cubicBezTo>
                    <a:pt x="0" y="13"/>
                    <a:pt x="0" y="13"/>
                    <a:pt x="0" y="13"/>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 name="Freeform 395">
              <a:extLst>
                <a:ext uri="{FF2B5EF4-FFF2-40B4-BE49-F238E27FC236}">
                  <a16:creationId xmlns:a16="http://schemas.microsoft.com/office/drawing/2014/main" id="{71D5673E-44CF-0FF8-45AD-CB74F7E65469}"/>
                </a:ext>
              </a:extLst>
            </p:cNvPr>
            <p:cNvSpPr>
              <a:spLocks/>
            </p:cNvSpPr>
            <p:nvPr userDrawn="1"/>
          </p:nvSpPr>
          <p:spPr bwMode="auto">
            <a:xfrm>
              <a:off x="4333876" y="2466975"/>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2"/>
                    <a:pt x="47" y="12"/>
                  </a:cubicBezTo>
                  <a:cubicBezTo>
                    <a:pt x="47" y="12"/>
                    <a:pt x="47" y="11"/>
                    <a:pt x="47" y="11"/>
                  </a:cubicBezTo>
                  <a:cubicBezTo>
                    <a:pt x="47" y="11"/>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2"/>
                    <a:pt x="0" y="12"/>
                  </a:cubicBezTo>
                  <a:cubicBezTo>
                    <a:pt x="0" y="12"/>
                    <a:pt x="0" y="12"/>
                    <a:pt x="0" y="12"/>
                  </a:cubicBezTo>
                  <a:cubicBezTo>
                    <a:pt x="0" y="13"/>
                    <a:pt x="0" y="13"/>
                    <a:pt x="0" y="13"/>
                  </a:cubicBezTo>
                  <a:cubicBezTo>
                    <a:pt x="0" y="13"/>
                    <a:pt x="0" y="13"/>
                    <a:pt x="0" y="13"/>
                  </a:cubicBezTo>
                  <a:cubicBezTo>
                    <a:pt x="0" y="13"/>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 name="Freeform 396">
              <a:extLst>
                <a:ext uri="{FF2B5EF4-FFF2-40B4-BE49-F238E27FC236}">
                  <a16:creationId xmlns:a16="http://schemas.microsoft.com/office/drawing/2014/main" id="{DC864F7B-D6F0-EE64-32CA-C4258CB34121}"/>
                </a:ext>
              </a:extLst>
            </p:cNvPr>
            <p:cNvSpPr>
              <a:spLocks/>
            </p:cNvSpPr>
            <p:nvPr userDrawn="1"/>
          </p:nvSpPr>
          <p:spPr bwMode="auto">
            <a:xfrm>
              <a:off x="4246563" y="24701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0" y="11"/>
                    <a:pt x="0" y="11"/>
                  </a:cubicBezTo>
                  <a:cubicBezTo>
                    <a:pt x="0" y="12"/>
                    <a:pt x="0" y="13"/>
                    <a:pt x="0" y="13"/>
                  </a:cubicBezTo>
                  <a:cubicBezTo>
                    <a:pt x="0" y="13"/>
                    <a:pt x="1" y="13"/>
                    <a:pt x="1"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 name="Freeform 397">
              <a:extLst>
                <a:ext uri="{FF2B5EF4-FFF2-40B4-BE49-F238E27FC236}">
                  <a16:creationId xmlns:a16="http://schemas.microsoft.com/office/drawing/2014/main" id="{7B0B161E-1375-6401-AA0C-B55CB480F8ED}"/>
                </a:ext>
              </a:extLst>
            </p:cNvPr>
            <p:cNvSpPr>
              <a:spLocks/>
            </p:cNvSpPr>
            <p:nvPr userDrawn="1"/>
          </p:nvSpPr>
          <p:spPr bwMode="auto">
            <a:xfrm>
              <a:off x="4287838" y="24939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7" y="9"/>
                    <a:pt x="47" y="9"/>
                    <a:pt x="47"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1" y="13"/>
                  </a:cubicBezTo>
                  <a:cubicBezTo>
                    <a:pt x="1" y="13"/>
                    <a:pt x="1" y="13"/>
                    <a:pt x="1"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 name="Freeform 398">
              <a:extLst>
                <a:ext uri="{FF2B5EF4-FFF2-40B4-BE49-F238E27FC236}">
                  <a16:creationId xmlns:a16="http://schemas.microsoft.com/office/drawing/2014/main" id="{85918B8D-D9BB-9BEA-E213-CE2AD3255706}"/>
                </a:ext>
              </a:extLst>
            </p:cNvPr>
            <p:cNvSpPr>
              <a:spLocks/>
            </p:cNvSpPr>
            <p:nvPr userDrawn="1"/>
          </p:nvSpPr>
          <p:spPr bwMode="auto">
            <a:xfrm>
              <a:off x="4200526" y="2495550"/>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0 h 25"/>
                <a:gd name="T50" fmla="*/ 2147483646 w 47"/>
                <a:gd name="T51" fmla="*/ 0 h 25"/>
                <a:gd name="T52" fmla="*/ 2147483646 w 47"/>
                <a:gd name="T53" fmla="*/ 0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27" y="23"/>
                  </a:move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2"/>
                    <a:pt x="47" y="11"/>
                    <a:pt x="47" y="11"/>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0" y="12"/>
                    <a:pt x="0" y="13"/>
                    <a:pt x="0" y="13"/>
                  </a:cubicBezTo>
                  <a:cubicBezTo>
                    <a:pt x="0" y="13"/>
                    <a:pt x="0"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3"/>
                    <a:pt x="27" y="23"/>
                    <a:pt x="27"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 name="Freeform 399">
              <a:extLst>
                <a:ext uri="{FF2B5EF4-FFF2-40B4-BE49-F238E27FC236}">
                  <a16:creationId xmlns:a16="http://schemas.microsoft.com/office/drawing/2014/main" id="{90FE7720-4FF3-4A89-53BE-810C727E4936}"/>
                </a:ext>
              </a:extLst>
            </p:cNvPr>
            <p:cNvSpPr>
              <a:spLocks/>
            </p:cNvSpPr>
            <p:nvPr userDrawn="1"/>
          </p:nvSpPr>
          <p:spPr bwMode="auto">
            <a:xfrm>
              <a:off x="4243388" y="2519363"/>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0 h 24"/>
                <a:gd name="T28" fmla="*/ 2147483646 w 46"/>
                <a:gd name="T29" fmla="*/ 0 h 24"/>
                <a:gd name="T30" fmla="*/ 2147483646 w 46"/>
                <a:gd name="T31" fmla="*/ 0 h 24"/>
                <a:gd name="T32" fmla="*/ 2147483646 w 46"/>
                <a:gd name="T33" fmla="*/ 0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2147483646 h 24"/>
                <a:gd name="T52" fmla="*/ 2147483646 w 46"/>
                <a:gd name="T53" fmla="*/ 2147483646 h 24"/>
                <a:gd name="T54" fmla="*/ 2147483646 w 46"/>
                <a:gd name="T55" fmla="*/ 2147483646 h 24"/>
                <a:gd name="T56" fmla="*/ 2147483646 w 46"/>
                <a:gd name="T57" fmla="*/ 2147483646 h 24"/>
                <a:gd name="T58" fmla="*/ 2147483646 w 46"/>
                <a:gd name="T59" fmla="*/ 2147483646 h 24"/>
                <a:gd name="T60" fmla="*/ 0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2147483646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43" y="15"/>
                  </a:move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4"/>
                  </a:cubicBezTo>
                  <a:cubicBezTo>
                    <a:pt x="0" y="14"/>
                    <a:pt x="0" y="14"/>
                    <a:pt x="0" y="14"/>
                  </a:cubicBezTo>
                  <a:cubicBezTo>
                    <a:pt x="0" y="14"/>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 name="Freeform 400">
              <a:extLst>
                <a:ext uri="{FF2B5EF4-FFF2-40B4-BE49-F238E27FC236}">
                  <a16:creationId xmlns:a16="http://schemas.microsoft.com/office/drawing/2014/main" id="{88F5045B-8E45-65CB-63A4-4D4C052F52F7}"/>
                </a:ext>
              </a:extLst>
            </p:cNvPr>
            <p:cNvSpPr>
              <a:spLocks/>
            </p:cNvSpPr>
            <p:nvPr userDrawn="1"/>
          </p:nvSpPr>
          <p:spPr bwMode="auto">
            <a:xfrm>
              <a:off x="4497388" y="24590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0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0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6" y="23"/>
                  </a:move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2"/>
                  </a:cubicBezTo>
                  <a:cubicBezTo>
                    <a:pt x="0" y="12"/>
                    <a:pt x="0" y="13"/>
                    <a:pt x="0" y="13"/>
                  </a:cubicBezTo>
                  <a:cubicBezTo>
                    <a:pt x="0" y="13"/>
                    <a:pt x="0" y="13"/>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 name="Freeform 401">
              <a:extLst>
                <a:ext uri="{FF2B5EF4-FFF2-40B4-BE49-F238E27FC236}">
                  <a16:creationId xmlns:a16="http://schemas.microsoft.com/office/drawing/2014/main" id="{7C11CF24-C8C3-CB52-D5A5-9291F62DE86C}"/>
                </a:ext>
              </a:extLst>
            </p:cNvPr>
            <p:cNvSpPr>
              <a:spLocks/>
            </p:cNvSpPr>
            <p:nvPr userDrawn="1"/>
          </p:nvSpPr>
          <p:spPr bwMode="auto">
            <a:xfrm>
              <a:off x="4448176" y="24828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0"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3"/>
                    <a:pt x="0" y="13"/>
                  </a:cubicBezTo>
                  <a:cubicBezTo>
                    <a:pt x="0" y="14"/>
                    <a:pt x="0" y="14"/>
                    <a:pt x="0"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 name="Freeform 402">
              <a:extLst>
                <a:ext uri="{FF2B5EF4-FFF2-40B4-BE49-F238E27FC236}">
                  <a16:creationId xmlns:a16="http://schemas.microsoft.com/office/drawing/2014/main" id="{68D89759-841C-2724-885C-42E173465308}"/>
                </a:ext>
              </a:extLst>
            </p:cNvPr>
            <p:cNvSpPr>
              <a:spLocks/>
            </p:cNvSpPr>
            <p:nvPr userDrawn="1"/>
          </p:nvSpPr>
          <p:spPr bwMode="auto">
            <a:xfrm>
              <a:off x="4402138" y="25098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1"/>
                  </a:cubicBezTo>
                  <a:cubicBezTo>
                    <a:pt x="0" y="12"/>
                    <a:pt x="0" y="13"/>
                    <a:pt x="0" y="13"/>
                  </a:cubicBezTo>
                  <a:cubicBezTo>
                    <a:pt x="0" y="13"/>
                    <a:pt x="1" y="13"/>
                    <a:pt x="1"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 name="Freeform 403">
              <a:extLst>
                <a:ext uri="{FF2B5EF4-FFF2-40B4-BE49-F238E27FC236}">
                  <a16:creationId xmlns:a16="http://schemas.microsoft.com/office/drawing/2014/main" id="{4D2AA8CD-48A0-E56D-DEB9-B5778CF529A6}"/>
                </a:ext>
              </a:extLst>
            </p:cNvPr>
            <p:cNvSpPr>
              <a:spLocks/>
            </p:cNvSpPr>
            <p:nvPr userDrawn="1"/>
          </p:nvSpPr>
          <p:spPr bwMode="auto">
            <a:xfrm>
              <a:off x="4356101" y="2535238"/>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2147483646 h 25"/>
                <a:gd name="T60" fmla="*/ 2147483646 w 47"/>
                <a:gd name="T61" fmla="*/ 2147483646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0 h 25"/>
                <a:gd name="T82" fmla="*/ 2147483646 w 47"/>
                <a:gd name="T83" fmla="*/ 0 h 25"/>
                <a:gd name="T84" fmla="*/ 2147483646 w 47"/>
                <a:gd name="T85" fmla="*/ 0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 y="14"/>
                  </a:move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7" y="14"/>
                    <a:pt x="47" y="14"/>
                    <a:pt x="47" y="14"/>
                  </a:cubicBezTo>
                  <a:cubicBezTo>
                    <a:pt x="47" y="13"/>
                    <a:pt x="47" y="13"/>
                    <a:pt x="47" y="13"/>
                  </a:cubicBezTo>
                  <a:cubicBezTo>
                    <a:pt x="47" y="13"/>
                    <a:pt x="47" y="13"/>
                    <a:pt x="47" y="13"/>
                  </a:cubicBezTo>
                  <a:cubicBezTo>
                    <a:pt x="47" y="13"/>
                    <a:pt x="47" y="13"/>
                    <a:pt x="47" y="13"/>
                  </a:cubicBezTo>
                  <a:cubicBezTo>
                    <a:pt x="47" y="12"/>
                    <a:pt x="47" y="12"/>
                    <a:pt x="47" y="11"/>
                  </a:cubicBezTo>
                  <a:cubicBezTo>
                    <a:pt x="47" y="11"/>
                    <a:pt x="47" y="11"/>
                    <a:pt x="47" y="11"/>
                  </a:cubicBezTo>
                  <a:cubicBezTo>
                    <a:pt x="47" y="11"/>
                    <a:pt x="47" y="11"/>
                    <a:pt x="47" y="11"/>
                  </a:cubicBez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0" y="13"/>
                    <a:pt x="0" y="13"/>
                  </a:cubicBezTo>
                  <a:cubicBezTo>
                    <a:pt x="0" y="13"/>
                    <a:pt x="0" y="13"/>
                    <a:pt x="0" y="13"/>
                  </a:cubicBezTo>
                  <a:cubicBezTo>
                    <a:pt x="0" y="13"/>
                    <a:pt x="1" y="14"/>
                    <a:pt x="1" y="14"/>
                  </a:cubicBezTo>
                  <a:cubicBezTo>
                    <a:pt x="1" y="14"/>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 name="Freeform 404">
              <a:extLst>
                <a:ext uri="{FF2B5EF4-FFF2-40B4-BE49-F238E27FC236}">
                  <a16:creationId xmlns:a16="http://schemas.microsoft.com/office/drawing/2014/main" id="{890C2BB5-0069-4768-D9E1-F9C7AA5F25FA}"/>
                </a:ext>
              </a:extLst>
            </p:cNvPr>
            <p:cNvSpPr>
              <a:spLocks/>
            </p:cNvSpPr>
            <p:nvPr userDrawn="1"/>
          </p:nvSpPr>
          <p:spPr bwMode="auto">
            <a:xfrm>
              <a:off x="4311651" y="2562225"/>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0 h 24"/>
                <a:gd name="T52" fmla="*/ 2147483646 w 46"/>
                <a:gd name="T53" fmla="*/ 0 h 24"/>
                <a:gd name="T54" fmla="*/ 2147483646 w 46"/>
                <a:gd name="T55" fmla="*/ 0 h 24"/>
                <a:gd name="T56" fmla="*/ 2147483646 w 46"/>
                <a:gd name="T57" fmla="*/ 0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0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 h="24">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2"/>
                  </a:cubicBezTo>
                  <a:cubicBezTo>
                    <a:pt x="46" y="12"/>
                    <a:pt x="46" y="12"/>
                    <a:pt x="46" y="12"/>
                  </a:cubicBezTo>
                  <a:cubicBezTo>
                    <a:pt x="46" y="11"/>
                    <a:pt x="46" y="11"/>
                    <a:pt x="46" y="11"/>
                  </a:cubicBezTo>
                  <a:cubicBezTo>
                    <a:pt x="46" y="11"/>
                    <a:pt x="46" y="11"/>
                    <a:pt x="46" y="11"/>
                  </a:cubicBezTo>
                  <a:cubicBezTo>
                    <a:pt x="46" y="11"/>
                    <a:pt x="46" y="11"/>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3"/>
                    <a:pt x="0" y="13"/>
                  </a:cubicBezTo>
                  <a:cubicBezTo>
                    <a:pt x="0" y="14"/>
                    <a:pt x="0" y="14"/>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 name="Freeform 405">
              <a:extLst>
                <a:ext uri="{FF2B5EF4-FFF2-40B4-BE49-F238E27FC236}">
                  <a16:creationId xmlns:a16="http://schemas.microsoft.com/office/drawing/2014/main" id="{3ABD8EA4-D1D0-5F24-F177-9C58FDC7542E}"/>
                </a:ext>
              </a:extLst>
            </p:cNvPr>
            <p:cNvSpPr>
              <a:spLocks/>
            </p:cNvSpPr>
            <p:nvPr userDrawn="1"/>
          </p:nvSpPr>
          <p:spPr bwMode="auto">
            <a:xfrm>
              <a:off x="4533901" y="2482850"/>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0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0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0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7" y="23"/>
                  </a:move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7" y="12"/>
                  </a:cubicBezTo>
                  <a:cubicBezTo>
                    <a:pt x="47" y="12"/>
                    <a:pt x="47" y="12"/>
                    <a:pt x="47" y="11"/>
                  </a:cubicBezTo>
                  <a:cubicBezTo>
                    <a:pt x="47" y="11"/>
                    <a:pt x="47" y="11"/>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3"/>
                    <a:pt x="0" y="13"/>
                    <a:pt x="0" y="13"/>
                  </a:cubicBezTo>
                  <a:cubicBezTo>
                    <a:pt x="0" y="13"/>
                    <a:pt x="0" y="13"/>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 name="Freeform 407">
              <a:extLst>
                <a:ext uri="{FF2B5EF4-FFF2-40B4-BE49-F238E27FC236}">
                  <a16:creationId xmlns:a16="http://schemas.microsoft.com/office/drawing/2014/main" id="{3185A20D-BC4C-33B7-0E29-C1D60762EE0E}"/>
                </a:ext>
              </a:extLst>
            </p:cNvPr>
            <p:cNvSpPr>
              <a:spLocks/>
            </p:cNvSpPr>
            <p:nvPr userDrawn="1"/>
          </p:nvSpPr>
          <p:spPr bwMode="auto">
            <a:xfrm>
              <a:off x="4572001" y="25066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0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7" y="24"/>
                  </a:move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1"/>
                    <a:pt x="47"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7" y="24"/>
                    <a:pt x="17" y="24"/>
                    <a:pt x="17" y="24"/>
                  </a:cubicBezTo>
                  <a:cubicBezTo>
                    <a:pt x="17" y="24"/>
                    <a:pt x="17" y="24"/>
                    <a:pt x="17" y="2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 name="Freeform 408">
              <a:extLst>
                <a:ext uri="{FF2B5EF4-FFF2-40B4-BE49-F238E27FC236}">
                  <a16:creationId xmlns:a16="http://schemas.microsoft.com/office/drawing/2014/main" id="{C070EAB1-DBEF-BCA2-438F-70FFFC42856C}"/>
                </a:ext>
              </a:extLst>
            </p:cNvPr>
            <p:cNvSpPr>
              <a:spLocks/>
            </p:cNvSpPr>
            <p:nvPr userDrawn="1"/>
          </p:nvSpPr>
          <p:spPr bwMode="auto">
            <a:xfrm>
              <a:off x="4613276" y="2530476"/>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3"/>
                    <a:pt x="0" y="13"/>
                  </a:cubicBezTo>
                  <a:cubicBezTo>
                    <a:pt x="0" y="14"/>
                    <a:pt x="0" y="14"/>
                    <a:pt x="0" y="14"/>
                  </a:cubicBezTo>
                  <a:cubicBezTo>
                    <a:pt x="0" y="14"/>
                    <a:pt x="0" y="14"/>
                    <a:pt x="0"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7" y="13"/>
                    <a:pt x="47" y="12"/>
                  </a:cubicBezTo>
                  <a:cubicBezTo>
                    <a:pt x="47" y="12"/>
                    <a:pt x="47" y="12"/>
                    <a:pt x="47" y="12"/>
                  </a:cubicBezTo>
                  <a:cubicBezTo>
                    <a:pt x="47" y="11"/>
                    <a:pt x="47" y="11"/>
                    <a:pt x="47" y="11"/>
                  </a:cubicBezTo>
                  <a:cubicBezTo>
                    <a:pt x="47" y="11"/>
                    <a:pt x="47" y="11"/>
                    <a:pt x="47" y="11"/>
                  </a:cubicBezTo>
                  <a:lnTo>
                    <a:pt x="46" y="1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 name="Freeform 409">
              <a:extLst>
                <a:ext uri="{FF2B5EF4-FFF2-40B4-BE49-F238E27FC236}">
                  <a16:creationId xmlns:a16="http://schemas.microsoft.com/office/drawing/2014/main" id="{08F732A5-D6C4-2A43-4AF7-578D3A751DB5}"/>
                </a:ext>
              </a:extLst>
            </p:cNvPr>
            <p:cNvSpPr>
              <a:spLocks/>
            </p:cNvSpPr>
            <p:nvPr userDrawn="1"/>
          </p:nvSpPr>
          <p:spPr bwMode="auto">
            <a:xfrm>
              <a:off x="4486276" y="250666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0 h 25"/>
                <a:gd name="T60" fmla="*/ 2147483646 w 47"/>
                <a:gd name="T61" fmla="*/ 0 h 25"/>
                <a:gd name="T62" fmla="*/ 2147483646 w 47"/>
                <a:gd name="T63" fmla="*/ 0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8" y="24"/>
                  </a:move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1"/>
                  </a:cubicBezTo>
                  <a:cubicBezTo>
                    <a:pt x="47" y="11"/>
                    <a:pt x="47"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3"/>
                    <a:pt x="0" y="13"/>
                  </a:cubicBezTo>
                  <a:cubicBezTo>
                    <a:pt x="0" y="13"/>
                    <a:pt x="0" y="13"/>
                    <a:pt x="0" y="13"/>
                  </a:cubicBezTo>
                  <a:cubicBezTo>
                    <a:pt x="0" y="13"/>
                    <a:pt x="0" y="13"/>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 name="Freeform 410">
              <a:extLst>
                <a:ext uri="{FF2B5EF4-FFF2-40B4-BE49-F238E27FC236}">
                  <a16:creationId xmlns:a16="http://schemas.microsoft.com/office/drawing/2014/main" id="{563D13F2-D434-E9CE-993E-0CB1C2241F04}"/>
                </a:ext>
              </a:extLst>
            </p:cNvPr>
            <p:cNvSpPr>
              <a:spLocks/>
            </p:cNvSpPr>
            <p:nvPr userDrawn="1"/>
          </p:nvSpPr>
          <p:spPr bwMode="auto">
            <a:xfrm>
              <a:off x="4524376" y="25320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0 h 24"/>
                <a:gd name="T58" fmla="*/ 2147483646 w 47"/>
                <a:gd name="T59" fmla="*/ 0 h 24"/>
                <a:gd name="T60" fmla="*/ 2147483646 w 47"/>
                <a:gd name="T61" fmla="*/ 0 h 24"/>
                <a:gd name="T62" fmla="*/ 2147483646 w 47"/>
                <a:gd name="T63" fmla="*/ 0 h 24"/>
                <a:gd name="T64" fmla="*/ 2147483646 w 47"/>
                <a:gd name="T65" fmla="*/ 0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8" y="24"/>
                  </a:move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7" y="12"/>
                    <a:pt x="47" y="12"/>
                    <a:pt x="47" y="12"/>
                  </a:cubicBezTo>
                  <a:cubicBezTo>
                    <a:pt x="47" y="12"/>
                    <a:pt x="47" y="12"/>
                    <a:pt x="47" y="12"/>
                  </a:cubicBezTo>
                  <a:cubicBezTo>
                    <a:pt x="47" y="11"/>
                    <a:pt x="47" y="11"/>
                    <a:pt x="47" y="11"/>
                  </a:cubicBezTo>
                  <a:cubicBezTo>
                    <a:pt x="47" y="11"/>
                    <a:pt x="47" y="11"/>
                    <a:pt x="47" y="10"/>
                  </a:cubicBezTo>
                  <a:cubicBezTo>
                    <a:pt x="47"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3"/>
                    <a:pt x="0" y="13"/>
                  </a:cubicBezTo>
                  <a:cubicBezTo>
                    <a:pt x="0" y="13"/>
                    <a:pt x="0" y="13"/>
                    <a:pt x="0" y="13"/>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4"/>
                    <a:pt x="18" y="24"/>
                    <a:pt x="18" y="24"/>
                  </a:cubicBezTo>
                  <a:cubicBezTo>
                    <a:pt x="18" y="24"/>
                    <a:pt x="18" y="24"/>
                    <a:pt x="18" y="2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 name="Freeform 411">
              <a:extLst>
                <a:ext uri="{FF2B5EF4-FFF2-40B4-BE49-F238E27FC236}">
                  <a16:creationId xmlns:a16="http://schemas.microsoft.com/office/drawing/2014/main" id="{FC2B0149-BD66-82DE-ECB6-08C94B497E17}"/>
                </a:ext>
              </a:extLst>
            </p:cNvPr>
            <p:cNvSpPr>
              <a:spLocks/>
            </p:cNvSpPr>
            <p:nvPr userDrawn="1"/>
          </p:nvSpPr>
          <p:spPr bwMode="auto">
            <a:xfrm>
              <a:off x="4565651" y="2555876"/>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0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47" y="10"/>
                  </a:move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3"/>
                    <a:pt x="0" y="13"/>
                  </a:cubicBezTo>
                  <a:cubicBezTo>
                    <a:pt x="0" y="13"/>
                    <a:pt x="0" y="13"/>
                    <a:pt x="0"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3"/>
                    <a:pt x="45" y="13"/>
                    <a:pt x="45" y="13"/>
                  </a:cubicBezTo>
                  <a:cubicBezTo>
                    <a:pt x="45" y="13"/>
                    <a:pt x="45" y="13"/>
                    <a:pt x="45"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2"/>
                    <a:pt x="47" y="12"/>
                    <a:pt x="47" y="12"/>
                  </a:cubicBezTo>
                  <a:cubicBezTo>
                    <a:pt x="47" y="12"/>
                    <a:pt x="47" y="12"/>
                    <a:pt x="47" y="12"/>
                  </a:cubicBezTo>
                  <a:cubicBezTo>
                    <a:pt x="47" y="12"/>
                    <a:pt x="47" y="11"/>
                    <a:pt x="47" y="11"/>
                  </a:cubicBezTo>
                  <a:cubicBezTo>
                    <a:pt x="47" y="11"/>
                    <a:pt x="47" y="11"/>
                    <a:pt x="47" y="11"/>
                  </a:cubicBezTo>
                  <a:cubicBezTo>
                    <a:pt x="47" y="11"/>
                    <a:pt x="47" y="11"/>
                    <a:pt x="47" y="10"/>
                  </a:cubicBezTo>
                  <a:cubicBezTo>
                    <a:pt x="47" y="10"/>
                    <a:pt x="47" y="10"/>
                    <a:pt x="47"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 name="Freeform 412">
              <a:extLst>
                <a:ext uri="{FF2B5EF4-FFF2-40B4-BE49-F238E27FC236}">
                  <a16:creationId xmlns:a16="http://schemas.microsoft.com/office/drawing/2014/main" id="{8D2E924B-6CCD-07EA-93EF-BF2F66094888}"/>
                </a:ext>
              </a:extLst>
            </p:cNvPr>
            <p:cNvSpPr>
              <a:spLocks/>
            </p:cNvSpPr>
            <p:nvPr userDrawn="1"/>
          </p:nvSpPr>
          <p:spPr bwMode="auto">
            <a:xfrm>
              <a:off x="4440238" y="2533651"/>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1"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ubicBezTo>
                    <a:pt x="47" y="11"/>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3"/>
                    <a:pt x="0" y="13"/>
                    <a:pt x="0" y="13"/>
                  </a:cubicBezTo>
                  <a:cubicBezTo>
                    <a:pt x="0" y="13"/>
                    <a:pt x="0" y="13"/>
                    <a:pt x="0" y="13"/>
                  </a:cubicBezTo>
                  <a:cubicBezTo>
                    <a:pt x="0" y="13"/>
                    <a:pt x="0"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 name="Freeform 413">
              <a:extLst>
                <a:ext uri="{FF2B5EF4-FFF2-40B4-BE49-F238E27FC236}">
                  <a16:creationId xmlns:a16="http://schemas.microsoft.com/office/drawing/2014/main" id="{9BA0D27B-6132-FBA2-6DFB-AE8869996BEE}"/>
                </a:ext>
              </a:extLst>
            </p:cNvPr>
            <p:cNvSpPr>
              <a:spLocks/>
            </p:cNvSpPr>
            <p:nvPr userDrawn="1"/>
          </p:nvSpPr>
          <p:spPr bwMode="auto">
            <a:xfrm>
              <a:off x="4478338" y="2557463"/>
              <a:ext cx="74613" cy="39688"/>
            </a:xfrm>
            <a:custGeom>
              <a:avLst/>
              <a:gdLst>
                <a:gd name="T0" fmla="*/ 2147483646 w 47"/>
                <a:gd name="T1" fmla="*/ 2147483646 h 25"/>
                <a:gd name="T2" fmla="*/ 2147483646 w 47"/>
                <a:gd name="T3" fmla="*/ 2147483646 h 25"/>
                <a:gd name="T4" fmla="*/ 2147483646 w 47"/>
                <a:gd name="T5" fmla="*/ 2147483646 h 25"/>
                <a:gd name="T6" fmla="*/ 2147483646 w 47"/>
                <a:gd name="T7" fmla="*/ 2147483646 h 25"/>
                <a:gd name="T8" fmla="*/ 2147483646 w 47"/>
                <a:gd name="T9" fmla="*/ 2147483646 h 25"/>
                <a:gd name="T10" fmla="*/ 2147483646 w 47"/>
                <a:gd name="T11" fmla="*/ 2147483646 h 25"/>
                <a:gd name="T12" fmla="*/ 2147483646 w 47"/>
                <a:gd name="T13" fmla="*/ 2147483646 h 25"/>
                <a:gd name="T14" fmla="*/ 2147483646 w 47"/>
                <a:gd name="T15" fmla="*/ 2147483646 h 25"/>
                <a:gd name="T16" fmla="*/ 2147483646 w 47"/>
                <a:gd name="T17" fmla="*/ 2147483646 h 25"/>
                <a:gd name="T18" fmla="*/ 2147483646 w 47"/>
                <a:gd name="T19" fmla="*/ 2147483646 h 25"/>
                <a:gd name="T20" fmla="*/ 2147483646 w 47"/>
                <a:gd name="T21" fmla="*/ 2147483646 h 25"/>
                <a:gd name="T22" fmla="*/ 2147483646 w 47"/>
                <a:gd name="T23" fmla="*/ 2147483646 h 25"/>
                <a:gd name="T24" fmla="*/ 2147483646 w 47"/>
                <a:gd name="T25" fmla="*/ 2147483646 h 25"/>
                <a:gd name="T26" fmla="*/ 2147483646 w 47"/>
                <a:gd name="T27" fmla="*/ 2147483646 h 25"/>
                <a:gd name="T28" fmla="*/ 2147483646 w 47"/>
                <a:gd name="T29" fmla="*/ 2147483646 h 25"/>
                <a:gd name="T30" fmla="*/ 2147483646 w 47"/>
                <a:gd name="T31" fmla="*/ 2147483646 h 25"/>
                <a:gd name="T32" fmla="*/ 2147483646 w 47"/>
                <a:gd name="T33" fmla="*/ 2147483646 h 25"/>
                <a:gd name="T34" fmla="*/ 2147483646 w 47"/>
                <a:gd name="T35" fmla="*/ 2147483646 h 25"/>
                <a:gd name="T36" fmla="*/ 2147483646 w 47"/>
                <a:gd name="T37" fmla="*/ 2147483646 h 25"/>
                <a:gd name="T38" fmla="*/ 2147483646 w 47"/>
                <a:gd name="T39" fmla="*/ 2147483646 h 25"/>
                <a:gd name="T40" fmla="*/ 2147483646 w 47"/>
                <a:gd name="T41" fmla="*/ 2147483646 h 25"/>
                <a:gd name="T42" fmla="*/ 2147483646 w 47"/>
                <a:gd name="T43" fmla="*/ 2147483646 h 25"/>
                <a:gd name="T44" fmla="*/ 2147483646 w 47"/>
                <a:gd name="T45" fmla="*/ 2147483646 h 25"/>
                <a:gd name="T46" fmla="*/ 2147483646 w 47"/>
                <a:gd name="T47" fmla="*/ 2147483646 h 25"/>
                <a:gd name="T48" fmla="*/ 2147483646 w 47"/>
                <a:gd name="T49" fmla="*/ 2147483646 h 25"/>
                <a:gd name="T50" fmla="*/ 2147483646 w 47"/>
                <a:gd name="T51" fmla="*/ 2147483646 h 25"/>
                <a:gd name="T52" fmla="*/ 2147483646 w 47"/>
                <a:gd name="T53" fmla="*/ 2147483646 h 25"/>
                <a:gd name="T54" fmla="*/ 2147483646 w 47"/>
                <a:gd name="T55" fmla="*/ 2147483646 h 25"/>
                <a:gd name="T56" fmla="*/ 2147483646 w 47"/>
                <a:gd name="T57" fmla="*/ 2147483646 h 25"/>
                <a:gd name="T58" fmla="*/ 2147483646 w 47"/>
                <a:gd name="T59" fmla="*/ 0 h 25"/>
                <a:gd name="T60" fmla="*/ 2147483646 w 47"/>
                <a:gd name="T61" fmla="*/ 0 h 25"/>
                <a:gd name="T62" fmla="*/ 2147483646 w 47"/>
                <a:gd name="T63" fmla="*/ 2147483646 h 25"/>
                <a:gd name="T64" fmla="*/ 2147483646 w 47"/>
                <a:gd name="T65" fmla="*/ 2147483646 h 25"/>
                <a:gd name="T66" fmla="*/ 2147483646 w 47"/>
                <a:gd name="T67" fmla="*/ 2147483646 h 25"/>
                <a:gd name="T68" fmla="*/ 2147483646 w 47"/>
                <a:gd name="T69" fmla="*/ 2147483646 h 25"/>
                <a:gd name="T70" fmla="*/ 2147483646 w 47"/>
                <a:gd name="T71" fmla="*/ 2147483646 h 25"/>
                <a:gd name="T72" fmla="*/ 2147483646 w 47"/>
                <a:gd name="T73" fmla="*/ 2147483646 h 25"/>
                <a:gd name="T74" fmla="*/ 2147483646 w 47"/>
                <a:gd name="T75" fmla="*/ 2147483646 h 25"/>
                <a:gd name="T76" fmla="*/ 2147483646 w 47"/>
                <a:gd name="T77" fmla="*/ 2147483646 h 25"/>
                <a:gd name="T78" fmla="*/ 2147483646 w 47"/>
                <a:gd name="T79" fmla="*/ 2147483646 h 25"/>
                <a:gd name="T80" fmla="*/ 2147483646 w 47"/>
                <a:gd name="T81" fmla="*/ 2147483646 h 25"/>
                <a:gd name="T82" fmla="*/ 2147483646 w 47"/>
                <a:gd name="T83" fmla="*/ 2147483646 h 25"/>
                <a:gd name="T84" fmla="*/ 2147483646 w 47"/>
                <a:gd name="T85" fmla="*/ 2147483646 h 25"/>
                <a:gd name="T86" fmla="*/ 2147483646 w 47"/>
                <a:gd name="T87" fmla="*/ 2147483646 h 25"/>
                <a:gd name="T88" fmla="*/ 2147483646 w 47"/>
                <a:gd name="T89" fmla="*/ 2147483646 h 25"/>
                <a:gd name="T90" fmla="*/ 2147483646 w 47"/>
                <a:gd name="T91" fmla="*/ 2147483646 h 25"/>
                <a:gd name="T92" fmla="*/ 2147483646 w 47"/>
                <a:gd name="T93" fmla="*/ 2147483646 h 25"/>
                <a:gd name="T94" fmla="*/ 2147483646 w 47"/>
                <a:gd name="T95" fmla="*/ 2147483646 h 25"/>
                <a:gd name="T96" fmla="*/ 2147483646 w 47"/>
                <a:gd name="T97" fmla="*/ 2147483646 h 25"/>
                <a:gd name="T98" fmla="*/ 2147483646 w 47"/>
                <a:gd name="T99" fmla="*/ 2147483646 h 25"/>
                <a:gd name="T100" fmla="*/ 2147483646 w 47"/>
                <a:gd name="T101" fmla="*/ 2147483646 h 25"/>
                <a:gd name="T102" fmla="*/ 2147483646 w 47"/>
                <a:gd name="T103" fmla="*/ 2147483646 h 25"/>
                <a:gd name="T104" fmla="*/ 2147483646 w 47"/>
                <a:gd name="T105" fmla="*/ 2147483646 h 25"/>
                <a:gd name="T106" fmla="*/ 2147483646 w 47"/>
                <a:gd name="T107" fmla="*/ 2147483646 h 25"/>
                <a:gd name="T108" fmla="*/ 2147483646 w 47"/>
                <a:gd name="T109" fmla="*/ 2147483646 h 25"/>
                <a:gd name="T110" fmla="*/ 2147483646 w 47"/>
                <a:gd name="T111" fmla="*/ 2147483646 h 25"/>
                <a:gd name="T112" fmla="*/ 2147483646 w 47"/>
                <a:gd name="T113" fmla="*/ 2147483646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5">
                  <a:moveTo>
                    <a:pt x="18" y="24"/>
                  </a:move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2"/>
                    <a:pt x="47" y="12"/>
                    <a:pt x="47" y="11"/>
                  </a:cubicBezTo>
                  <a:cubicBezTo>
                    <a:pt x="47" y="11"/>
                    <a:pt x="47" y="11"/>
                    <a:pt x="47"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3"/>
                    <a:pt x="0" y="13"/>
                  </a:cubicBezTo>
                  <a:cubicBezTo>
                    <a:pt x="0" y="13"/>
                    <a:pt x="0" y="13"/>
                    <a:pt x="0" y="13"/>
                  </a:cubicBezTo>
                  <a:cubicBezTo>
                    <a:pt x="0" y="13"/>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 name="Freeform 414">
              <a:extLst>
                <a:ext uri="{FF2B5EF4-FFF2-40B4-BE49-F238E27FC236}">
                  <a16:creationId xmlns:a16="http://schemas.microsoft.com/office/drawing/2014/main" id="{540A8985-8BD7-54AE-47B8-A65987B2598B}"/>
                </a:ext>
              </a:extLst>
            </p:cNvPr>
            <p:cNvSpPr>
              <a:spLocks/>
            </p:cNvSpPr>
            <p:nvPr userDrawn="1"/>
          </p:nvSpPr>
          <p:spPr bwMode="auto">
            <a:xfrm>
              <a:off x="4519613" y="2581276"/>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0 h 24"/>
                <a:gd name="T24" fmla="*/ 2147483646 w 47"/>
                <a:gd name="T25" fmla="*/ 0 h 24"/>
                <a:gd name="T26" fmla="*/ 2147483646 w 47"/>
                <a:gd name="T27" fmla="*/ 0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1"/>
                  </a:moveTo>
                  <a:cubicBezTo>
                    <a:pt x="47" y="10"/>
                    <a:pt x="47" y="10"/>
                    <a:pt x="47"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0" y="12"/>
                    <a:pt x="0" y="12"/>
                  </a:cubicBezTo>
                  <a:cubicBezTo>
                    <a:pt x="0" y="13"/>
                    <a:pt x="0" y="13"/>
                    <a:pt x="0" y="14"/>
                  </a:cubicBezTo>
                  <a:cubicBezTo>
                    <a:pt x="0"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1"/>
                    <a:pt x="47" y="11"/>
                    <a:pt x="47"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 name="Freeform 415">
              <a:extLst>
                <a:ext uri="{FF2B5EF4-FFF2-40B4-BE49-F238E27FC236}">
                  <a16:creationId xmlns:a16="http://schemas.microsoft.com/office/drawing/2014/main" id="{A7F9F8DE-4D28-C1CE-A2CF-CE74EC3CB66F}"/>
                </a:ext>
              </a:extLst>
            </p:cNvPr>
            <p:cNvSpPr>
              <a:spLocks/>
            </p:cNvSpPr>
            <p:nvPr userDrawn="1"/>
          </p:nvSpPr>
          <p:spPr bwMode="auto">
            <a:xfrm>
              <a:off x="4394201" y="25606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0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3"/>
                  </a:move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2"/>
                    <a:pt x="47" y="12"/>
                    <a:pt x="47" y="12"/>
                  </a:cubicBezTo>
                  <a:cubicBezTo>
                    <a:pt x="47" y="12"/>
                    <a:pt x="47" y="12"/>
                    <a:pt x="47" y="12"/>
                  </a:cubicBezTo>
                  <a:cubicBezTo>
                    <a:pt x="47" y="11"/>
                    <a:pt x="47" y="11"/>
                    <a:pt x="47" y="10"/>
                  </a:cubicBez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3"/>
                    <a:pt x="0" y="13"/>
                    <a:pt x="1" y="13"/>
                  </a:cubicBezTo>
                  <a:cubicBezTo>
                    <a:pt x="1" y="13"/>
                    <a:pt x="1" y="13"/>
                    <a:pt x="1" y="1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 name="Freeform 416">
              <a:extLst>
                <a:ext uri="{FF2B5EF4-FFF2-40B4-BE49-F238E27FC236}">
                  <a16:creationId xmlns:a16="http://schemas.microsoft.com/office/drawing/2014/main" id="{704136FB-35BB-26E0-63DE-37F733E159C3}"/>
                </a:ext>
              </a:extLst>
            </p:cNvPr>
            <p:cNvSpPr>
              <a:spLocks/>
            </p:cNvSpPr>
            <p:nvPr userDrawn="1"/>
          </p:nvSpPr>
          <p:spPr bwMode="auto">
            <a:xfrm>
              <a:off x="4432301" y="2584451"/>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0 h 24"/>
                <a:gd name="T80" fmla="*/ 2147483646 w 47"/>
                <a:gd name="T81" fmla="*/ 0 h 24"/>
                <a:gd name="T82" fmla="*/ 2147483646 w 47"/>
                <a:gd name="T83" fmla="*/ 0 h 24"/>
                <a:gd name="T84" fmla="*/ 2147483646 w 47"/>
                <a:gd name="T85" fmla="*/ 0 h 24"/>
                <a:gd name="T86" fmla="*/ 2147483646 w 47"/>
                <a:gd name="T87" fmla="*/ 0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1" y="14"/>
                  </a:move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2"/>
                  </a:cubicBezTo>
                  <a:cubicBezTo>
                    <a:pt x="47" y="12"/>
                    <a:pt x="47" y="12"/>
                    <a:pt x="47" y="12"/>
                  </a:cubicBezTo>
                  <a:cubicBezTo>
                    <a:pt x="47" y="11"/>
                    <a:pt x="47" y="11"/>
                    <a:pt x="47" y="11"/>
                  </a:cubicBezTo>
                  <a:cubicBezTo>
                    <a:pt x="47" y="11"/>
                    <a:pt x="47" y="11"/>
                    <a:pt x="47" y="11"/>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0" y="12"/>
                  </a:cubicBezTo>
                  <a:cubicBezTo>
                    <a:pt x="0" y="12"/>
                    <a:pt x="0" y="13"/>
                    <a:pt x="0" y="13"/>
                  </a:cubicBezTo>
                  <a:cubicBezTo>
                    <a:pt x="1" y="14"/>
                    <a:pt x="1" y="14"/>
                    <a:pt x="1" y="14"/>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 name="Freeform 417">
              <a:extLst>
                <a:ext uri="{FF2B5EF4-FFF2-40B4-BE49-F238E27FC236}">
                  <a16:creationId xmlns:a16="http://schemas.microsoft.com/office/drawing/2014/main" id="{28B2661B-8AB3-EB8E-78D3-55A4BCB3F963}"/>
                </a:ext>
              </a:extLst>
            </p:cNvPr>
            <p:cNvSpPr>
              <a:spLocks/>
            </p:cNvSpPr>
            <p:nvPr userDrawn="1"/>
          </p:nvSpPr>
          <p:spPr bwMode="auto">
            <a:xfrm>
              <a:off x="4473576" y="2608263"/>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0 h 24"/>
                <a:gd name="T22" fmla="*/ 2147483646 w 47"/>
                <a:gd name="T23" fmla="*/ 0 h 24"/>
                <a:gd name="T24" fmla="*/ 2147483646 w 47"/>
                <a:gd name="T25" fmla="*/ 0 h 24"/>
                <a:gd name="T26" fmla="*/ 2147483646 w 47"/>
                <a:gd name="T27" fmla="*/ 0 h 24"/>
                <a:gd name="T28" fmla="*/ 2147483646 w 47"/>
                <a:gd name="T29" fmla="*/ 0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2147483646 h 24"/>
                <a:gd name="T48" fmla="*/ 2147483646 w 47"/>
                <a:gd name="T49" fmla="*/ 2147483646 h 24"/>
                <a:gd name="T50" fmla="*/ 2147483646 w 47"/>
                <a:gd name="T51" fmla="*/ 2147483646 h 24"/>
                <a:gd name="T52" fmla="*/ 2147483646 w 47"/>
                <a:gd name="T53" fmla="*/ 2147483646 h 24"/>
                <a:gd name="T54" fmla="*/ 2147483646 w 47"/>
                <a:gd name="T55" fmla="*/ 2147483646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7" h="24">
                  <a:moveTo>
                    <a:pt x="47" y="10"/>
                  </a:moveTo>
                  <a:cubicBezTo>
                    <a:pt x="47" y="10"/>
                    <a:pt x="47" y="10"/>
                    <a:pt x="47" y="10"/>
                  </a:cubicBezTo>
                  <a:cubicBezTo>
                    <a:pt x="47" y="10"/>
                    <a:pt x="47" y="10"/>
                    <a:pt x="47"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8"/>
                    <a:pt x="43" y="8"/>
                    <a:pt x="43" y="8"/>
                  </a:cubicBezTo>
                  <a:cubicBezTo>
                    <a:pt x="43" y="8"/>
                    <a:pt x="43" y="8"/>
                    <a:pt x="43" y="8"/>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0" y="12"/>
                    <a:pt x="0" y="13"/>
                    <a:pt x="1" y="13"/>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2"/>
                    <a:pt x="47" y="12"/>
                  </a:cubicBezTo>
                  <a:cubicBezTo>
                    <a:pt x="47" y="12"/>
                    <a:pt x="47" y="12"/>
                    <a:pt x="47" y="12"/>
                  </a:cubicBezTo>
                  <a:cubicBezTo>
                    <a:pt x="47" y="11"/>
                    <a:pt x="47" y="11"/>
                    <a:pt x="47" y="11"/>
                  </a:cubicBezTo>
                  <a:cubicBezTo>
                    <a:pt x="47" y="11"/>
                    <a:pt x="47" y="11"/>
                    <a:pt x="47" y="11"/>
                  </a:cubicBezTo>
                  <a:cubicBezTo>
                    <a:pt x="47" y="10"/>
                    <a:pt x="47" y="10"/>
                    <a:pt x="47" y="1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 name="Freeform 418">
              <a:extLst>
                <a:ext uri="{FF2B5EF4-FFF2-40B4-BE49-F238E27FC236}">
                  <a16:creationId xmlns:a16="http://schemas.microsoft.com/office/drawing/2014/main" id="{781A53EA-B2BE-0965-4B07-BB80FB912A15}"/>
                </a:ext>
              </a:extLst>
            </p:cNvPr>
            <p:cNvSpPr>
              <a:spLocks/>
            </p:cNvSpPr>
            <p:nvPr userDrawn="1"/>
          </p:nvSpPr>
          <p:spPr bwMode="auto">
            <a:xfrm>
              <a:off x="4349751" y="2586038"/>
              <a:ext cx="73025" cy="38100"/>
            </a:xfrm>
            <a:custGeom>
              <a:avLst/>
              <a:gdLst>
                <a:gd name="T0" fmla="*/ 2147483646 w 46"/>
                <a:gd name="T1" fmla="*/ 2147483646 h 24"/>
                <a:gd name="T2" fmla="*/ 2147483646 w 46"/>
                <a:gd name="T3" fmla="*/ 2147483646 h 24"/>
                <a:gd name="T4" fmla="*/ 2147483646 w 46"/>
                <a:gd name="T5" fmla="*/ 2147483646 h 24"/>
                <a:gd name="T6" fmla="*/ 2147483646 w 46"/>
                <a:gd name="T7" fmla="*/ 2147483646 h 24"/>
                <a:gd name="T8" fmla="*/ 2147483646 w 46"/>
                <a:gd name="T9" fmla="*/ 2147483646 h 24"/>
                <a:gd name="T10" fmla="*/ 2147483646 w 46"/>
                <a:gd name="T11" fmla="*/ 2147483646 h 24"/>
                <a:gd name="T12" fmla="*/ 2147483646 w 46"/>
                <a:gd name="T13" fmla="*/ 2147483646 h 24"/>
                <a:gd name="T14" fmla="*/ 2147483646 w 46"/>
                <a:gd name="T15" fmla="*/ 2147483646 h 24"/>
                <a:gd name="T16" fmla="*/ 2147483646 w 46"/>
                <a:gd name="T17" fmla="*/ 2147483646 h 24"/>
                <a:gd name="T18" fmla="*/ 2147483646 w 46"/>
                <a:gd name="T19" fmla="*/ 2147483646 h 24"/>
                <a:gd name="T20" fmla="*/ 2147483646 w 46"/>
                <a:gd name="T21" fmla="*/ 2147483646 h 24"/>
                <a:gd name="T22" fmla="*/ 2147483646 w 46"/>
                <a:gd name="T23" fmla="*/ 2147483646 h 24"/>
                <a:gd name="T24" fmla="*/ 2147483646 w 46"/>
                <a:gd name="T25" fmla="*/ 2147483646 h 24"/>
                <a:gd name="T26" fmla="*/ 2147483646 w 46"/>
                <a:gd name="T27" fmla="*/ 2147483646 h 24"/>
                <a:gd name="T28" fmla="*/ 2147483646 w 46"/>
                <a:gd name="T29" fmla="*/ 2147483646 h 24"/>
                <a:gd name="T30" fmla="*/ 2147483646 w 46"/>
                <a:gd name="T31" fmla="*/ 2147483646 h 24"/>
                <a:gd name="T32" fmla="*/ 2147483646 w 46"/>
                <a:gd name="T33" fmla="*/ 2147483646 h 24"/>
                <a:gd name="T34" fmla="*/ 2147483646 w 46"/>
                <a:gd name="T35" fmla="*/ 2147483646 h 24"/>
                <a:gd name="T36" fmla="*/ 2147483646 w 46"/>
                <a:gd name="T37" fmla="*/ 2147483646 h 24"/>
                <a:gd name="T38" fmla="*/ 2147483646 w 46"/>
                <a:gd name="T39" fmla="*/ 2147483646 h 24"/>
                <a:gd name="T40" fmla="*/ 2147483646 w 46"/>
                <a:gd name="T41" fmla="*/ 2147483646 h 24"/>
                <a:gd name="T42" fmla="*/ 2147483646 w 46"/>
                <a:gd name="T43" fmla="*/ 2147483646 h 24"/>
                <a:gd name="T44" fmla="*/ 2147483646 w 46"/>
                <a:gd name="T45" fmla="*/ 2147483646 h 24"/>
                <a:gd name="T46" fmla="*/ 2147483646 w 46"/>
                <a:gd name="T47" fmla="*/ 2147483646 h 24"/>
                <a:gd name="T48" fmla="*/ 2147483646 w 46"/>
                <a:gd name="T49" fmla="*/ 2147483646 h 24"/>
                <a:gd name="T50" fmla="*/ 2147483646 w 46"/>
                <a:gd name="T51" fmla="*/ 0 h 24"/>
                <a:gd name="T52" fmla="*/ 2147483646 w 46"/>
                <a:gd name="T53" fmla="*/ 0 h 24"/>
                <a:gd name="T54" fmla="*/ 2147483646 w 46"/>
                <a:gd name="T55" fmla="*/ 0 h 24"/>
                <a:gd name="T56" fmla="*/ 2147483646 w 46"/>
                <a:gd name="T57" fmla="*/ 2147483646 h 24"/>
                <a:gd name="T58" fmla="*/ 2147483646 w 46"/>
                <a:gd name="T59" fmla="*/ 2147483646 h 24"/>
                <a:gd name="T60" fmla="*/ 2147483646 w 46"/>
                <a:gd name="T61" fmla="*/ 2147483646 h 24"/>
                <a:gd name="T62" fmla="*/ 2147483646 w 46"/>
                <a:gd name="T63" fmla="*/ 2147483646 h 24"/>
                <a:gd name="T64" fmla="*/ 2147483646 w 46"/>
                <a:gd name="T65" fmla="*/ 2147483646 h 24"/>
                <a:gd name="T66" fmla="*/ 2147483646 w 46"/>
                <a:gd name="T67" fmla="*/ 2147483646 h 24"/>
                <a:gd name="T68" fmla="*/ 2147483646 w 46"/>
                <a:gd name="T69" fmla="*/ 2147483646 h 24"/>
                <a:gd name="T70" fmla="*/ 2147483646 w 46"/>
                <a:gd name="T71" fmla="*/ 2147483646 h 24"/>
                <a:gd name="T72" fmla="*/ 2147483646 w 46"/>
                <a:gd name="T73" fmla="*/ 2147483646 h 24"/>
                <a:gd name="T74" fmla="*/ 2147483646 w 46"/>
                <a:gd name="T75" fmla="*/ 2147483646 h 24"/>
                <a:gd name="T76" fmla="*/ 2147483646 w 46"/>
                <a:gd name="T77" fmla="*/ 2147483646 h 24"/>
                <a:gd name="T78" fmla="*/ 2147483646 w 46"/>
                <a:gd name="T79" fmla="*/ 2147483646 h 24"/>
                <a:gd name="T80" fmla="*/ 2147483646 w 46"/>
                <a:gd name="T81" fmla="*/ 2147483646 h 24"/>
                <a:gd name="T82" fmla="*/ 2147483646 w 46"/>
                <a:gd name="T83" fmla="*/ 2147483646 h 24"/>
                <a:gd name="T84" fmla="*/ 0 w 46"/>
                <a:gd name="T85" fmla="*/ 2147483646 h 24"/>
                <a:gd name="T86" fmla="*/ 2147483646 w 46"/>
                <a:gd name="T87" fmla="*/ 2147483646 h 24"/>
                <a:gd name="T88" fmla="*/ 2147483646 w 46"/>
                <a:gd name="T89" fmla="*/ 2147483646 h 24"/>
                <a:gd name="T90" fmla="*/ 2147483646 w 46"/>
                <a:gd name="T91" fmla="*/ 2147483646 h 24"/>
                <a:gd name="T92" fmla="*/ 2147483646 w 46"/>
                <a:gd name="T93" fmla="*/ 2147483646 h 24"/>
                <a:gd name="T94" fmla="*/ 2147483646 w 46"/>
                <a:gd name="T95" fmla="*/ 2147483646 h 24"/>
                <a:gd name="T96" fmla="*/ 2147483646 w 46"/>
                <a:gd name="T97" fmla="*/ 2147483646 h 24"/>
                <a:gd name="T98" fmla="*/ 2147483646 w 46"/>
                <a:gd name="T99" fmla="*/ 2147483646 h 24"/>
                <a:gd name="T100" fmla="*/ 2147483646 w 46"/>
                <a:gd name="T101" fmla="*/ 2147483646 h 24"/>
                <a:gd name="T102" fmla="*/ 2147483646 w 46"/>
                <a:gd name="T103" fmla="*/ 2147483646 h 24"/>
                <a:gd name="T104" fmla="*/ 2147483646 w 46"/>
                <a:gd name="T105" fmla="*/ 2147483646 h 24"/>
                <a:gd name="T106" fmla="*/ 2147483646 w 46"/>
                <a:gd name="T107" fmla="*/ 2147483646 h 24"/>
                <a:gd name="T108" fmla="*/ 2147483646 w 46"/>
                <a:gd name="T109" fmla="*/ 2147483646 h 24"/>
                <a:gd name="T110" fmla="*/ 2147483646 w 46"/>
                <a:gd name="T111" fmla="*/ 2147483646 h 24"/>
                <a:gd name="T112" fmla="*/ 2147483646 w 46"/>
                <a:gd name="T113" fmla="*/ 2147483646 h 24"/>
                <a:gd name="T114" fmla="*/ 2147483646 w 46"/>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4">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1"/>
                    <a:pt x="46" y="11"/>
                  </a:cubicBez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3"/>
                  </a:cubicBezTo>
                  <a:cubicBezTo>
                    <a:pt x="0" y="13"/>
                    <a:pt x="0" y="13"/>
                    <a:pt x="0" y="13"/>
                  </a:cubicBezTo>
                  <a:cubicBezTo>
                    <a:pt x="0" y="13"/>
                    <a:pt x="0" y="13"/>
                    <a:pt x="0" y="14"/>
                  </a:cubicBezTo>
                  <a:cubicBezTo>
                    <a:pt x="0" y="14"/>
                    <a:pt x="0" y="14"/>
                    <a:pt x="0" y="14"/>
                  </a:cubicBezTo>
                  <a:cubicBezTo>
                    <a:pt x="0" y="14"/>
                    <a:pt x="0" y="14"/>
                    <a:pt x="0" y="14"/>
                  </a:cubicBezTo>
                  <a:cubicBezTo>
                    <a:pt x="0" y="14"/>
                    <a:pt x="0" y="14"/>
                    <a:pt x="0" y="14"/>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lnTo>
                    <a:pt x="24" y="2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 name="Freeform 419">
              <a:extLst>
                <a:ext uri="{FF2B5EF4-FFF2-40B4-BE49-F238E27FC236}">
                  <a16:creationId xmlns:a16="http://schemas.microsoft.com/office/drawing/2014/main" id="{C607BD9B-7F1D-BC1F-A98E-BDE3E9AEC322}"/>
                </a:ext>
              </a:extLst>
            </p:cNvPr>
            <p:cNvSpPr>
              <a:spLocks/>
            </p:cNvSpPr>
            <p:nvPr userDrawn="1"/>
          </p:nvSpPr>
          <p:spPr bwMode="auto">
            <a:xfrm>
              <a:off x="4386263" y="2611438"/>
              <a:ext cx="74613" cy="38100"/>
            </a:xfrm>
            <a:custGeom>
              <a:avLst/>
              <a:gdLst>
                <a:gd name="T0" fmla="*/ 2147483646 w 47"/>
                <a:gd name="T1" fmla="*/ 2147483646 h 24"/>
                <a:gd name="T2" fmla="*/ 2147483646 w 47"/>
                <a:gd name="T3" fmla="*/ 2147483646 h 24"/>
                <a:gd name="T4" fmla="*/ 2147483646 w 47"/>
                <a:gd name="T5" fmla="*/ 2147483646 h 24"/>
                <a:gd name="T6" fmla="*/ 2147483646 w 47"/>
                <a:gd name="T7" fmla="*/ 2147483646 h 24"/>
                <a:gd name="T8" fmla="*/ 2147483646 w 47"/>
                <a:gd name="T9" fmla="*/ 2147483646 h 24"/>
                <a:gd name="T10" fmla="*/ 2147483646 w 47"/>
                <a:gd name="T11" fmla="*/ 2147483646 h 24"/>
                <a:gd name="T12" fmla="*/ 2147483646 w 47"/>
                <a:gd name="T13" fmla="*/ 2147483646 h 24"/>
                <a:gd name="T14" fmla="*/ 2147483646 w 47"/>
                <a:gd name="T15" fmla="*/ 2147483646 h 24"/>
                <a:gd name="T16" fmla="*/ 2147483646 w 47"/>
                <a:gd name="T17" fmla="*/ 2147483646 h 24"/>
                <a:gd name="T18" fmla="*/ 2147483646 w 47"/>
                <a:gd name="T19" fmla="*/ 2147483646 h 24"/>
                <a:gd name="T20" fmla="*/ 2147483646 w 47"/>
                <a:gd name="T21" fmla="*/ 2147483646 h 24"/>
                <a:gd name="T22" fmla="*/ 2147483646 w 47"/>
                <a:gd name="T23" fmla="*/ 2147483646 h 24"/>
                <a:gd name="T24" fmla="*/ 2147483646 w 47"/>
                <a:gd name="T25" fmla="*/ 2147483646 h 24"/>
                <a:gd name="T26" fmla="*/ 2147483646 w 47"/>
                <a:gd name="T27" fmla="*/ 2147483646 h 24"/>
                <a:gd name="T28" fmla="*/ 2147483646 w 47"/>
                <a:gd name="T29" fmla="*/ 2147483646 h 24"/>
                <a:gd name="T30" fmla="*/ 2147483646 w 47"/>
                <a:gd name="T31" fmla="*/ 2147483646 h 24"/>
                <a:gd name="T32" fmla="*/ 2147483646 w 47"/>
                <a:gd name="T33" fmla="*/ 2147483646 h 24"/>
                <a:gd name="T34" fmla="*/ 2147483646 w 47"/>
                <a:gd name="T35" fmla="*/ 2147483646 h 24"/>
                <a:gd name="T36" fmla="*/ 2147483646 w 47"/>
                <a:gd name="T37" fmla="*/ 2147483646 h 24"/>
                <a:gd name="T38" fmla="*/ 2147483646 w 47"/>
                <a:gd name="T39" fmla="*/ 2147483646 h 24"/>
                <a:gd name="T40" fmla="*/ 2147483646 w 47"/>
                <a:gd name="T41" fmla="*/ 2147483646 h 24"/>
                <a:gd name="T42" fmla="*/ 2147483646 w 47"/>
                <a:gd name="T43" fmla="*/ 2147483646 h 24"/>
                <a:gd name="T44" fmla="*/ 2147483646 w 47"/>
                <a:gd name="T45" fmla="*/ 2147483646 h 24"/>
                <a:gd name="T46" fmla="*/ 2147483646 w 47"/>
                <a:gd name="T47" fmla="*/ 0 h 24"/>
                <a:gd name="T48" fmla="*/ 2147483646 w 47"/>
                <a:gd name="T49" fmla="*/ 0 h 24"/>
                <a:gd name="T50" fmla="*/ 2147483646 w 47"/>
                <a:gd name="T51" fmla="*/ 0 h 24"/>
                <a:gd name="T52" fmla="*/ 2147483646 w 47"/>
                <a:gd name="T53" fmla="*/ 0 h 24"/>
                <a:gd name="T54" fmla="*/ 2147483646 w 47"/>
                <a:gd name="T55" fmla="*/ 0 h 24"/>
                <a:gd name="T56" fmla="*/ 2147483646 w 47"/>
                <a:gd name="T57" fmla="*/ 2147483646 h 24"/>
                <a:gd name="T58" fmla="*/ 2147483646 w 47"/>
                <a:gd name="T59" fmla="*/ 2147483646 h 24"/>
                <a:gd name="T60" fmla="*/ 2147483646 w 47"/>
                <a:gd name="T61" fmla="*/ 2147483646 h 24"/>
                <a:gd name="T62" fmla="*/ 2147483646 w 47"/>
                <a:gd name="T63" fmla="*/ 2147483646 h 24"/>
                <a:gd name="T64" fmla="*/ 2147483646 w 47"/>
                <a:gd name="T65" fmla="*/ 2147483646 h 24"/>
                <a:gd name="T66" fmla="*/ 2147483646 w 47"/>
                <a:gd name="T67" fmla="*/ 2147483646 h 24"/>
                <a:gd name="T68" fmla="*/ 2147483646 w 47"/>
                <a:gd name="T69" fmla="*/ 2147483646 h 24"/>
                <a:gd name="T70" fmla="*/ 2147483646 w 47"/>
                <a:gd name="T71" fmla="*/ 2147483646 h 24"/>
                <a:gd name="T72" fmla="*/ 2147483646 w 47"/>
                <a:gd name="T73" fmla="*/ 2147483646 h 24"/>
                <a:gd name="T74" fmla="*/ 2147483646 w 47"/>
                <a:gd name="T75" fmla="*/ 2147483646 h 24"/>
                <a:gd name="T76" fmla="*/ 2147483646 w 47"/>
                <a:gd name="T77" fmla="*/ 2147483646 h 24"/>
                <a:gd name="T78" fmla="*/ 2147483646 w 47"/>
                <a:gd name="T79" fmla="*/ 2147483646 h 24"/>
                <a:gd name="T80" fmla="*/ 2147483646 w 47"/>
                <a:gd name="T81" fmla="*/ 2147483646 h 24"/>
                <a:gd name="T82" fmla="*/ 2147483646 w 47"/>
                <a:gd name="T83" fmla="*/ 2147483646 h 24"/>
                <a:gd name="T84" fmla="*/ 2147483646 w 47"/>
                <a:gd name="T85" fmla="*/ 2147483646 h 24"/>
                <a:gd name="T86" fmla="*/ 2147483646 w 47"/>
                <a:gd name="T87" fmla="*/ 2147483646 h 24"/>
                <a:gd name="T88" fmla="*/ 2147483646 w 47"/>
                <a:gd name="T89" fmla="*/ 2147483646 h 24"/>
                <a:gd name="T90" fmla="*/ 2147483646 w 47"/>
                <a:gd name="T91" fmla="*/ 2147483646 h 24"/>
                <a:gd name="T92" fmla="*/ 2147483646 w 47"/>
                <a:gd name="T93" fmla="*/ 2147483646 h 24"/>
                <a:gd name="T94" fmla="*/ 2147483646 w 47"/>
                <a:gd name="T95" fmla="*/ 2147483646 h 24"/>
                <a:gd name="T96" fmla="*/ 2147483646 w 47"/>
                <a:gd name="T97" fmla="*/ 2147483646 h 24"/>
                <a:gd name="T98" fmla="*/ 2147483646 w 47"/>
                <a:gd name="T99" fmla="*/ 2147483646 h 24"/>
                <a:gd name="T100" fmla="*/ 2147483646 w 47"/>
                <a:gd name="T101" fmla="*/ 2147483646 h 24"/>
                <a:gd name="T102" fmla="*/ 2147483646 w 47"/>
                <a:gd name="T103" fmla="*/ 2147483646 h 24"/>
                <a:gd name="T104" fmla="*/ 2147483646 w 47"/>
                <a:gd name="T105" fmla="*/ 2147483646 h 24"/>
                <a:gd name="T106" fmla="*/ 2147483646 w 47"/>
                <a:gd name="T107" fmla="*/ 2147483646 h 24"/>
                <a:gd name="T108" fmla="*/ 2147483646 w 47"/>
                <a:gd name="T109" fmla="*/ 2147483646 h 24"/>
                <a:gd name="T110" fmla="*/ 2147483646 w 47"/>
                <a:gd name="T111" fmla="*/ 2147483646 h 24"/>
                <a:gd name="T112" fmla="*/ 2147483646 w 47"/>
                <a:gd name="T113" fmla="*/ 2147483646 h 24"/>
                <a:gd name="T114" fmla="*/ 2147483646 w 47"/>
                <a:gd name="T115" fmla="*/ 2147483646 h 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24">
                  <a:moveTo>
                    <a:pt x="27" y="23"/>
                  </a:moveTo>
                  <a:cubicBezTo>
                    <a:pt x="27" y="23"/>
                    <a:pt x="27" y="23"/>
                    <a:pt x="27" y="23"/>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1"/>
                  </a:cubicBezTo>
                  <a:cubicBezTo>
                    <a:pt x="47" y="11"/>
                    <a:pt x="47" y="11"/>
                    <a:pt x="47" y="11"/>
                  </a:cubicBezTo>
                  <a:cubicBezTo>
                    <a:pt x="47" y="11"/>
                    <a:pt x="47" y="11"/>
                    <a:pt x="47" y="10"/>
                  </a:cubicBezTo>
                  <a:cubicBezTo>
                    <a:pt x="47" y="10"/>
                    <a:pt x="47" y="10"/>
                    <a:pt x="47" y="10"/>
                  </a:cubicBezTo>
                  <a:cubicBezTo>
                    <a:pt x="47" y="10"/>
                    <a:pt x="47" y="10"/>
                    <a:pt x="47" y="10"/>
                  </a:cubicBezTo>
                  <a:cubicBezTo>
                    <a:pt x="47" y="10"/>
                    <a:pt x="47" y="10"/>
                    <a:pt x="47"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0" y="12"/>
                    <a:pt x="0" y="12"/>
                  </a:cubicBezTo>
                  <a:cubicBezTo>
                    <a:pt x="0" y="12"/>
                    <a:pt x="0" y="12"/>
                    <a:pt x="0" y="12"/>
                  </a:cubicBezTo>
                  <a:cubicBezTo>
                    <a:pt x="0"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9" name="Freeform 420">
              <a:extLst>
                <a:ext uri="{FF2B5EF4-FFF2-40B4-BE49-F238E27FC236}">
                  <a16:creationId xmlns:a16="http://schemas.microsoft.com/office/drawing/2014/main" id="{288FACA5-86A9-AC43-79DD-CB35C44A69A2}"/>
                </a:ext>
              </a:extLst>
            </p:cNvPr>
            <p:cNvSpPr>
              <a:spLocks/>
            </p:cNvSpPr>
            <p:nvPr userDrawn="1"/>
          </p:nvSpPr>
          <p:spPr bwMode="auto">
            <a:xfrm>
              <a:off x="4429126" y="2633663"/>
              <a:ext cx="73025" cy="39688"/>
            </a:xfrm>
            <a:custGeom>
              <a:avLst/>
              <a:gdLst>
                <a:gd name="T0" fmla="*/ 2147483646 w 46"/>
                <a:gd name="T1" fmla="*/ 2147483646 h 25"/>
                <a:gd name="T2" fmla="*/ 2147483646 w 46"/>
                <a:gd name="T3" fmla="*/ 2147483646 h 25"/>
                <a:gd name="T4" fmla="*/ 2147483646 w 46"/>
                <a:gd name="T5" fmla="*/ 2147483646 h 25"/>
                <a:gd name="T6" fmla="*/ 2147483646 w 46"/>
                <a:gd name="T7" fmla="*/ 2147483646 h 25"/>
                <a:gd name="T8" fmla="*/ 2147483646 w 46"/>
                <a:gd name="T9" fmla="*/ 2147483646 h 25"/>
                <a:gd name="T10" fmla="*/ 2147483646 w 46"/>
                <a:gd name="T11" fmla="*/ 2147483646 h 25"/>
                <a:gd name="T12" fmla="*/ 2147483646 w 46"/>
                <a:gd name="T13" fmla="*/ 2147483646 h 25"/>
                <a:gd name="T14" fmla="*/ 2147483646 w 46"/>
                <a:gd name="T15" fmla="*/ 2147483646 h 25"/>
                <a:gd name="T16" fmla="*/ 2147483646 w 46"/>
                <a:gd name="T17" fmla="*/ 2147483646 h 25"/>
                <a:gd name="T18" fmla="*/ 2147483646 w 46"/>
                <a:gd name="T19" fmla="*/ 2147483646 h 25"/>
                <a:gd name="T20" fmla="*/ 2147483646 w 46"/>
                <a:gd name="T21" fmla="*/ 2147483646 h 25"/>
                <a:gd name="T22" fmla="*/ 2147483646 w 46"/>
                <a:gd name="T23" fmla="*/ 2147483646 h 25"/>
                <a:gd name="T24" fmla="*/ 2147483646 w 46"/>
                <a:gd name="T25" fmla="*/ 0 h 25"/>
                <a:gd name="T26" fmla="*/ 2147483646 w 46"/>
                <a:gd name="T27" fmla="*/ 2147483646 h 25"/>
                <a:gd name="T28" fmla="*/ 2147483646 w 46"/>
                <a:gd name="T29" fmla="*/ 2147483646 h 25"/>
                <a:gd name="T30" fmla="*/ 2147483646 w 46"/>
                <a:gd name="T31" fmla="*/ 2147483646 h 25"/>
                <a:gd name="T32" fmla="*/ 2147483646 w 46"/>
                <a:gd name="T33" fmla="*/ 2147483646 h 25"/>
                <a:gd name="T34" fmla="*/ 2147483646 w 46"/>
                <a:gd name="T35" fmla="*/ 2147483646 h 25"/>
                <a:gd name="T36" fmla="*/ 2147483646 w 46"/>
                <a:gd name="T37" fmla="*/ 2147483646 h 25"/>
                <a:gd name="T38" fmla="*/ 2147483646 w 46"/>
                <a:gd name="T39" fmla="*/ 2147483646 h 25"/>
                <a:gd name="T40" fmla="*/ 2147483646 w 46"/>
                <a:gd name="T41" fmla="*/ 2147483646 h 25"/>
                <a:gd name="T42" fmla="*/ 2147483646 w 46"/>
                <a:gd name="T43" fmla="*/ 2147483646 h 25"/>
                <a:gd name="T44" fmla="*/ 2147483646 w 46"/>
                <a:gd name="T45" fmla="*/ 2147483646 h 25"/>
                <a:gd name="T46" fmla="*/ 2147483646 w 46"/>
                <a:gd name="T47" fmla="*/ 2147483646 h 25"/>
                <a:gd name="T48" fmla="*/ 2147483646 w 46"/>
                <a:gd name="T49" fmla="*/ 2147483646 h 25"/>
                <a:gd name="T50" fmla="*/ 2147483646 w 46"/>
                <a:gd name="T51" fmla="*/ 2147483646 h 25"/>
                <a:gd name="T52" fmla="*/ 2147483646 w 46"/>
                <a:gd name="T53" fmla="*/ 2147483646 h 25"/>
                <a:gd name="T54" fmla="*/ 2147483646 w 46"/>
                <a:gd name="T55" fmla="*/ 2147483646 h 25"/>
                <a:gd name="T56" fmla="*/ 0 w 46"/>
                <a:gd name="T57" fmla="*/ 2147483646 h 25"/>
                <a:gd name="T58" fmla="*/ 2147483646 w 46"/>
                <a:gd name="T59" fmla="*/ 2147483646 h 25"/>
                <a:gd name="T60" fmla="*/ 2147483646 w 46"/>
                <a:gd name="T61" fmla="*/ 2147483646 h 25"/>
                <a:gd name="T62" fmla="*/ 2147483646 w 46"/>
                <a:gd name="T63" fmla="*/ 2147483646 h 25"/>
                <a:gd name="T64" fmla="*/ 2147483646 w 46"/>
                <a:gd name="T65" fmla="*/ 2147483646 h 25"/>
                <a:gd name="T66" fmla="*/ 2147483646 w 46"/>
                <a:gd name="T67" fmla="*/ 2147483646 h 25"/>
                <a:gd name="T68" fmla="*/ 2147483646 w 46"/>
                <a:gd name="T69" fmla="*/ 2147483646 h 25"/>
                <a:gd name="T70" fmla="*/ 2147483646 w 46"/>
                <a:gd name="T71" fmla="*/ 2147483646 h 25"/>
                <a:gd name="T72" fmla="*/ 2147483646 w 46"/>
                <a:gd name="T73" fmla="*/ 2147483646 h 25"/>
                <a:gd name="T74" fmla="*/ 2147483646 w 46"/>
                <a:gd name="T75" fmla="*/ 2147483646 h 25"/>
                <a:gd name="T76" fmla="*/ 2147483646 w 46"/>
                <a:gd name="T77" fmla="*/ 2147483646 h 25"/>
                <a:gd name="T78" fmla="*/ 2147483646 w 46"/>
                <a:gd name="T79" fmla="*/ 2147483646 h 25"/>
                <a:gd name="T80" fmla="*/ 2147483646 w 46"/>
                <a:gd name="T81" fmla="*/ 2147483646 h 25"/>
                <a:gd name="T82" fmla="*/ 2147483646 w 46"/>
                <a:gd name="T83" fmla="*/ 2147483646 h 25"/>
                <a:gd name="T84" fmla="*/ 2147483646 w 46"/>
                <a:gd name="T85" fmla="*/ 2147483646 h 25"/>
                <a:gd name="T86" fmla="*/ 2147483646 w 46"/>
                <a:gd name="T87" fmla="*/ 2147483646 h 25"/>
                <a:gd name="T88" fmla="*/ 2147483646 w 46"/>
                <a:gd name="T89" fmla="*/ 2147483646 h 25"/>
                <a:gd name="T90" fmla="*/ 2147483646 w 46"/>
                <a:gd name="T91" fmla="*/ 2147483646 h 25"/>
                <a:gd name="T92" fmla="*/ 2147483646 w 46"/>
                <a:gd name="T93" fmla="*/ 2147483646 h 25"/>
                <a:gd name="T94" fmla="*/ 2147483646 w 46"/>
                <a:gd name="T95" fmla="*/ 2147483646 h 25"/>
                <a:gd name="T96" fmla="*/ 2147483646 w 46"/>
                <a:gd name="T97" fmla="*/ 2147483646 h 25"/>
                <a:gd name="T98" fmla="*/ 2147483646 w 46"/>
                <a:gd name="T99" fmla="*/ 2147483646 h 25"/>
                <a:gd name="T100" fmla="*/ 2147483646 w 46"/>
                <a:gd name="T101" fmla="*/ 2147483646 h 25"/>
                <a:gd name="T102" fmla="*/ 2147483646 w 46"/>
                <a:gd name="T103" fmla="*/ 2147483646 h 25"/>
                <a:gd name="T104" fmla="*/ 2147483646 w 46"/>
                <a:gd name="T105" fmla="*/ 2147483646 h 25"/>
                <a:gd name="T106" fmla="*/ 2147483646 w 46"/>
                <a:gd name="T107" fmla="*/ 2147483646 h 25"/>
                <a:gd name="T108" fmla="*/ 2147483646 w 46"/>
                <a:gd name="T109" fmla="*/ 2147483646 h 25"/>
                <a:gd name="T110" fmla="*/ 2147483646 w 46"/>
                <a:gd name="T111" fmla="*/ 2147483646 h 25"/>
                <a:gd name="T112" fmla="*/ 2147483646 w 46"/>
                <a:gd name="T113" fmla="*/ 2147483646 h 25"/>
                <a:gd name="T114" fmla="*/ 2147483646 w 46"/>
                <a:gd name="T115" fmla="*/ 2147483646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6" h="25">
                  <a:moveTo>
                    <a:pt x="46" y="11"/>
                  </a:moveTo>
                  <a:cubicBezTo>
                    <a:pt x="46" y="11"/>
                    <a:pt x="46" y="11"/>
                    <a:pt x="46" y="11"/>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9"/>
                    <a:pt x="43" y="9"/>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4"/>
                    <a:pt x="0" y="14"/>
                  </a:cubicBezTo>
                  <a:cubicBezTo>
                    <a:pt x="0" y="14"/>
                    <a:pt x="0" y="14"/>
                    <a:pt x="0" y="14"/>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6" y="18"/>
                    <a:pt x="36" y="18"/>
                    <a:pt x="36"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4"/>
                    <a:pt x="45" y="14"/>
                    <a:pt x="45" y="14"/>
                  </a:cubicBezTo>
                  <a:cubicBezTo>
                    <a:pt x="45" y="14"/>
                    <a:pt x="45" y="14"/>
                    <a:pt x="45" y="14"/>
                  </a:cubicBezTo>
                  <a:cubicBezTo>
                    <a:pt x="45" y="14"/>
                    <a:pt x="45" y="14"/>
                    <a:pt x="45" y="14"/>
                  </a:cubicBezTo>
                  <a:cubicBezTo>
                    <a:pt x="45" y="14"/>
                    <a:pt x="45" y="14"/>
                    <a:pt x="45"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2"/>
                    <a:pt x="46" y="12"/>
                    <a:pt x="46" y="11"/>
                  </a:cubicBezTo>
                  <a:cubicBezTo>
                    <a:pt x="46" y="11"/>
                    <a:pt x="46" y="11"/>
                    <a:pt x="46" y="11"/>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 name="Freeform 421">
              <a:extLst>
                <a:ext uri="{FF2B5EF4-FFF2-40B4-BE49-F238E27FC236}">
                  <a16:creationId xmlns:a16="http://schemas.microsoft.com/office/drawing/2014/main" id="{489ABC99-4FA2-BEFF-1D1F-B23D73919D99}"/>
                </a:ext>
              </a:extLst>
            </p:cNvPr>
            <p:cNvSpPr>
              <a:spLocks/>
            </p:cNvSpPr>
            <p:nvPr userDrawn="1"/>
          </p:nvSpPr>
          <p:spPr bwMode="auto">
            <a:xfrm>
              <a:off x="4200526" y="2182813"/>
              <a:ext cx="517525" cy="300038"/>
            </a:xfrm>
            <a:custGeom>
              <a:avLst/>
              <a:gdLst>
                <a:gd name="T0" fmla="*/ 2147483646 w 326"/>
                <a:gd name="T1" fmla="*/ 2147483646 h 189"/>
                <a:gd name="T2" fmla="*/ 2147483646 w 326"/>
                <a:gd name="T3" fmla="*/ 2147483646 h 189"/>
                <a:gd name="T4" fmla="*/ 2147483646 w 326"/>
                <a:gd name="T5" fmla="*/ 2147483646 h 189"/>
                <a:gd name="T6" fmla="*/ 2147483646 w 326"/>
                <a:gd name="T7" fmla="*/ 2147483646 h 189"/>
                <a:gd name="T8" fmla="*/ 0 w 326"/>
                <a:gd name="T9" fmla="*/ 0 h 189"/>
                <a:gd name="T10" fmla="*/ 2147483646 w 326"/>
                <a:gd name="T11" fmla="*/ 2147483646 h 189"/>
                <a:gd name="T12" fmla="*/ 2147483646 w 326"/>
                <a:gd name="T13" fmla="*/ 2147483646 h 1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6" h="189">
                  <a:moveTo>
                    <a:pt x="158" y="91"/>
                  </a:moveTo>
                  <a:cubicBezTo>
                    <a:pt x="326" y="189"/>
                    <a:pt x="326" y="189"/>
                    <a:pt x="326" y="189"/>
                  </a:cubicBezTo>
                  <a:cubicBezTo>
                    <a:pt x="326" y="189"/>
                    <a:pt x="325" y="187"/>
                    <a:pt x="310" y="178"/>
                  </a:cubicBezTo>
                  <a:cubicBezTo>
                    <a:pt x="46" y="24"/>
                    <a:pt x="46" y="24"/>
                    <a:pt x="46" y="24"/>
                  </a:cubicBezTo>
                  <a:cubicBezTo>
                    <a:pt x="46" y="24"/>
                    <a:pt x="8" y="0"/>
                    <a:pt x="0" y="0"/>
                  </a:cubicBezTo>
                  <a:cubicBezTo>
                    <a:pt x="12" y="5"/>
                    <a:pt x="12" y="5"/>
                    <a:pt x="12" y="5"/>
                  </a:cubicBezTo>
                  <a:lnTo>
                    <a:pt x="158" y="9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 name="Freeform 422">
              <a:extLst>
                <a:ext uri="{FF2B5EF4-FFF2-40B4-BE49-F238E27FC236}">
                  <a16:creationId xmlns:a16="http://schemas.microsoft.com/office/drawing/2014/main" id="{76D1F231-A9BE-3436-A9CD-7C096275917B}"/>
                </a:ext>
              </a:extLst>
            </p:cNvPr>
            <p:cNvSpPr>
              <a:spLocks/>
            </p:cNvSpPr>
            <p:nvPr userDrawn="1"/>
          </p:nvSpPr>
          <p:spPr bwMode="auto">
            <a:xfrm>
              <a:off x="5000626" y="3687763"/>
              <a:ext cx="47625" cy="149225"/>
            </a:xfrm>
            <a:custGeom>
              <a:avLst/>
              <a:gdLst>
                <a:gd name="T0" fmla="*/ 2147483646 w 30"/>
                <a:gd name="T1" fmla="*/ 2147483646 h 94"/>
                <a:gd name="T2" fmla="*/ 2147483646 w 30"/>
                <a:gd name="T3" fmla="*/ 2147483646 h 94"/>
                <a:gd name="T4" fmla="*/ 0 w 30"/>
                <a:gd name="T5" fmla="*/ 0 h 94"/>
                <a:gd name="T6" fmla="*/ 2147483646 w 30"/>
                <a:gd name="T7" fmla="*/ 2147483646 h 94"/>
                <a:gd name="T8" fmla="*/ 2147483646 w 30"/>
                <a:gd name="T9" fmla="*/ 2147483646 h 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94">
                  <a:moveTo>
                    <a:pt x="30" y="94"/>
                  </a:moveTo>
                  <a:lnTo>
                    <a:pt x="17" y="89"/>
                  </a:lnTo>
                  <a:lnTo>
                    <a:pt x="0" y="0"/>
                  </a:lnTo>
                  <a:lnTo>
                    <a:pt x="14" y="5"/>
                  </a:lnTo>
                  <a:lnTo>
                    <a:pt x="30" y="9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2" name="Freeform 423">
              <a:extLst>
                <a:ext uri="{FF2B5EF4-FFF2-40B4-BE49-F238E27FC236}">
                  <a16:creationId xmlns:a16="http://schemas.microsoft.com/office/drawing/2014/main" id="{2A41CD58-30A7-13FE-24C4-53601BD4EE42}"/>
                </a:ext>
              </a:extLst>
            </p:cNvPr>
            <p:cNvSpPr>
              <a:spLocks/>
            </p:cNvSpPr>
            <p:nvPr userDrawn="1"/>
          </p:nvSpPr>
          <p:spPr bwMode="auto">
            <a:xfrm>
              <a:off x="4968876" y="3519488"/>
              <a:ext cx="49213" cy="157163"/>
            </a:xfrm>
            <a:custGeom>
              <a:avLst/>
              <a:gdLst>
                <a:gd name="T0" fmla="*/ 2147483646 w 31"/>
                <a:gd name="T1" fmla="*/ 2147483646 h 99"/>
                <a:gd name="T2" fmla="*/ 2147483646 w 31"/>
                <a:gd name="T3" fmla="*/ 2147483646 h 99"/>
                <a:gd name="T4" fmla="*/ 0 w 31"/>
                <a:gd name="T5" fmla="*/ 0 h 99"/>
                <a:gd name="T6" fmla="*/ 2147483646 w 31"/>
                <a:gd name="T7" fmla="*/ 2147483646 h 99"/>
                <a:gd name="T8" fmla="*/ 2147483646 w 31"/>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9">
                  <a:moveTo>
                    <a:pt x="31" y="99"/>
                  </a:moveTo>
                  <a:lnTo>
                    <a:pt x="18" y="94"/>
                  </a:lnTo>
                  <a:lnTo>
                    <a:pt x="0" y="0"/>
                  </a:lnTo>
                  <a:lnTo>
                    <a:pt x="14" y="5"/>
                  </a:lnTo>
                  <a:lnTo>
                    <a:pt x="31" y="9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3" name="Freeform 424">
              <a:extLst>
                <a:ext uri="{FF2B5EF4-FFF2-40B4-BE49-F238E27FC236}">
                  <a16:creationId xmlns:a16="http://schemas.microsoft.com/office/drawing/2014/main" id="{E7B4B167-7BE4-B996-BF05-C90AE2E8D85A}"/>
                </a:ext>
              </a:extLst>
            </p:cNvPr>
            <p:cNvSpPr>
              <a:spLocks/>
            </p:cNvSpPr>
            <p:nvPr userDrawn="1"/>
          </p:nvSpPr>
          <p:spPr bwMode="auto">
            <a:xfrm>
              <a:off x="4879976" y="3668713"/>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4" y="50"/>
                  </a:moveTo>
                  <a:lnTo>
                    <a:pt x="0" y="45"/>
                  </a:lnTo>
                  <a:lnTo>
                    <a:pt x="74" y="0"/>
                  </a:lnTo>
                  <a:lnTo>
                    <a:pt x="87" y="5"/>
                  </a:lnTo>
                  <a:lnTo>
                    <a:pt x="14"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4" name="Freeform 425">
              <a:extLst>
                <a:ext uri="{FF2B5EF4-FFF2-40B4-BE49-F238E27FC236}">
                  <a16:creationId xmlns:a16="http://schemas.microsoft.com/office/drawing/2014/main" id="{9D852255-CBB9-4BA2-B54A-7EB2C1C7EFE1}"/>
                </a:ext>
              </a:extLst>
            </p:cNvPr>
            <p:cNvSpPr>
              <a:spLocks/>
            </p:cNvSpPr>
            <p:nvPr userDrawn="1"/>
          </p:nvSpPr>
          <p:spPr bwMode="auto">
            <a:xfrm>
              <a:off x="4937126" y="3352801"/>
              <a:ext cx="49213" cy="155575"/>
            </a:xfrm>
            <a:custGeom>
              <a:avLst/>
              <a:gdLst>
                <a:gd name="T0" fmla="*/ 2147483646 w 31"/>
                <a:gd name="T1" fmla="*/ 2147483646 h 98"/>
                <a:gd name="T2" fmla="*/ 2147483646 w 31"/>
                <a:gd name="T3" fmla="*/ 2147483646 h 98"/>
                <a:gd name="T4" fmla="*/ 0 w 31"/>
                <a:gd name="T5" fmla="*/ 0 h 98"/>
                <a:gd name="T6" fmla="*/ 2147483646 w 31"/>
                <a:gd name="T7" fmla="*/ 2147483646 h 98"/>
                <a:gd name="T8" fmla="*/ 2147483646 w 31"/>
                <a:gd name="T9" fmla="*/ 2147483646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8">
                  <a:moveTo>
                    <a:pt x="31" y="98"/>
                  </a:moveTo>
                  <a:lnTo>
                    <a:pt x="18" y="93"/>
                  </a:lnTo>
                  <a:lnTo>
                    <a:pt x="0" y="0"/>
                  </a:lnTo>
                  <a:lnTo>
                    <a:pt x="14" y="5"/>
                  </a:lnTo>
                  <a:lnTo>
                    <a:pt x="31" y="98"/>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5" name="Freeform 426">
              <a:extLst>
                <a:ext uri="{FF2B5EF4-FFF2-40B4-BE49-F238E27FC236}">
                  <a16:creationId xmlns:a16="http://schemas.microsoft.com/office/drawing/2014/main" id="{D6C29947-8FA3-5085-C32A-00C8438E0C2D}"/>
                </a:ext>
              </a:extLst>
            </p:cNvPr>
            <p:cNvSpPr>
              <a:spLocks/>
            </p:cNvSpPr>
            <p:nvPr userDrawn="1"/>
          </p:nvSpPr>
          <p:spPr bwMode="auto">
            <a:xfrm>
              <a:off x="4848226" y="3500438"/>
              <a:ext cx="138113" cy="80963"/>
            </a:xfrm>
            <a:custGeom>
              <a:avLst/>
              <a:gdLst>
                <a:gd name="T0" fmla="*/ 2147483646 w 87"/>
                <a:gd name="T1" fmla="*/ 2147483646 h 51"/>
                <a:gd name="T2" fmla="*/ 0 w 87"/>
                <a:gd name="T3" fmla="*/ 2147483646 h 51"/>
                <a:gd name="T4" fmla="*/ 2147483646 w 87"/>
                <a:gd name="T5" fmla="*/ 0 h 51"/>
                <a:gd name="T6" fmla="*/ 2147483646 w 87"/>
                <a:gd name="T7" fmla="*/ 2147483646 h 51"/>
                <a:gd name="T8" fmla="*/ 2147483646 w 87"/>
                <a:gd name="T9" fmla="*/ 2147483646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1">
                  <a:moveTo>
                    <a:pt x="14" y="51"/>
                  </a:moveTo>
                  <a:lnTo>
                    <a:pt x="0" y="46"/>
                  </a:lnTo>
                  <a:lnTo>
                    <a:pt x="74" y="0"/>
                  </a:lnTo>
                  <a:lnTo>
                    <a:pt x="87" y="5"/>
                  </a:lnTo>
                  <a:lnTo>
                    <a:pt x="14" y="51"/>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6" name="Freeform 427">
              <a:extLst>
                <a:ext uri="{FF2B5EF4-FFF2-40B4-BE49-F238E27FC236}">
                  <a16:creationId xmlns:a16="http://schemas.microsoft.com/office/drawing/2014/main" id="{68E38E4A-208D-34B6-C579-D56EB1AF8602}"/>
                </a:ext>
              </a:extLst>
            </p:cNvPr>
            <p:cNvSpPr>
              <a:spLocks/>
            </p:cNvSpPr>
            <p:nvPr userDrawn="1"/>
          </p:nvSpPr>
          <p:spPr bwMode="auto">
            <a:xfrm>
              <a:off x="4905376" y="3184526"/>
              <a:ext cx="49213" cy="155575"/>
            </a:xfrm>
            <a:custGeom>
              <a:avLst/>
              <a:gdLst>
                <a:gd name="T0" fmla="*/ 2147483646 w 31"/>
                <a:gd name="T1" fmla="*/ 2147483646 h 98"/>
                <a:gd name="T2" fmla="*/ 2147483646 w 31"/>
                <a:gd name="T3" fmla="*/ 2147483646 h 98"/>
                <a:gd name="T4" fmla="*/ 0 w 31"/>
                <a:gd name="T5" fmla="*/ 0 h 98"/>
                <a:gd name="T6" fmla="*/ 2147483646 w 31"/>
                <a:gd name="T7" fmla="*/ 2147483646 h 98"/>
                <a:gd name="T8" fmla="*/ 2147483646 w 31"/>
                <a:gd name="T9" fmla="*/ 2147483646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8">
                  <a:moveTo>
                    <a:pt x="31" y="98"/>
                  </a:moveTo>
                  <a:lnTo>
                    <a:pt x="18" y="94"/>
                  </a:lnTo>
                  <a:lnTo>
                    <a:pt x="0" y="0"/>
                  </a:lnTo>
                  <a:lnTo>
                    <a:pt x="14" y="5"/>
                  </a:lnTo>
                  <a:lnTo>
                    <a:pt x="31" y="98"/>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7" name="Freeform 428">
              <a:extLst>
                <a:ext uri="{FF2B5EF4-FFF2-40B4-BE49-F238E27FC236}">
                  <a16:creationId xmlns:a16="http://schemas.microsoft.com/office/drawing/2014/main" id="{8E9B4A6B-CD67-A763-6B23-A2CA0F54EA94}"/>
                </a:ext>
              </a:extLst>
            </p:cNvPr>
            <p:cNvSpPr>
              <a:spLocks/>
            </p:cNvSpPr>
            <p:nvPr userDrawn="1"/>
          </p:nvSpPr>
          <p:spPr bwMode="auto">
            <a:xfrm>
              <a:off x="4816476" y="3333751"/>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4" y="50"/>
                  </a:moveTo>
                  <a:lnTo>
                    <a:pt x="0" y="45"/>
                  </a:lnTo>
                  <a:lnTo>
                    <a:pt x="74" y="0"/>
                  </a:lnTo>
                  <a:lnTo>
                    <a:pt x="87" y="4"/>
                  </a:lnTo>
                  <a:lnTo>
                    <a:pt x="14"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8" name="Freeform 429">
              <a:extLst>
                <a:ext uri="{FF2B5EF4-FFF2-40B4-BE49-F238E27FC236}">
                  <a16:creationId xmlns:a16="http://schemas.microsoft.com/office/drawing/2014/main" id="{ABC18438-38E4-572B-18CF-240BFE4D1C64}"/>
                </a:ext>
              </a:extLst>
            </p:cNvPr>
            <p:cNvSpPr>
              <a:spLocks/>
            </p:cNvSpPr>
            <p:nvPr userDrawn="1"/>
          </p:nvSpPr>
          <p:spPr bwMode="auto">
            <a:xfrm>
              <a:off x="4873626" y="3016251"/>
              <a:ext cx="49213" cy="157163"/>
            </a:xfrm>
            <a:custGeom>
              <a:avLst/>
              <a:gdLst>
                <a:gd name="T0" fmla="*/ 2147483646 w 31"/>
                <a:gd name="T1" fmla="*/ 2147483646 h 99"/>
                <a:gd name="T2" fmla="*/ 2147483646 w 31"/>
                <a:gd name="T3" fmla="*/ 2147483646 h 99"/>
                <a:gd name="T4" fmla="*/ 0 w 31"/>
                <a:gd name="T5" fmla="*/ 0 h 99"/>
                <a:gd name="T6" fmla="*/ 2147483646 w 31"/>
                <a:gd name="T7" fmla="*/ 2147483646 h 99"/>
                <a:gd name="T8" fmla="*/ 2147483646 w 31"/>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9">
                  <a:moveTo>
                    <a:pt x="31" y="99"/>
                  </a:moveTo>
                  <a:lnTo>
                    <a:pt x="18" y="94"/>
                  </a:lnTo>
                  <a:lnTo>
                    <a:pt x="0" y="0"/>
                  </a:lnTo>
                  <a:lnTo>
                    <a:pt x="14" y="5"/>
                  </a:lnTo>
                  <a:lnTo>
                    <a:pt x="31" y="9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9" name="Freeform 430">
              <a:extLst>
                <a:ext uri="{FF2B5EF4-FFF2-40B4-BE49-F238E27FC236}">
                  <a16:creationId xmlns:a16="http://schemas.microsoft.com/office/drawing/2014/main" id="{F48ED198-7F8E-4BFB-5E75-4199A4F2298B}"/>
                </a:ext>
              </a:extLst>
            </p:cNvPr>
            <p:cNvSpPr>
              <a:spLocks/>
            </p:cNvSpPr>
            <p:nvPr userDrawn="1"/>
          </p:nvSpPr>
          <p:spPr bwMode="auto">
            <a:xfrm>
              <a:off x="4784726" y="3165476"/>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4" y="50"/>
                  </a:moveTo>
                  <a:lnTo>
                    <a:pt x="0" y="45"/>
                  </a:lnTo>
                  <a:lnTo>
                    <a:pt x="74" y="0"/>
                  </a:lnTo>
                  <a:lnTo>
                    <a:pt x="87" y="5"/>
                  </a:lnTo>
                  <a:lnTo>
                    <a:pt x="14"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 name="Freeform 431">
              <a:extLst>
                <a:ext uri="{FF2B5EF4-FFF2-40B4-BE49-F238E27FC236}">
                  <a16:creationId xmlns:a16="http://schemas.microsoft.com/office/drawing/2014/main" id="{C2A30288-E2DD-B23C-34B6-4B3AA435E5EE}"/>
                </a:ext>
              </a:extLst>
            </p:cNvPr>
            <p:cNvSpPr>
              <a:spLocks/>
            </p:cNvSpPr>
            <p:nvPr userDrawn="1"/>
          </p:nvSpPr>
          <p:spPr bwMode="auto">
            <a:xfrm>
              <a:off x="4841876" y="2849563"/>
              <a:ext cx="49213" cy="155575"/>
            </a:xfrm>
            <a:custGeom>
              <a:avLst/>
              <a:gdLst>
                <a:gd name="T0" fmla="*/ 2147483646 w 31"/>
                <a:gd name="T1" fmla="*/ 2147483646 h 98"/>
                <a:gd name="T2" fmla="*/ 2147483646 w 31"/>
                <a:gd name="T3" fmla="*/ 2147483646 h 98"/>
                <a:gd name="T4" fmla="*/ 0 w 31"/>
                <a:gd name="T5" fmla="*/ 0 h 98"/>
                <a:gd name="T6" fmla="*/ 2147483646 w 31"/>
                <a:gd name="T7" fmla="*/ 2147483646 h 98"/>
                <a:gd name="T8" fmla="*/ 2147483646 w 31"/>
                <a:gd name="T9" fmla="*/ 2147483646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8">
                  <a:moveTo>
                    <a:pt x="31" y="98"/>
                  </a:moveTo>
                  <a:lnTo>
                    <a:pt x="18" y="93"/>
                  </a:lnTo>
                  <a:lnTo>
                    <a:pt x="0" y="0"/>
                  </a:lnTo>
                  <a:lnTo>
                    <a:pt x="14" y="4"/>
                  </a:lnTo>
                  <a:lnTo>
                    <a:pt x="31" y="98"/>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 name="Freeform 432">
              <a:extLst>
                <a:ext uri="{FF2B5EF4-FFF2-40B4-BE49-F238E27FC236}">
                  <a16:creationId xmlns:a16="http://schemas.microsoft.com/office/drawing/2014/main" id="{C53126E6-E04B-9C94-FDCA-3C4597658263}"/>
                </a:ext>
              </a:extLst>
            </p:cNvPr>
            <p:cNvSpPr>
              <a:spLocks/>
            </p:cNvSpPr>
            <p:nvPr userDrawn="1"/>
          </p:nvSpPr>
          <p:spPr bwMode="auto">
            <a:xfrm>
              <a:off x="4752976" y="2997201"/>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4" y="50"/>
                  </a:moveTo>
                  <a:lnTo>
                    <a:pt x="0" y="46"/>
                  </a:lnTo>
                  <a:lnTo>
                    <a:pt x="74" y="0"/>
                  </a:lnTo>
                  <a:lnTo>
                    <a:pt x="87" y="5"/>
                  </a:lnTo>
                  <a:lnTo>
                    <a:pt x="14"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 name="Freeform 433">
              <a:extLst>
                <a:ext uri="{FF2B5EF4-FFF2-40B4-BE49-F238E27FC236}">
                  <a16:creationId xmlns:a16="http://schemas.microsoft.com/office/drawing/2014/main" id="{D81B1C72-D8B0-2352-42B8-FBAE0E3925D8}"/>
                </a:ext>
              </a:extLst>
            </p:cNvPr>
            <p:cNvSpPr>
              <a:spLocks/>
            </p:cNvSpPr>
            <p:nvPr userDrawn="1"/>
          </p:nvSpPr>
          <p:spPr bwMode="auto">
            <a:xfrm>
              <a:off x="4810126" y="2681288"/>
              <a:ext cx="49213" cy="155575"/>
            </a:xfrm>
            <a:custGeom>
              <a:avLst/>
              <a:gdLst>
                <a:gd name="T0" fmla="*/ 2147483646 w 31"/>
                <a:gd name="T1" fmla="*/ 2147483646 h 98"/>
                <a:gd name="T2" fmla="*/ 2147483646 w 31"/>
                <a:gd name="T3" fmla="*/ 2147483646 h 98"/>
                <a:gd name="T4" fmla="*/ 0 w 31"/>
                <a:gd name="T5" fmla="*/ 0 h 98"/>
                <a:gd name="T6" fmla="*/ 2147483646 w 31"/>
                <a:gd name="T7" fmla="*/ 2147483646 h 98"/>
                <a:gd name="T8" fmla="*/ 2147483646 w 31"/>
                <a:gd name="T9" fmla="*/ 2147483646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98">
                  <a:moveTo>
                    <a:pt x="31" y="98"/>
                  </a:moveTo>
                  <a:lnTo>
                    <a:pt x="18" y="94"/>
                  </a:lnTo>
                  <a:lnTo>
                    <a:pt x="0" y="0"/>
                  </a:lnTo>
                  <a:lnTo>
                    <a:pt x="14" y="5"/>
                  </a:lnTo>
                  <a:lnTo>
                    <a:pt x="31" y="98"/>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 name="Freeform 434">
              <a:extLst>
                <a:ext uri="{FF2B5EF4-FFF2-40B4-BE49-F238E27FC236}">
                  <a16:creationId xmlns:a16="http://schemas.microsoft.com/office/drawing/2014/main" id="{5D9685AB-859B-7D52-F23F-005D71127EDC}"/>
                </a:ext>
              </a:extLst>
            </p:cNvPr>
            <p:cNvSpPr>
              <a:spLocks/>
            </p:cNvSpPr>
            <p:nvPr userDrawn="1"/>
          </p:nvSpPr>
          <p:spPr bwMode="auto">
            <a:xfrm>
              <a:off x="4721226" y="2830513"/>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4" y="50"/>
                  </a:moveTo>
                  <a:lnTo>
                    <a:pt x="0" y="45"/>
                  </a:lnTo>
                  <a:lnTo>
                    <a:pt x="74" y="0"/>
                  </a:lnTo>
                  <a:lnTo>
                    <a:pt x="87" y="4"/>
                  </a:lnTo>
                  <a:lnTo>
                    <a:pt x="14"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 name="Freeform 435">
              <a:extLst>
                <a:ext uri="{FF2B5EF4-FFF2-40B4-BE49-F238E27FC236}">
                  <a16:creationId xmlns:a16="http://schemas.microsoft.com/office/drawing/2014/main" id="{417E60B0-04E1-A77D-FAF6-515755A81419}"/>
                </a:ext>
              </a:extLst>
            </p:cNvPr>
            <p:cNvSpPr>
              <a:spLocks/>
            </p:cNvSpPr>
            <p:nvPr userDrawn="1"/>
          </p:nvSpPr>
          <p:spPr bwMode="auto">
            <a:xfrm>
              <a:off x="4778376" y="2513013"/>
              <a:ext cx="50800" cy="157163"/>
            </a:xfrm>
            <a:custGeom>
              <a:avLst/>
              <a:gdLst>
                <a:gd name="T0" fmla="*/ 2147483646 w 32"/>
                <a:gd name="T1" fmla="*/ 2147483646 h 99"/>
                <a:gd name="T2" fmla="*/ 2147483646 w 32"/>
                <a:gd name="T3" fmla="*/ 2147483646 h 99"/>
                <a:gd name="T4" fmla="*/ 0 w 32"/>
                <a:gd name="T5" fmla="*/ 0 h 99"/>
                <a:gd name="T6" fmla="*/ 2147483646 w 32"/>
                <a:gd name="T7" fmla="*/ 2147483646 h 99"/>
                <a:gd name="T8" fmla="*/ 2147483646 w 32"/>
                <a:gd name="T9" fmla="*/ 2147483646 h 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99">
                  <a:moveTo>
                    <a:pt x="32" y="99"/>
                  </a:moveTo>
                  <a:lnTo>
                    <a:pt x="18" y="94"/>
                  </a:lnTo>
                  <a:lnTo>
                    <a:pt x="0" y="0"/>
                  </a:lnTo>
                  <a:lnTo>
                    <a:pt x="14" y="5"/>
                  </a:lnTo>
                  <a:lnTo>
                    <a:pt x="32" y="99"/>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 name="Freeform 436">
              <a:extLst>
                <a:ext uri="{FF2B5EF4-FFF2-40B4-BE49-F238E27FC236}">
                  <a16:creationId xmlns:a16="http://schemas.microsoft.com/office/drawing/2014/main" id="{9B6F96D7-ECED-9075-8015-10F282E3BBDB}"/>
                </a:ext>
              </a:extLst>
            </p:cNvPr>
            <p:cNvSpPr>
              <a:spLocks/>
            </p:cNvSpPr>
            <p:nvPr userDrawn="1"/>
          </p:nvSpPr>
          <p:spPr bwMode="auto">
            <a:xfrm>
              <a:off x="4689476" y="2662238"/>
              <a:ext cx="139700" cy="79375"/>
            </a:xfrm>
            <a:custGeom>
              <a:avLst/>
              <a:gdLst>
                <a:gd name="T0" fmla="*/ 2147483646 w 88"/>
                <a:gd name="T1" fmla="*/ 2147483646 h 50"/>
                <a:gd name="T2" fmla="*/ 0 w 88"/>
                <a:gd name="T3" fmla="*/ 2147483646 h 50"/>
                <a:gd name="T4" fmla="*/ 2147483646 w 88"/>
                <a:gd name="T5" fmla="*/ 0 h 50"/>
                <a:gd name="T6" fmla="*/ 2147483646 w 88"/>
                <a:gd name="T7" fmla="*/ 2147483646 h 50"/>
                <a:gd name="T8" fmla="*/ 2147483646 w 88"/>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50">
                  <a:moveTo>
                    <a:pt x="14" y="50"/>
                  </a:moveTo>
                  <a:lnTo>
                    <a:pt x="0" y="45"/>
                  </a:lnTo>
                  <a:lnTo>
                    <a:pt x="74" y="0"/>
                  </a:lnTo>
                  <a:lnTo>
                    <a:pt x="88" y="5"/>
                  </a:lnTo>
                  <a:lnTo>
                    <a:pt x="14"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 name="Freeform 437">
              <a:extLst>
                <a:ext uri="{FF2B5EF4-FFF2-40B4-BE49-F238E27FC236}">
                  <a16:creationId xmlns:a16="http://schemas.microsoft.com/office/drawing/2014/main" id="{EC531B20-562D-8FC4-50ED-2D2FBE8FB57F}"/>
                </a:ext>
              </a:extLst>
            </p:cNvPr>
            <p:cNvSpPr>
              <a:spLocks/>
            </p:cNvSpPr>
            <p:nvPr userDrawn="1"/>
          </p:nvSpPr>
          <p:spPr bwMode="auto">
            <a:xfrm>
              <a:off x="4751388" y="2346326"/>
              <a:ext cx="41275" cy="25400"/>
            </a:xfrm>
            <a:custGeom>
              <a:avLst/>
              <a:gdLst>
                <a:gd name="T0" fmla="*/ 2147483646 w 26"/>
                <a:gd name="T1" fmla="*/ 2147483646 h 16"/>
                <a:gd name="T2" fmla="*/ 0 w 26"/>
                <a:gd name="T3" fmla="*/ 2147483646 h 16"/>
                <a:gd name="T4" fmla="*/ 2147483646 w 26"/>
                <a:gd name="T5" fmla="*/ 0 h 16"/>
                <a:gd name="T6" fmla="*/ 2147483646 w 26"/>
                <a:gd name="T7" fmla="*/ 2147483646 h 16"/>
                <a:gd name="T8" fmla="*/ 2147483646 w 26"/>
                <a:gd name="T9" fmla="*/ 2147483646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6">
                  <a:moveTo>
                    <a:pt x="13" y="16"/>
                  </a:moveTo>
                  <a:lnTo>
                    <a:pt x="0" y="11"/>
                  </a:lnTo>
                  <a:lnTo>
                    <a:pt x="13" y="0"/>
                  </a:lnTo>
                  <a:lnTo>
                    <a:pt x="26" y="5"/>
                  </a:lnTo>
                  <a:lnTo>
                    <a:pt x="13" y="16"/>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 name="Freeform 438">
              <a:extLst>
                <a:ext uri="{FF2B5EF4-FFF2-40B4-BE49-F238E27FC236}">
                  <a16:creationId xmlns:a16="http://schemas.microsoft.com/office/drawing/2014/main" id="{6925E1F6-7438-19CB-BE1C-2C4BCB74FF46}"/>
                </a:ext>
              </a:extLst>
            </p:cNvPr>
            <p:cNvSpPr>
              <a:spLocks/>
            </p:cNvSpPr>
            <p:nvPr userDrawn="1"/>
          </p:nvSpPr>
          <p:spPr bwMode="auto">
            <a:xfrm>
              <a:off x="4751388" y="2363788"/>
              <a:ext cx="46038" cy="138113"/>
            </a:xfrm>
            <a:custGeom>
              <a:avLst/>
              <a:gdLst>
                <a:gd name="T0" fmla="*/ 2147483646 w 29"/>
                <a:gd name="T1" fmla="*/ 2147483646 h 87"/>
                <a:gd name="T2" fmla="*/ 2147483646 w 29"/>
                <a:gd name="T3" fmla="*/ 2147483646 h 87"/>
                <a:gd name="T4" fmla="*/ 0 w 29"/>
                <a:gd name="T5" fmla="*/ 0 h 87"/>
                <a:gd name="T6" fmla="*/ 2147483646 w 29"/>
                <a:gd name="T7" fmla="*/ 2147483646 h 87"/>
                <a:gd name="T8" fmla="*/ 2147483646 w 29"/>
                <a:gd name="T9" fmla="*/ 2147483646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87">
                  <a:moveTo>
                    <a:pt x="29" y="87"/>
                  </a:moveTo>
                  <a:lnTo>
                    <a:pt x="15" y="82"/>
                  </a:lnTo>
                  <a:lnTo>
                    <a:pt x="0" y="0"/>
                  </a:lnTo>
                  <a:lnTo>
                    <a:pt x="13" y="5"/>
                  </a:lnTo>
                  <a:lnTo>
                    <a:pt x="29" y="87"/>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 name="Freeform 439">
              <a:extLst>
                <a:ext uri="{FF2B5EF4-FFF2-40B4-BE49-F238E27FC236}">
                  <a16:creationId xmlns:a16="http://schemas.microsoft.com/office/drawing/2014/main" id="{CFCF5978-1C54-53A2-B123-4232D500B86C}"/>
                </a:ext>
              </a:extLst>
            </p:cNvPr>
            <p:cNvSpPr>
              <a:spLocks/>
            </p:cNvSpPr>
            <p:nvPr userDrawn="1"/>
          </p:nvSpPr>
          <p:spPr bwMode="auto">
            <a:xfrm>
              <a:off x="4659313" y="2493963"/>
              <a:ext cx="138113" cy="79375"/>
            </a:xfrm>
            <a:custGeom>
              <a:avLst/>
              <a:gdLst>
                <a:gd name="T0" fmla="*/ 2147483646 w 87"/>
                <a:gd name="T1" fmla="*/ 2147483646 h 50"/>
                <a:gd name="T2" fmla="*/ 0 w 87"/>
                <a:gd name="T3" fmla="*/ 2147483646 h 50"/>
                <a:gd name="T4" fmla="*/ 2147483646 w 87"/>
                <a:gd name="T5" fmla="*/ 0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13" y="50"/>
                  </a:moveTo>
                  <a:lnTo>
                    <a:pt x="0" y="46"/>
                  </a:lnTo>
                  <a:lnTo>
                    <a:pt x="73" y="0"/>
                  </a:lnTo>
                  <a:lnTo>
                    <a:pt x="87" y="5"/>
                  </a:lnTo>
                  <a:lnTo>
                    <a:pt x="13" y="5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 name="Freeform 440">
              <a:extLst>
                <a:ext uri="{FF2B5EF4-FFF2-40B4-BE49-F238E27FC236}">
                  <a16:creationId xmlns:a16="http://schemas.microsoft.com/office/drawing/2014/main" id="{730FAED9-E069-6E1C-22F4-054CAE0E61F3}"/>
                </a:ext>
              </a:extLst>
            </p:cNvPr>
            <p:cNvSpPr>
              <a:spLocks/>
            </p:cNvSpPr>
            <p:nvPr userDrawn="1"/>
          </p:nvSpPr>
          <p:spPr bwMode="auto">
            <a:xfrm>
              <a:off x="4613276" y="2436813"/>
              <a:ext cx="41275" cy="25400"/>
            </a:xfrm>
            <a:custGeom>
              <a:avLst/>
              <a:gdLst>
                <a:gd name="T0" fmla="*/ 2147483646 w 26"/>
                <a:gd name="T1" fmla="*/ 2147483646 h 16"/>
                <a:gd name="T2" fmla="*/ 0 w 26"/>
                <a:gd name="T3" fmla="*/ 2147483646 h 16"/>
                <a:gd name="T4" fmla="*/ 2147483646 w 26"/>
                <a:gd name="T5" fmla="*/ 0 h 16"/>
                <a:gd name="T6" fmla="*/ 2147483646 w 26"/>
                <a:gd name="T7" fmla="*/ 2147483646 h 16"/>
                <a:gd name="T8" fmla="*/ 2147483646 w 26"/>
                <a:gd name="T9" fmla="*/ 2147483646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6">
                  <a:moveTo>
                    <a:pt x="14" y="16"/>
                  </a:moveTo>
                  <a:lnTo>
                    <a:pt x="0" y="11"/>
                  </a:lnTo>
                  <a:lnTo>
                    <a:pt x="13" y="0"/>
                  </a:lnTo>
                  <a:lnTo>
                    <a:pt x="26" y="5"/>
                  </a:lnTo>
                  <a:lnTo>
                    <a:pt x="14" y="16"/>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 name="Freeform 441">
              <a:extLst>
                <a:ext uri="{FF2B5EF4-FFF2-40B4-BE49-F238E27FC236}">
                  <a16:creationId xmlns:a16="http://schemas.microsoft.com/office/drawing/2014/main" id="{5FDA9517-7DEC-573D-4E8A-7A333D783DDB}"/>
                </a:ext>
              </a:extLst>
            </p:cNvPr>
            <p:cNvSpPr>
              <a:spLocks noEditPoints="1"/>
            </p:cNvSpPr>
            <p:nvPr userDrawn="1"/>
          </p:nvSpPr>
          <p:spPr bwMode="auto">
            <a:xfrm>
              <a:off x="4633913" y="2354263"/>
              <a:ext cx="434975" cy="1571625"/>
            </a:xfrm>
            <a:custGeom>
              <a:avLst/>
              <a:gdLst>
                <a:gd name="T0" fmla="*/ 2147483646 w 274"/>
                <a:gd name="T1" fmla="*/ 2147483646 h 990"/>
                <a:gd name="T2" fmla="*/ 2147483646 w 274"/>
                <a:gd name="T3" fmla="*/ 2147483646 h 990"/>
                <a:gd name="T4" fmla="*/ 2147483646 w 274"/>
                <a:gd name="T5" fmla="*/ 2147483646 h 990"/>
                <a:gd name="T6" fmla="*/ 2147483646 w 274"/>
                <a:gd name="T7" fmla="*/ 2147483646 h 990"/>
                <a:gd name="T8" fmla="*/ 2147483646 w 274"/>
                <a:gd name="T9" fmla="*/ 2147483646 h 990"/>
                <a:gd name="T10" fmla="*/ 2147483646 w 274"/>
                <a:gd name="T11" fmla="*/ 2147483646 h 990"/>
                <a:gd name="T12" fmla="*/ 2147483646 w 274"/>
                <a:gd name="T13" fmla="*/ 2147483646 h 990"/>
                <a:gd name="T14" fmla="*/ 2147483646 w 274"/>
                <a:gd name="T15" fmla="*/ 2147483646 h 990"/>
                <a:gd name="T16" fmla="*/ 2147483646 w 274"/>
                <a:gd name="T17" fmla="*/ 2147483646 h 990"/>
                <a:gd name="T18" fmla="*/ 2147483646 w 274"/>
                <a:gd name="T19" fmla="*/ 2147483646 h 990"/>
                <a:gd name="T20" fmla="*/ 2147483646 w 274"/>
                <a:gd name="T21" fmla="*/ 2147483646 h 990"/>
                <a:gd name="T22" fmla="*/ 2147483646 w 274"/>
                <a:gd name="T23" fmla="*/ 2147483646 h 990"/>
                <a:gd name="T24" fmla="*/ 2147483646 w 274"/>
                <a:gd name="T25" fmla="*/ 2147483646 h 990"/>
                <a:gd name="T26" fmla="*/ 2147483646 w 274"/>
                <a:gd name="T27" fmla="*/ 2147483646 h 990"/>
                <a:gd name="T28" fmla="*/ 2147483646 w 274"/>
                <a:gd name="T29" fmla="*/ 2147483646 h 990"/>
                <a:gd name="T30" fmla="*/ 2147483646 w 274"/>
                <a:gd name="T31" fmla="*/ 2147483646 h 990"/>
                <a:gd name="T32" fmla="*/ 2147483646 w 274"/>
                <a:gd name="T33" fmla="*/ 2147483646 h 990"/>
                <a:gd name="T34" fmla="*/ 2147483646 w 274"/>
                <a:gd name="T35" fmla="*/ 2147483646 h 990"/>
                <a:gd name="T36" fmla="*/ 2147483646 w 274"/>
                <a:gd name="T37" fmla="*/ 2147483646 h 990"/>
                <a:gd name="T38" fmla="*/ 2147483646 w 274"/>
                <a:gd name="T39" fmla="*/ 2147483646 h 990"/>
                <a:gd name="T40" fmla="*/ 2147483646 w 274"/>
                <a:gd name="T41" fmla="*/ 2147483646 h 990"/>
                <a:gd name="T42" fmla="*/ 2147483646 w 274"/>
                <a:gd name="T43" fmla="*/ 2147483646 h 990"/>
                <a:gd name="T44" fmla="*/ 2147483646 w 274"/>
                <a:gd name="T45" fmla="*/ 2147483646 h 990"/>
                <a:gd name="T46" fmla="*/ 2147483646 w 274"/>
                <a:gd name="T47" fmla="*/ 2147483646 h 990"/>
                <a:gd name="T48" fmla="*/ 2147483646 w 274"/>
                <a:gd name="T49" fmla="*/ 2147483646 h 990"/>
                <a:gd name="T50" fmla="*/ 2147483646 w 274"/>
                <a:gd name="T51" fmla="*/ 2147483646 h 990"/>
                <a:gd name="T52" fmla="*/ 2147483646 w 274"/>
                <a:gd name="T53" fmla="*/ 2147483646 h 990"/>
                <a:gd name="T54" fmla="*/ 2147483646 w 274"/>
                <a:gd name="T55" fmla="*/ 2147483646 h 990"/>
                <a:gd name="T56" fmla="*/ 2147483646 w 274"/>
                <a:gd name="T57" fmla="*/ 2147483646 h 990"/>
                <a:gd name="T58" fmla="*/ 2147483646 w 274"/>
                <a:gd name="T59" fmla="*/ 2147483646 h 990"/>
                <a:gd name="T60" fmla="*/ 2147483646 w 274"/>
                <a:gd name="T61" fmla="*/ 2147483646 h 990"/>
                <a:gd name="T62" fmla="*/ 2147483646 w 274"/>
                <a:gd name="T63" fmla="*/ 2147483646 h 990"/>
                <a:gd name="T64" fmla="*/ 2147483646 w 274"/>
                <a:gd name="T65" fmla="*/ 2147483646 h 990"/>
                <a:gd name="T66" fmla="*/ 2147483646 w 274"/>
                <a:gd name="T67" fmla="*/ 2147483646 h 990"/>
                <a:gd name="T68" fmla="*/ 2147483646 w 274"/>
                <a:gd name="T69" fmla="*/ 2147483646 h 990"/>
                <a:gd name="T70" fmla="*/ 2147483646 w 274"/>
                <a:gd name="T71" fmla="*/ 2147483646 h 990"/>
                <a:gd name="T72" fmla="*/ 2147483646 w 274"/>
                <a:gd name="T73" fmla="*/ 2147483646 h 990"/>
                <a:gd name="T74" fmla="*/ 2147483646 w 274"/>
                <a:gd name="T75" fmla="*/ 2147483646 h 990"/>
                <a:gd name="T76" fmla="*/ 2147483646 w 274"/>
                <a:gd name="T77" fmla="*/ 2147483646 h 990"/>
                <a:gd name="T78" fmla="*/ 2147483646 w 274"/>
                <a:gd name="T79" fmla="*/ 2147483646 h 990"/>
                <a:gd name="T80" fmla="*/ 2147483646 w 274"/>
                <a:gd name="T81" fmla="*/ 2147483646 h 990"/>
                <a:gd name="T82" fmla="*/ 2147483646 w 274"/>
                <a:gd name="T83" fmla="*/ 2147483646 h 990"/>
                <a:gd name="T84" fmla="*/ 2147483646 w 274"/>
                <a:gd name="T85" fmla="*/ 2147483646 h 990"/>
                <a:gd name="T86" fmla="*/ 2147483646 w 274"/>
                <a:gd name="T87" fmla="*/ 0 h 990"/>
                <a:gd name="T88" fmla="*/ 2147483646 w 274"/>
                <a:gd name="T89" fmla="*/ 2147483646 h 990"/>
                <a:gd name="T90" fmla="*/ 2147483646 w 274"/>
                <a:gd name="T91" fmla="*/ 2147483646 h 990"/>
                <a:gd name="T92" fmla="*/ 2147483646 w 274"/>
                <a:gd name="T93" fmla="*/ 2147483646 h 990"/>
                <a:gd name="T94" fmla="*/ 2147483646 w 274"/>
                <a:gd name="T95" fmla="*/ 2147483646 h 990"/>
                <a:gd name="T96" fmla="*/ 2147483646 w 274"/>
                <a:gd name="T97" fmla="*/ 2147483646 h 990"/>
                <a:gd name="T98" fmla="*/ 2147483646 w 274"/>
                <a:gd name="T99" fmla="*/ 2147483646 h 990"/>
                <a:gd name="T100" fmla="*/ 0 w 274"/>
                <a:gd name="T101" fmla="*/ 2147483646 h 990"/>
                <a:gd name="T102" fmla="*/ 2147483646 w 274"/>
                <a:gd name="T103" fmla="*/ 2147483646 h 990"/>
                <a:gd name="T104" fmla="*/ 2147483646 w 274"/>
                <a:gd name="T105" fmla="*/ 2147483646 h 990"/>
                <a:gd name="T106" fmla="*/ 2147483646 w 274"/>
                <a:gd name="T107" fmla="*/ 2147483646 h 990"/>
                <a:gd name="T108" fmla="*/ 2147483646 w 274"/>
                <a:gd name="T109" fmla="*/ 2147483646 h 99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4" h="990">
                  <a:moveTo>
                    <a:pt x="242" y="833"/>
                  </a:moveTo>
                  <a:lnTo>
                    <a:pt x="225" y="739"/>
                  </a:lnTo>
                  <a:lnTo>
                    <a:pt x="151" y="785"/>
                  </a:lnTo>
                  <a:lnTo>
                    <a:pt x="169" y="878"/>
                  </a:lnTo>
                  <a:lnTo>
                    <a:pt x="242" y="833"/>
                  </a:lnTo>
                  <a:close/>
                  <a:moveTo>
                    <a:pt x="202" y="621"/>
                  </a:moveTo>
                  <a:lnTo>
                    <a:pt x="185" y="528"/>
                  </a:lnTo>
                  <a:lnTo>
                    <a:pt x="111" y="573"/>
                  </a:lnTo>
                  <a:lnTo>
                    <a:pt x="129" y="667"/>
                  </a:lnTo>
                  <a:lnTo>
                    <a:pt x="202" y="621"/>
                  </a:lnTo>
                  <a:close/>
                  <a:moveTo>
                    <a:pt x="123" y="199"/>
                  </a:moveTo>
                  <a:lnTo>
                    <a:pt x="105" y="105"/>
                  </a:lnTo>
                  <a:lnTo>
                    <a:pt x="31" y="151"/>
                  </a:lnTo>
                  <a:lnTo>
                    <a:pt x="49" y="244"/>
                  </a:lnTo>
                  <a:lnTo>
                    <a:pt x="123" y="199"/>
                  </a:lnTo>
                  <a:close/>
                  <a:moveTo>
                    <a:pt x="142" y="304"/>
                  </a:moveTo>
                  <a:lnTo>
                    <a:pt x="69" y="350"/>
                  </a:lnTo>
                  <a:lnTo>
                    <a:pt x="51" y="256"/>
                  </a:lnTo>
                  <a:lnTo>
                    <a:pt x="125" y="211"/>
                  </a:lnTo>
                  <a:lnTo>
                    <a:pt x="142" y="304"/>
                  </a:lnTo>
                  <a:close/>
                  <a:moveTo>
                    <a:pt x="182" y="516"/>
                  </a:moveTo>
                  <a:lnTo>
                    <a:pt x="109" y="561"/>
                  </a:lnTo>
                  <a:lnTo>
                    <a:pt x="91" y="468"/>
                  </a:lnTo>
                  <a:lnTo>
                    <a:pt x="165" y="422"/>
                  </a:lnTo>
                  <a:lnTo>
                    <a:pt x="182" y="516"/>
                  </a:lnTo>
                  <a:close/>
                  <a:moveTo>
                    <a:pt x="222" y="727"/>
                  </a:moveTo>
                  <a:lnTo>
                    <a:pt x="149" y="773"/>
                  </a:lnTo>
                  <a:lnTo>
                    <a:pt x="131" y="679"/>
                  </a:lnTo>
                  <a:lnTo>
                    <a:pt x="205" y="634"/>
                  </a:lnTo>
                  <a:lnTo>
                    <a:pt x="222" y="727"/>
                  </a:lnTo>
                  <a:close/>
                  <a:moveTo>
                    <a:pt x="162" y="410"/>
                  </a:moveTo>
                  <a:lnTo>
                    <a:pt x="145" y="316"/>
                  </a:lnTo>
                  <a:lnTo>
                    <a:pt x="71" y="362"/>
                  </a:lnTo>
                  <a:lnTo>
                    <a:pt x="89" y="455"/>
                  </a:lnTo>
                  <a:lnTo>
                    <a:pt x="162" y="410"/>
                  </a:lnTo>
                  <a:close/>
                  <a:moveTo>
                    <a:pt x="87" y="11"/>
                  </a:moveTo>
                  <a:lnTo>
                    <a:pt x="100" y="0"/>
                  </a:lnTo>
                  <a:lnTo>
                    <a:pt x="274" y="923"/>
                  </a:lnTo>
                  <a:lnTo>
                    <a:pt x="261" y="934"/>
                  </a:lnTo>
                  <a:lnTo>
                    <a:pt x="245" y="845"/>
                  </a:lnTo>
                  <a:lnTo>
                    <a:pt x="171" y="890"/>
                  </a:lnTo>
                  <a:lnTo>
                    <a:pt x="188" y="979"/>
                  </a:lnTo>
                  <a:lnTo>
                    <a:pt x="175" y="990"/>
                  </a:lnTo>
                  <a:lnTo>
                    <a:pt x="0" y="67"/>
                  </a:lnTo>
                  <a:lnTo>
                    <a:pt x="13" y="57"/>
                  </a:lnTo>
                  <a:lnTo>
                    <a:pt x="29" y="138"/>
                  </a:lnTo>
                  <a:lnTo>
                    <a:pt x="103" y="93"/>
                  </a:lnTo>
                  <a:lnTo>
                    <a:pt x="87" y="11"/>
                  </a:ln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 name="Freeform 442">
              <a:extLst>
                <a:ext uri="{FF2B5EF4-FFF2-40B4-BE49-F238E27FC236}">
                  <a16:creationId xmlns:a16="http://schemas.microsoft.com/office/drawing/2014/main" id="{8C87C2E9-B691-7D6C-5A8B-DC00674BFAA7}"/>
                </a:ext>
              </a:extLst>
            </p:cNvPr>
            <p:cNvSpPr>
              <a:spLocks/>
            </p:cNvSpPr>
            <p:nvPr userDrawn="1"/>
          </p:nvSpPr>
          <p:spPr bwMode="auto">
            <a:xfrm>
              <a:off x="4613276" y="2454276"/>
              <a:ext cx="298450" cy="1471613"/>
            </a:xfrm>
            <a:custGeom>
              <a:avLst/>
              <a:gdLst>
                <a:gd name="T0" fmla="*/ 2147483646 w 188"/>
                <a:gd name="T1" fmla="*/ 2147483646 h 927"/>
                <a:gd name="T2" fmla="*/ 2147483646 w 188"/>
                <a:gd name="T3" fmla="*/ 2147483646 h 927"/>
                <a:gd name="T4" fmla="*/ 0 w 188"/>
                <a:gd name="T5" fmla="*/ 0 h 927"/>
                <a:gd name="T6" fmla="*/ 2147483646 w 188"/>
                <a:gd name="T7" fmla="*/ 2147483646 h 927"/>
                <a:gd name="T8" fmla="*/ 2147483646 w 188"/>
                <a:gd name="T9" fmla="*/ 2147483646 h 9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927">
                  <a:moveTo>
                    <a:pt x="188" y="927"/>
                  </a:moveTo>
                  <a:lnTo>
                    <a:pt x="175" y="923"/>
                  </a:lnTo>
                  <a:lnTo>
                    <a:pt x="0" y="0"/>
                  </a:lnTo>
                  <a:lnTo>
                    <a:pt x="14" y="5"/>
                  </a:lnTo>
                  <a:lnTo>
                    <a:pt x="188" y="927"/>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 name="Freeform 443">
              <a:extLst>
                <a:ext uri="{FF2B5EF4-FFF2-40B4-BE49-F238E27FC236}">
                  <a16:creationId xmlns:a16="http://schemas.microsoft.com/office/drawing/2014/main" id="{2D6D4E14-35FC-07BF-2601-1376E53E0E46}"/>
                </a:ext>
              </a:extLst>
            </p:cNvPr>
            <p:cNvSpPr>
              <a:spLocks/>
            </p:cNvSpPr>
            <p:nvPr userDrawn="1"/>
          </p:nvSpPr>
          <p:spPr bwMode="auto">
            <a:xfrm>
              <a:off x="3768726" y="1919288"/>
              <a:ext cx="42863" cy="23813"/>
            </a:xfrm>
            <a:custGeom>
              <a:avLst/>
              <a:gdLst>
                <a:gd name="T0" fmla="*/ 2147483646 w 27"/>
                <a:gd name="T1" fmla="*/ 2147483646 h 15"/>
                <a:gd name="T2" fmla="*/ 2147483646 w 27"/>
                <a:gd name="T3" fmla="*/ 2147483646 h 15"/>
                <a:gd name="T4" fmla="*/ 2147483646 w 27"/>
                <a:gd name="T5" fmla="*/ 0 h 15"/>
                <a:gd name="T6" fmla="*/ 2147483646 w 27"/>
                <a:gd name="T7" fmla="*/ 2147483646 h 15"/>
                <a:gd name="T8" fmla="*/ 2147483646 w 27"/>
                <a:gd name="T9" fmla="*/ 2147483646 h 15"/>
                <a:gd name="T10" fmla="*/ 0 w 27"/>
                <a:gd name="T11" fmla="*/ 2147483646 h 15"/>
                <a:gd name="T12" fmla="*/ 0 w 27"/>
                <a:gd name="T13" fmla="*/ 2147483646 h 15"/>
                <a:gd name="T14" fmla="*/ 2147483646 w 27"/>
                <a:gd name="T15" fmla="*/ 2147483646 h 15"/>
                <a:gd name="T16" fmla="*/ 2147483646 w 27"/>
                <a:gd name="T17" fmla="*/ 214748364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15">
                  <a:moveTo>
                    <a:pt x="19" y="4"/>
                  </a:moveTo>
                  <a:lnTo>
                    <a:pt x="27" y="1"/>
                  </a:lnTo>
                  <a:lnTo>
                    <a:pt x="27" y="0"/>
                  </a:lnTo>
                  <a:lnTo>
                    <a:pt x="8" y="12"/>
                  </a:lnTo>
                  <a:lnTo>
                    <a:pt x="7" y="12"/>
                  </a:lnTo>
                  <a:lnTo>
                    <a:pt x="0" y="15"/>
                  </a:lnTo>
                  <a:lnTo>
                    <a:pt x="19" y="4"/>
                  </a:lnTo>
                  <a:close/>
                </a:path>
              </a:pathLst>
            </a:custGeom>
            <a:solidFill>
              <a:srgbClr val="094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 name="Freeform 444">
              <a:extLst>
                <a:ext uri="{FF2B5EF4-FFF2-40B4-BE49-F238E27FC236}">
                  <a16:creationId xmlns:a16="http://schemas.microsoft.com/office/drawing/2014/main" id="{0DBCBE91-E9B4-2323-3D17-66ABE06B63DA}"/>
                </a:ext>
              </a:extLst>
            </p:cNvPr>
            <p:cNvSpPr>
              <a:spLocks/>
            </p:cNvSpPr>
            <p:nvPr userDrawn="1"/>
          </p:nvSpPr>
          <p:spPr bwMode="auto">
            <a:xfrm>
              <a:off x="3825876" y="1992313"/>
              <a:ext cx="39688" cy="33338"/>
            </a:xfrm>
            <a:custGeom>
              <a:avLst/>
              <a:gdLst>
                <a:gd name="T0" fmla="*/ 2147483646 w 25"/>
                <a:gd name="T1" fmla="*/ 2147483646 h 21"/>
                <a:gd name="T2" fmla="*/ 2147483646 w 25"/>
                <a:gd name="T3" fmla="*/ 2147483646 h 21"/>
                <a:gd name="T4" fmla="*/ 2147483646 w 25"/>
                <a:gd name="T5" fmla="*/ 0 h 21"/>
                <a:gd name="T6" fmla="*/ 2147483646 w 25"/>
                <a:gd name="T7" fmla="*/ 2147483646 h 21"/>
                <a:gd name="T8" fmla="*/ 2147483646 w 25"/>
                <a:gd name="T9" fmla="*/ 2147483646 h 21"/>
                <a:gd name="T10" fmla="*/ 2147483646 w 25"/>
                <a:gd name="T11" fmla="*/ 2147483646 h 21"/>
                <a:gd name="T12" fmla="*/ 0 w 25"/>
                <a:gd name="T13" fmla="*/ 2147483646 h 21"/>
                <a:gd name="T14" fmla="*/ 2147483646 w 25"/>
                <a:gd name="T15" fmla="*/ 2147483646 h 21"/>
                <a:gd name="T16" fmla="*/ 2147483646 w 25"/>
                <a:gd name="T17" fmla="*/ 2147483646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1">
                  <a:moveTo>
                    <a:pt x="5" y="12"/>
                  </a:moveTo>
                  <a:lnTo>
                    <a:pt x="5" y="11"/>
                  </a:lnTo>
                  <a:lnTo>
                    <a:pt x="25" y="0"/>
                  </a:lnTo>
                  <a:lnTo>
                    <a:pt x="24" y="1"/>
                  </a:lnTo>
                  <a:lnTo>
                    <a:pt x="20" y="9"/>
                  </a:lnTo>
                  <a:lnTo>
                    <a:pt x="19" y="9"/>
                  </a:lnTo>
                  <a:lnTo>
                    <a:pt x="0" y="21"/>
                  </a:lnTo>
                  <a:lnTo>
                    <a:pt x="1" y="20"/>
                  </a:lnTo>
                  <a:lnTo>
                    <a:pt x="5" y="12"/>
                  </a:ln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 name="Freeform 445">
              <a:extLst>
                <a:ext uri="{FF2B5EF4-FFF2-40B4-BE49-F238E27FC236}">
                  <a16:creationId xmlns:a16="http://schemas.microsoft.com/office/drawing/2014/main" id="{E69207C4-5A5E-DC3C-B9E4-0F01D778A4E4}"/>
                </a:ext>
              </a:extLst>
            </p:cNvPr>
            <p:cNvSpPr>
              <a:spLocks/>
            </p:cNvSpPr>
            <p:nvPr userDrawn="1"/>
          </p:nvSpPr>
          <p:spPr bwMode="auto">
            <a:xfrm>
              <a:off x="3765551" y="1839913"/>
              <a:ext cx="166688" cy="196850"/>
            </a:xfrm>
            <a:custGeom>
              <a:avLst/>
              <a:gdLst>
                <a:gd name="T0" fmla="*/ 2147483646 w 105"/>
                <a:gd name="T1" fmla="*/ 2147483646 h 124"/>
                <a:gd name="T2" fmla="*/ 2147483646 w 105"/>
                <a:gd name="T3" fmla="*/ 2147483646 h 124"/>
                <a:gd name="T4" fmla="*/ 2147483646 w 105"/>
                <a:gd name="T5" fmla="*/ 2147483646 h 124"/>
                <a:gd name="T6" fmla="*/ 2147483646 w 105"/>
                <a:gd name="T7" fmla="*/ 2147483646 h 124"/>
                <a:gd name="T8" fmla="*/ 2147483646 w 105"/>
                <a:gd name="T9" fmla="*/ 2147483646 h 124"/>
                <a:gd name="T10" fmla="*/ 2147483646 w 105"/>
                <a:gd name="T11" fmla="*/ 2147483646 h 124"/>
                <a:gd name="T12" fmla="*/ 2147483646 w 105"/>
                <a:gd name="T13" fmla="*/ 2147483646 h 124"/>
                <a:gd name="T14" fmla="*/ 2147483646 w 105"/>
                <a:gd name="T15" fmla="*/ 0 h 124"/>
                <a:gd name="T16" fmla="*/ 2147483646 w 105"/>
                <a:gd name="T17" fmla="*/ 2147483646 h 124"/>
                <a:gd name="T18" fmla="*/ 2147483646 w 105"/>
                <a:gd name="T19" fmla="*/ 2147483646 h 124"/>
                <a:gd name="T20" fmla="*/ 2147483646 w 105"/>
                <a:gd name="T21" fmla="*/ 2147483646 h 124"/>
                <a:gd name="T22" fmla="*/ 2147483646 w 105"/>
                <a:gd name="T23" fmla="*/ 2147483646 h 124"/>
                <a:gd name="T24" fmla="*/ 2147483646 w 105"/>
                <a:gd name="T25" fmla="*/ 2147483646 h 124"/>
                <a:gd name="T26" fmla="*/ 2147483646 w 105"/>
                <a:gd name="T27" fmla="*/ 2147483646 h 124"/>
                <a:gd name="T28" fmla="*/ 2147483646 w 105"/>
                <a:gd name="T29" fmla="*/ 2147483646 h 124"/>
                <a:gd name="T30" fmla="*/ 2147483646 w 105"/>
                <a:gd name="T31" fmla="*/ 2147483646 h 124"/>
                <a:gd name="T32" fmla="*/ 2147483646 w 105"/>
                <a:gd name="T33" fmla="*/ 2147483646 h 124"/>
                <a:gd name="T34" fmla="*/ 2147483646 w 105"/>
                <a:gd name="T35" fmla="*/ 2147483646 h 124"/>
                <a:gd name="T36" fmla="*/ 2147483646 w 105"/>
                <a:gd name="T37" fmla="*/ 2147483646 h 124"/>
                <a:gd name="T38" fmla="*/ 2147483646 w 105"/>
                <a:gd name="T39" fmla="*/ 2147483646 h 124"/>
                <a:gd name="T40" fmla="*/ 2147483646 w 105"/>
                <a:gd name="T41" fmla="*/ 2147483646 h 124"/>
                <a:gd name="T42" fmla="*/ 2147483646 w 105"/>
                <a:gd name="T43" fmla="*/ 2147483646 h 124"/>
                <a:gd name="T44" fmla="*/ 2147483646 w 105"/>
                <a:gd name="T45" fmla="*/ 2147483646 h 124"/>
                <a:gd name="T46" fmla="*/ 2147483646 w 105"/>
                <a:gd name="T47" fmla="*/ 2147483646 h 124"/>
                <a:gd name="T48" fmla="*/ 2147483646 w 105"/>
                <a:gd name="T49" fmla="*/ 2147483646 h 124"/>
                <a:gd name="T50" fmla="*/ 2147483646 w 105"/>
                <a:gd name="T51" fmla="*/ 2147483646 h 124"/>
                <a:gd name="T52" fmla="*/ 2147483646 w 105"/>
                <a:gd name="T53" fmla="*/ 2147483646 h 124"/>
                <a:gd name="T54" fmla="*/ 2147483646 w 105"/>
                <a:gd name="T55" fmla="*/ 2147483646 h 124"/>
                <a:gd name="T56" fmla="*/ 2147483646 w 105"/>
                <a:gd name="T57" fmla="*/ 2147483646 h 124"/>
                <a:gd name="T58" fmla="*/ 2147483646 w 105"/>
                <a:gd name="T59" fmla="*/ 2147483646 h 124"/>
                <a:gd name="T60" fmla="*/ 2147483646 w 105"/>
                <a:gd name="T61" fmla="*/ 2147483646 h 124"/>
                <a:gd name="T62" fmla="*/ 2147483646 w 105"/>
                <a:gd name="T63" fmla="*/ 2147483646 h 124"/>
                <a:gd name="T64" fmla="*/ 2147483646 w 105"/>
                <a:gd name="T65" fmla="*/ 2147483646 h 124"/>
                <a:gd name="T66" fmla="*/ 2147483646 w 105"/>
                <a:gd name="T67" fmla="*/ 2147483646 h 124"/>
                <a:gd name="T68" fmla="*/ 2147483646 w 105"/>
                <a:gd name="T69" fmla="*/ 2147483646 h 124"/>
                <a:gd name="T70" fmla="*/ 2147483646 w 105"/>
                <a:gd name="T71" fmla="*/ 2147483646 h 124"/>
                <a:gd name="T72" fmla="*/ 2147483646 w 105"/>
                <a:gd name="T73" fmla="*/ 2147483646 h 124"/>
                <a:gd name="T74" fmla="*/ 2147483646 w 105"/>
                <a:gd name="T75" fmla="*/ 2147483646 h 124"/>
                <a:gd name="T76" fmla="*/ 2147483646 w 105"/>
                <a:gd name="T77" fmla="*/ 2147483646 h 124"/>
                <a:gd name="T78" fmla="*/ 2147483646 w 105"/>
                <a:gd name="T79" fmla="*/ 2147483646 h 124"/>
                <a:gd name="T80" fmla="*/ 2147483646 w 105"/>
                <a:gd name="T81" fmla="*/ 2147483646 h 124"/>
                <a:gd name="T82" fmla="*/ 2147483646 w 105"/>
                <a:gd name="T83" fmla="*/ 2147483646 h 124"/>
                <a:gd name="T84" fmla="*/ 2147483646 w 105"/>
                <a:gd name="T85" fmla="*/ 2147483646 h 124"/>
                <a:gd name="T86" fmla="*/ 2147483646 w 105"/>
                <a:gd name="T87" fmla="*/ 2147483646 h 124"/>
                <a:gd name="T88" fmla="*/ 2147483646 w 105"/>
                <a:gd name="T89" fmla="*/ 2147483646 h 124"/>
                <a:gd name="T90" fmla="*/ 2147483646 w 105"/>
                <a:gd name="T91" fmla="*/ 2147483646 h 124"/>
                <a:gd name="T92" fmla="*/ 0 w 105"/>
                <a:gd name="T93" fmla="*/ 2147483646 h 1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5" h="124">
                  <a:moveTo>
                    <a:pt x="19" y="16"/>
                  </a:moveTo>
                  <a:cubicBezTo>
                    <a:pt x="20" y="16"/>
                    <a:pt x="20" y="16"/>
                    <a:pt x="20" y="16"/>
                  </a:cubicBezTo>
                  <a:cubicBezTo>
                    <a:pt x="20" y="16"/>
                    <a:pt x="20" y="16"/>
                    <a:pt x="20" y="16"/>
                  </a:cubicBezTo>
                  <a:cubicBezTo>
                    <a:pt x="21" y="16"/>
                    <a:pt x="21" y="16"/>
                    <a:pt x="21" y="16"/>
                  </a:cubicBezTo>
                  <a:cubicBezTo>
                    <a:pt x="28" y="21"/>
                    <a:pt x="28" y="21"/>
                    <a:pt x="28" y="21"/>
                  </a:cubicBezTo>
                  <a:cubicBezTo>
                    <a:pt x="24" y="14"/>
                    <a:pt x="24" y="14"/>
                    <a:pt x="24" y="14"/>
                  </a:cubicBezTo>
                  <a:cubicBezTo>
                    <a:pt x="23" y="12"/>
                    <a:pt x="23" y="12"/>
                    <a:pt x="23" y="12"/>
                  </a:cubicBezTo>
                  <a:cubicBezTo>
                    <a:pt x="22" y="12"/>
                    <a:pt x="22" y="12"/>
                    <a:pt x="22" y="12"/>
                  </a:cubicBezTo>
                  <a:cubicBezTo>
                    <a:pt x="22" y="11"/>
                    <a:pt x="22" y="11"/>
                    <a:pt x="22" y="11"/>
                  </a:cubicBezTo>
                  <a:cubicBezTo>
                    <a:pt x="21" y="11"/>
                    <a:pt x="21" y="11"/>
                    <a:pt x="21" y="11"/>
                  </a:cubicBezTo>
                  <a:cubicBezTo>
                    <a:pt x="13" y="12"/>
                    <a:pt x="13" y="12"/>
                    <a:pt x="13" y="12"/>
                  </a:cubicBezTo>
                  <a:cubicBezTo>
                    <a:pt x="13" y="12"/>
                    <a:pt x="13" y="12"/>
                    <a:pt x="13" y="12"/>
                  </a:cubicBezTo>
                  <a:cubicBezTo>
                    <a:pt x="32" y="1"/>
                    <a:pt x="32" y="1"/>
                    <a:pt x="32" y="1"/>
                  </a:cubicBezTo>
                  <a:cubicBezTo>
                    <a:pt x="32" y="1"/>
                    <a:pt x="32" y="1"/>
                    <a:pt x="32" y="1"/>
                  </a:cubicBezTo>
                  <a:cubicBezTo>
                    <a:pt x="41" y="0"/>
                    <a:pt x="41" y="0"/>
                    <a:pt x="41" y="0"/>
                  </a:cubicBezTo>
                  <a:cubicBezTo>
                    <a:pt x="41" y="0"/>
                    <a:pt x="41" y="0"/>
                    <a:pt x="41" y="0"/>
                  </a:cubicBezTo>
                  <a:cubicBezTo>
                    <a:pt x="42" y="0"/>
                    <a:pt x="42" y="0"/>
                    <a:pt x="42" y="0"/>
                  </a:cubicBezTo>
                  <a:cubicBezTo>
                    <a:pt x="43" y="1"/>
                    <a:pt x="43" y="1"/>
                    <a:pt x="43" y="1"/>
                  </a:cubicBezTo>
                  <a:cubicBezTo>
                    <a:pt x="43" y="2"/>
                    <a:pt x="43" y="2"/>
                    <a:pt x="43" y="2"/>
                  </a:cubicBezTo>
                  <a:cubicBezTo>
                    <a:pt x="50" y="14"/>
                    <a:pt x="50" y="14"/>
                    <a:pt x="50" y="14"/>
                  </a:cubicBezTo>
                  <a:cubicBezTo>
                    <a:pt x="50" y="16"/>
                    <a:pt x="50" y="16"/>
                    <a:pt x="50" y="16"/>
                  </a:cubicBezTo>
                  <a:cubicBezTo>
                    <a:pt x="63" y="8"/>
                    <a:pt x="63" y="8"/>
                    <a:pt x="63" y="8"/>
                  </a:cubicBezTo>
                  <a:cubicBezTo>
                    <a:pt x="64" y="8"/>
                    <a:pt x="64" y="8"/>
                    <a:pt x="64" y="8"/>
                  </a:cubicBezTo>
                  <a:cubicBezTo>
                    <a:pt x="64" y="8"/>
                    <a:pt x="64" y="8"/>
                    <a:pt x="64" y="8"/>
                  </a:cubicBezTo>
                  <a:cubicBezTo>
                    <a:pt x="65" y="9"/>
                    <a:pt x="65" y="9"/>
                    <a:pt x="65" y="9"/>
                  </a:cubicBezTo>
                  <a:cubicBezTo>
                    <a:pt x="74" y="17"/>
                    <a:pt x="74" y="17"/>
                    <a:pt x="74" y="17"/>
                  </a:cubicBezTo>
                  <a:cubicBezTo>
                    <a:pt x="75" y="17"/>
                    <a:pt x="75" y="17"/>
                    <a:pt x="75" y="17"/>
                  </a:cubicBezTo>
                  <a:cubicBezTo>
                    <a:pt x="76" y="18"/>
                    <a:pt x="76" y="19"/>
                    <a:pt x="76" y="20"/>
                  </a:cubicBezTo>
                  <a:cubicBezTo>
                    <a:pt x="75" y="31"/>
                    <a:pt x="75" y="31"/>
                    <a:pt x="75" y="31"/>
                  </a:cubicBezTo>
                  <a:cubicBezTo>
                    <a:pt x="75" y="32"/>
                    <a:pt x="75" y="32"/>
                    <a:pt x="75" y="32"/>
                  </a:cubicBezTo>
                  <a:cubicBezTo>
                    <a:pt x="76" y="33"/>
                    <a:pt x="76" y="33"/>
                    <a:pt x="76" y="33"/>
                  </a:cubicBezTo>
                  <a:cubicBezTo>
                    <a:pt x="78" y="35"/>
                    <a:pt x="79" y="38"/>
                    <a:pt x="81" y="40"/>
                  </a:cubicBezTo>
                  <a:cubicBezTo>
                    <a:pt x="82" y="41"/>
                    <a:pt x="82" y="41"/>
                    <a:pt x="82" y="41"/>
                  </a:cubicBezTo>
                  <a:cubicBezTo>
                    <a:pt x="83" y="41"/>
                    <a:pt x="83" y="41"/>
                    <a:pt x="83" y="41"/>
                  </a:cubicBezTo>
                  <a:cubicBezTo>
                    <a:pt x="83" y="41"/>
                    <a:pt x="83" y="41"/>
                    <a:pt x="83" y="41"/>
                  </a:cubicBezTo>
                  <a:cubicBezTo>
                    <a:pt x="92" y="42"/>
                    <a:pt x="92" y="42"/>
                    <a:pt x="92" y="42"/>
                  </a:cubicBezTo>
                  <a:cubicBezTo>
                    <a:pt x="92" y="42"/>
                    <a:pt x="92" y="42"/>
                    <a:pt x="92" y="42"/>
                  </a:cubicBezTo>
                  <a:cubicBezTo>
                    <a:pt x="93" y="42"/>
                    <a:pt x="93" y="42"/>
                    <a:pt x="93" y="42"/>
                  </a:cubicBezTo>
                  <a:cubicBezTo>
                    <a:pt x="94" y="43"/>
                    <a:pt x="94" y="43"/>
                    <a:pt x="94" y="43"/>
                  </a:cubicBezTo>
                  <a:cubicBezTo>
                    <a:pt x="95" y="44"/>
                    <a:pt x="95" y="44"/>
                    <a:pt x="95" y="44"/>
                  </a:cubicBezTo>
                  <a:cubicBezTo>
                    <a:pt x="100" y="57"/>
                    <a:pt x="100" y="57"/>
                    <a:pt x="100" y="57"/>
                  </a:cubicBezTo>
                  <a:cubicBezTo>
                    <a:pt x="100" y="58"/>
                    <a:pt x="100" y="59"/>
                    <a:pt x="99" y="59"/>
                  </a:cubicBezTo>
                  <a:cubicBezTo>
                    <a:pt x="91" y="64"/>
                    <a:pt x="91" y="64"/>
                    <a:pt x="91" y="64"/>
                  </a:cubicBezTo>
                  <a:cubicBezTo>
                    <a:pt x="92" y="67"/>
                    <a:pt x="92" y="69"/>
                    <a:pt x="93" y="72"/>
                  </a:cubicBezTo>
                  <a:cubicBezTo>
                    <a:pt x="94" y="74"/>
                    <a:pt x="94" y="74"/>
                    <a:pt x="94" y="74"/>
                  </a:cubicBezTo>
                  <a:cubicBezTo>
                    <a:pt x="94" y="74"/>
                    <a:pt x="94" y="74"/>
                    <a:pt x="94" y="74"/>
                  </a:cubicBezTo>
                  <a:cubicBezTo>
                    <a:pt x="103" y="84"/>
                    <a:pt x="103" y="84"/>
                    <a:pt x="103" y="84"/>
                  </a:cubicBezTo>
                  <a:cubicBezTo>
                    <a:pt x="103" y="84"/>
                    <a:pt x="103" y="84"/>
                    <a:pt x="103" y="84"/>
                  </a:cubicBezTo>
                  <a:cubicBezTo>
                    <a:pt x="104" y="85"/>
                    <a:pt x="105" y="87"/>
                    <a:pt x="104" y="88"/>
                  </a:cubicBezTo>
                  <a:cubicBezTo>
                    <a:pt x="102" y="97"/>
                    <a:pt x="102" y="97"/>
                    <a:pt x="102" y="97"/>
                  </a:cubicBezTo>
                  <a:cubicBezTo>
                    <a:pt x="102" y="98"/>
                    <a:pt x="102" y="98"/>
                    <a:pt x="102" y="98"/>
                  </a:cubicBezTo>
                  <a:cubicBezTo>
                    <a:pt x="88" y="106"/>
                    <a:pt x="88" y="106"/>
                    <a:pt x="88" y="106"/>
                  </a:cubicBezTo>
                  <a:cubicBezTo>
                    <a:pt x="89" y="110"/>
                    <a:pt x="89" y="110"/>
                    <a:pt x="89" y="110"/>
                  </a:cubicBezTo>
                  <a:cubicBezTo>
                    <a:pt x="89" y="111"/>
                    <a:pt x="89" y="112"/>
                    <a:pt x="89" y="112"/>
                  </a:cubicBezTo>
                  <a:cubicBezTo>
                    <a:pt x="69" y="124"/>
                    <a:pt x="69" y="124"/>
                    <a:pt x="69" y="124"/>
                  </a:cubicBezTo>
                  <a:cubicBezTo>
                    <a:pt x="70" y="123"/>
                    <a:pt x="70" y="122"/>
                    <a:pt x="70" y="121"/>
                  </a:cubicBezTo>
                  <a:cubicBezTo>
                    <a:pt x="66" y="109"/>
                    <a:pt x="66" y="109"/>
                    <a:pt x="66" y="109"/>
                  </a:cubicBezTo>
                  <a:cubicBezTo>
                    <a:pt x="66" y="108"/>
                    <a:pt x="66" y="107"/>
                    <a:pt x="66" y="106"/>
                  </a:cubicBezTo>
                  <a:cubicBezTo>
                    <a:pt x="68" y="105"/>
                    <a:pt x="69" y="103"/>
                    <a:pt x="70" y="102"/>
                  </a:cubicBezTo>
                  <a:cubicBezTo>
                    <a:pt x="83" y="94"/>
                    <a:pt x="83" y="94"/>
                    <a:pt x="83" y="94"/>
                  </a:cubicBezTo>
                  <a:cubicBezTo>
                    <a:pt x="75" y="85"/>
                    <a:pt x="75" y="85"/>
                    <a:pt x="75" y="85"/>
                  </a:cubicBezTo>
                  <a:cubicBezTo>
                    <a:pt x="74" y="85"/>
                    <a:pt x="74" y="85"/>
                    <a:pt x="74" y="85"/>
                  </a:cubicBezTo>
                  <a:cubicBezTo>
                    <a:pt x="73" y="83"/>
                    <a:pt x="73" y="83"/>
                    <a:pt x="73" y="83"/>
                  </a:cubicBezTo>
                  <a:cubicBezTo>
                    <a:pt x="73" y="80"/>
                    <a:pt x="73" y="77"/>
                    <a:pt x="72" y="74"/>
                  </a:cubicBezTo>
                  <a:cubicBezTo>
                    <a:pt x="81" y="69"/>
                    <a:pt x="81" y="69"/>
                    <a:pt x="81" y="69"/>
                  </a:cubicBezTo>
                  <a:cubicBezTo>
                    <a:pt x="81" y="68"/>
                    <a:pt x="81" y="68"/>
                    <a:pt x="81" y="68"/>
                  </a:cubicBezTo>
                  <a:cubicBezTo>
                    <a:pt x="76" y="56"/>
                    <a:pt x="76" y="56"/>
                    <a:pt x="76" y="56"/>
                  </a:cubicBezTo>
                  <a:cubicBezTo>
                    <a:pt x="75" y="54"/>
                    <a:pt x="75" y="54"/>
                    <a:pt x="75" y="54"/>
                  </a:cubicBezTo>
                  <a:cubicBezTo>
                    <a:pt x="74" y="54"/>
                    <a:pt x="74" y="54"/>
                    <a:pt x="74" y="54"/>
                  </a:cubicBezTo>
                  <a:cubicBezTo>
                    <a:pt x="73" y="53"/>
                    <a:pt x="73" y="53"/>
                    <a:pt x="73" y="53"/>
                  </a:cubicBezTo>
                  <a:cubicBezTo>
                    <a:pt x="73" y="53"/>
                    <a:pt x="73" y="53"/>
                    <a:pt x="73" y="53"/>
                  </a:cubicBezTo>
                  <a:cubicBezTo>
                    <a:pt x="64" y="52"/>
                    <a:pt x="64" y="52"/>
                    <a:pt x="64" y="52"/>
                  </a:cubicBezTo>
                  <a:cubicBezTo>
                    <a:pt x="63" y="52"/>
                    <a:pt x="63" y="52"/>
                    <a:pt x="63" y="52"/>
                  </a:cubicBezTo>
                  <a:cubicBezTo>
                    <a:pt x="63" y="52"/>
                    <a:pt x="63" y="52"/>
                    <a:pt x="63" y="52"/>
                  </a:cubicBezTo>
                  <a:cubicBezTo>
                    <a:pt x="62" y="51"/>
                    <a:pt x="62" y="51"/>
                    <a:pt x="62" y="51"/>
                  </a:cubicBezTo>
                  <a:cubicBezTo>
                    <a:pt x="60" y="49"/>
                    <a:pt x="59" y="47"/>
                    <a:pt x="57" y="45"/>
                  </a:cubicBezTo>
                  <a:cubicBezTo>
                    <a:pt x="56" y="43"/>
                    <a:pt x="56" y="43"/>
                    <a:pt x="56" y="43"/>
                  </a:cubicBezTo>
                  <a:cubicBezTo>
                    <a:pt x="56" y="42"/>
                    <a:pt x="56" y="42"/>
                    <a:pt x="56" y="42"/>
                  </a:cubicBezTo>
                  <a:cubicBezTo>
                    <a:pt x="57" y="32"/>
                    <a:pt x="57" y="32"/>
                    <a:pt x="57" y="32"/>
                  </a:cubicBezTo>
                  <a:cubicBezTo>
                    <a:pt x="57" y="31"/>
                    <a:pt x="56" y="29"/>
                    <a:pt x="56" y="28"/>
                  </a:cubicBezTo>
                  <a:cubicBezTo>
                    <a:pt x="55" y="28"/>
                    <a:pt x="55" y="28"/>
                    <a:pt x="55" y="28"/>
                  </a:cubicBezTo>
                  <a:cubicBezTo>
                    <a:pt x="49" y="23"/>
                    <a:pt x="49" y="23"/>
                    <a:pt x="49" y="23"/>
                  </a:cubicBezTo>
                  <a:cubicBezTo>
                    <a:pt x="39" y="29"/>
                    <a:pt x="39" y="29"/>
                    <a:pt x="39" y="29"/>
                  </a:cubicBezTo>
                  <a:cubicBezTo>
                    <a:pt x="38" y="29"/>
                    <a:pt x="38" y="29"/>
                    <a:pt x="38" y="29"/>
                  </a:cubicBezTo>
                  <a:cubicBezTo>
                    <a:pt x="36" y="28"/>
                    <a:pt x="33" y="27"/>
                    <a:pt x="31" y="27"/>
                  </a:cubicBezTo>
                  <a:cubicBezTo>
                    <a:pt x="31" y="27"/>
                    <a:pt x="31" y="27"/>
                    <a:pt x="31" y="27"/>
                  </a:cubicBezTo>
                  <a:cubicBezTo>
                    <a:pt x="30" y="26"/>
                    <a:pt x="30" y="26"/>
                    <a:pt x="30" y="26"/>
                  </a:cubicBezTo>
                  <a:cubicBezTo>
                    <a:pt x="30" y="24"/>
                    <a:pt x="30" y="24"/>
                    <a:pt x="30" y="24"/>
                  </a:cubicBezTo>
                  <a:cubicBezTo>
                    <a:pt x="12" y="34"/>
                    <a:pt x="12" y="34"/>
                    <a:pt x="12" y="34"/>
                  </a:cubicBezTo>
                  <a:cubicBezTo>
                    <a:pt x="11" y="34"/>
                    <a:pt x="11" y="34"/>
                    <a:pt x="11" y="34"/>
                  </a:cubicBezTo>
                  <a:cubicBezTo>
                    <a:pt x="2" y="28"/>
                    <a:pt x="2" y="28"/>
                    <a:pt x="2" y="28"/>
                  </a:cubicBezTo>
                  <a:cubicBezTo>
                    <a:pt x="1" y="27"/>
                    <a:pt x="1" y="27"/>
                    <a:pt x="1" y="27"/>
                  </a:cubicBezTo>
                  <a:cubicBezTo>
                    <a:pt x="1" y="27"/>
                    <a:pt x="1" y="27"/>
                    <a:pt x="1" y="27"/>
                  </a:cubicBezTo>
                  <a:cubicBezTo>
                    <a:pt x="0" y="27"/>
                    <a:pt x="0" y="27"/>
                    <a:pt x="0" y="27"/>
                  </a:cubicBezTo>
                  <a:lnTo>
                    <a:pt x="19" y="16"/>
                  </a:ln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5" name="Freeform 446">
              <a:extLst>
                <a:ext uri="{FF2B5EF4-FFF2-40B4-BE49-F238E27FC236}">
                  <a16:creationId xmlns:a16="http://schemas.microsoft.com/office/drawing/2014/main" id="{88A6924D-AF33-9264-B050-49B767734DB6}"/>
                </a:ext>
              </a:extLst>
            </p:cNvPr>
            <p:cNvSpPr>
              <a:spLocks/>
            </p:cNvSpPr>
            <p:nvPr userDrawn="1"/>
          </p:nvSpPr>
          <p:spPr bwMode="auto">
            <a:xfrm>
              <a:off x="3806826" y="1903413"/>
              <a:ext cx="69850" cy="73025"/>
            </a:xfrm>
            <a:custGeom>
              <a:avLst/>
              <a:gdLst>
                <a:gd name="T0" fmla="*/ 2147483646 w 44"/>
                <a:gd name="T1" fmla="*/ 2147483646 h 46"/>
                <a:gd name="T2" fmla="*/ 2147483646 w 44"/>
                <a:gd name="T3" fmla="*/ 0 h 46"/>
                <a:gd name="T4" fmla="*/ 2147483646 w 44"/>
                <a:gd name="T5" fmla="*/ 2147483646 h 46"/>
                <a:gd name="T6" fmla="*/ 2147483646 w 44"/>
                <a:gd name="T7" fmla="*/ 2147483646 h 46"/>
                <a:gd name="T8" fmla="*/ 2147483646 w 44"/>
                <a:gd name="T9" fmla="*/ 2147483646 h 46"/>
                <a:gd name="T10" fmla="*/ 2147483646 w 44"/>
                <a:gd name="T11" fmla="*/ 2147483646 h 46"/>
                <a:gd name="T12" fmla="*/ 2147483646 w 44"/>
                <a:gd name="T13" fmla="*/ 2147483646 h 46"/>
                <a:gd name="T14" fmla="*/ 2147483646 w 44"/>
                <a:gd name="T15" fmla="*/ 2147483646 h 46"/>
                <a:gd name="T16" fmla="*/ 2147483646 w 44"/>
                <a:gd name="T17" fmla="*/ 2147483646 h 46"/>
                <a:gd name="T18" fmla="*/ 2147483646 w 44"/>
                <a:gd name="T19" fmla="*/ 2147483646 h 46"/>
                <a:gd name="T20" fmla="*/ 2147483646 w 44"/>
                <a:gd name="T21" fmla="*/ 2147483646 h 46"/>
                <a:gd name="T22" fmla="*/ 2147483646 w 44"/>
                <a:gd name="T23" fmla="*/ 2147483646 h 46"/>
                <a:gd name="T24" fmla="*/ 2147483646 w 44"/>
                <a:gd name="T25" fmla="*/ 2147483646 h 46"/>
                <a:gd name="T26" fmla="*/ 2147483646 w 44"/>
                <a:gd name="T27" fmla="*/ 2147483646 h 46"/>
                <a:gd name="T28" fmla="*/ 2147483646 w 44"/>
                <a:gd name="T29" fmla="*/ 2147483646 h 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 h="46">
                  <a:moveTo>
                    <a:pt x="5" y="11"/>
                  </a:moveTo>
                  <a:cubicBezTo>
                    <a:pt x="24" y="0"/>
                    <a:pt x="24" y="0"/>
                    <a:pt x="24" y="0"/>
                  </a:cubicBezTo>
                  <a:cubicBezTo>
                    <a:pt x="23" y="1"/>
                    <a:pt x="21" y="3"/>
                    <a:pt x="21" y="5"/>
                  </a:cubicBezTo>
                  <a:cubicBezTo>
                    <a:pt x="19" y="11"/>
                    <a:pt x="22" y="20"/>
                    <a:pt x="27" y="27"/>
                  </a:cubicBezTo>
                  <a:cubicBezTo>
                    <a:pt x="28" y="28"/>
                    <a:pt x="30" y="29"/>
                    <a:pt x="31" y="30"/>
                  </a:cubicBezTo>
                  <a:cubicBezTo>
                    <a:pt x="32" y="31"/>
                    <a:pt x="33" y="32"/>
                    <a:pt x="34" y="33"/>
                  </a:cubicBezTo>
                  <a:cubicBezTo>
                    <a:pt x="36" y="34"/>
                    <a:pt x="37" y="34"/>
                    <a:pt x="38" y="34"/>
                  </a:cubicBezTo>
                  <a:cubicBezTo>
                    <a:pt x="41" y="35"/>
                    <a:pt x="42" y="35"/>
                    <a:pt x="44" y="34"/>
                  </a:cubicBezTo>
                  <a:cubicBezTo>
                    <a:pt x="25" y="45"/>
                    <a:pt x="25" y="45"/>
                    <a:pt x="25" y="45"/>
                  </a:cubicBezTo>
                  <a:cubicBezTo>
                    <a:pt x="23" y="46"/>
                    <a:pt x="21" y="46"/>
                    <a:pt x="19" y="46"/>
                  </a:cubicBezTo>
                  <a:cubicBezTo>
                    <a:pt x="18" y="45"/>
                    <a:pt x="16" y="45"/>
                    <a:pt x="15" y="44"/>
                  </a:cubicBezTo>
                  <a:cubicBezTo>
                    <a:pt x="14" y="43"/>
                    <a:pt x="13" y="42"/>
                    <a:pt x="12" y="42"/>
                  </a:cubicBezTo>
                  <a:cubicBezTo>
                    <a:pt x="10" y="40"/>
                    <a:pt x="9" y="39"/>
                    <a:pt x="8" y="38"/>
                  </a:cubicBezTo>
                  <a:cubicBezTo>
                    <a:pt x="3" y="32"/>
                    <a:pt x="0" y="23"/>
                    <a:pt x="2" y="16"/>
                  </a:cubicBezTo>
                  <a:cubicBezTo>
                    <a:pt x="2" y="14"/>
                    <a:pt x="3" y="12"/>
                    <a:pt x="5" y="11"/>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6" name="Freeform 447">
              <a:extLst>
                <a:ext uri="{FF2B5EF4-FFF2-40B4-BE49-F238E27FC236}">
                  <a16:creationId xmlns:a16="http://schemas.microsoft.com/office/drawing/2014/main" id="{1C5E2398-DA8A-3226-CD4B-E9EE9F06AAFC}"/>
                </a:ext>
              </a:extLst>
            </p:cNvPr>
            <p:cNvSpPr>
              <a:spLocks noEditPoints="1"/>
            </p:cNvSpPr>
            <p:nvPr userDrawn="1"/>
          </p:nvSpPr>
          <p:spPr bwMode="auto">
            <a:xfrm>
              <a:off x="3760788" y="1857376"/>
              <a:ext cx="139700" cy="180975"/>
            </a:xfrm>
            <a:custGeom>
              <a:avLst/>
              <a:gdLst>
                <a:gd name="T0" fmla="*/ 2147483646 w 88"/>
                <a:gd name="T1" fmla="*/ 2147483646 h 114"/>
                <a:gd name="T2" fmla="*/ 2147483646 w 88"/>
                <a:gd name="T3" fmla="*/ 2147483646 h 114"/>
                <a:gd name="T4" fmla="*/ 2147483646 w 88"/>
                <a:gd name="T5" fmla="*/ 2147483646 h 114"/>
                <a:gd name="T6" fmla="*/ 0 w 88"/>
                <a:gd name="T7" fmla="*/ 2147483646 h 114"/>
                <a:gd name="T8" fmla="*/ 2147483646 w 88"/>
                <a:gd name="T9" fmla="*/ 2147483646 h 114"/>
                <a:gd name="T10" fmla="*/ 2147483646 w 88"/>
                <a:gd name="T11" fmla="*/ 2147483646 h 114"/>
                <a:gd name="T12" fmla="*/ 2147483646 w 88"/>
                <a:gd name="T13" fmla="*/ 2147483646 h 114"/>
                <a:gd name="T14" fmla="*/ 2147483646 w 88"/>
                <a:gd name="T15" fmla="*/ 2147483646 h 114"/>
                <a:gd name="T16" fmla="*/ 2147483646 w 88"/>
                <a:gd name="T17" fmla="*/ 2147483646 h 114"/>
                <a:gd name="T18" fmla="*/ 2147483646 w 88"/>
                <a:gd name="T19" fmla="*/ 2147483646 h 114"/>
                <a:gd name="T20" fmla="*/ 2147483646 w 88"/>
                <a:gd name="T21" fmla="*/ 2147483646 h 114"/>
                <a:gd name="T22" fmla="*/ 2147483646 w 88"/>
                <a:gd name="T23" fmla="*/ 2147483646 h 114"/>
                <a:gd name="T24" fmla="*/ 2147483646 w 88"/>
                <a:gd name="T25" fmla="*/ 2147483646 h 114"/>
                <a:gd name="T26" fmla="*/ 2147483646 w 88"/>
                <a:gd name="T27" fmla="*/ 2147483646 h 114"/>
                <a:gd name="T28" fmla="*/ 2147483646 w 88"/>
                <a:gd name="T29" fmla="*/ 2147483646 h 114"/>
                <a:gd name="T30" fmla="*/ 2147483646 w 88"/>
                <a:gd name="T31" fmla="*/ 2147483646 h 114"/>
                <a:gd name="T32" fmla="*/ 2147483646 w 88"/>
                <a:gd name="T33" fmla="*/ 2147483646 h 114"/>
                <a:gd name="T34" fmla="*/ 2147483646 w 88"/>
                <a:gd name="T35" fmla="*/ 2147483646 h 114"/>
                <a:gd name="T36" fmla="*/ 2147483646 w 88"/>
                <a:gd name="T37" fmla="*/ 2147483646 h 114"/>
                <a:gd name="T38" fmla="*/ 2147483646 w 88"/>
                <a:gd name="T39" fmla="*/ 2147483646 h 114"/>
                <a:gd name="T40" fmla="*/ 2147483646 w 88"/>
                <a:gd name="T41" fmla="*/ 2147483646 h 114"/>
                <a:gd name="T42" fmla="*/ 2147483646 w 88"/>
                <a:gd name="T43" fmla="*/ 2147483646 h 114"/>
                <a:gd name="T44" fmla="*/ 2147483646 w 88"/>
                <a:gd name="T45" fmla="*/ 2147483646 h 114"/>
                <a:gd name="T46" fmla="*/ 2147483646 w 88"/>
                <a:gd name="T47" fmla="*/ 2147483646 h 114"/>
                <a:gd name="T48" fmla="*/ 2147483646 w 88"/>
                <a:gd name="T49" fmla="*/ 2147483646 h 114"/>
                <a:gd name="T50" fmla="*/ 2147483646 w 88"/>
                <a:gd name="T51" fmla="*/ 2147483646 h 114"/>
                <a:gd name="T52" fmla="*/ 2147483646 w 88"/>
                <a:gd name="T53" fmla="*/ 2147483646 h 114"/>
                <a:gd name="T54" fmla="*/ 2147483646 w 88"/>
                <a:gd name="T55" fmla="*/ 2147483646 h 114"/>
                <a:gd name="T56" fmla="*/ 2147483646 w 88"/>
                <a:gd name="T57" fmla="*/ 2147483646 h 114"/>
                <a:gd name="T58" fmla="*/ 2147483646 w 88"/>
                <a:gd name="T59" fmla="*/ 2147483646 h 114"/>
                <a:gd name="T60" fmla="*/ 2147483646 w 88"/>
                <a:gd name="T61" fmla="*/ 2147483646 h 114"/>
                <a:gd name="T62" fmla="*/ 2147483646 w 88"/>
                <a:gd name="T63" fmla="*/ 2147483646 h 114"/>
                <a:gd name="T64" fmla="*/ 2147483646 w 88"/>
                <a:gd name="T65" fmla="*/ 2147483646 h 114"/>
                <a:gd name="T66" fmla="*/ 2147483646 w 88"/>
                <a:gd name="T67" fmla="*/ 2147483646 h 114"/>
                <a:gd name="T68" fmla="*/ 2147483646 w 88"/>
                <a:gd name="T69" fmla="*/ 2147483646 h 114"/>
                <a:gd name="T70" fmla="*/ 2147483646 w 88"/>
                <a:gd name="T71" fmla="*/ 0 h 114"/>
                <a:gd name="T72" fmla="*/ 2147483646 w 88"/>
                <a:gd name="T73" fmla="*/ 2147483646 h 114"/>
                <a:gd name="T74" fmla="*/ 2147483646 w 88"/>
                <a:gd name="T75" fmla="*/ 2147483646 h 114"/>
                <a:gd name="T76" fmla="*/ 2147483646 w 88"/>
                <a:gd name="T77" fmla="*/ 2147483646 h 114"/>
                <a:gd name="T78" fmla="*/ 2147483646 w 88"/>
                <a:gd name="T79" fmla="*/ 2147483646 h 114"/>
                <a:gd name="T80" fmla="*/ 0 w 88"/>
                <a:gd name="T81" fmla="*/ 2147483646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8" h="114">
                  <a:moveTo>
                    <a:pt x="41" y="71"/>
                  </a:moveTo>
                  <a:cubicBezTo>
                    <a:pt x="33" y="64"/>
                    <a:pt x="29" y="53"/>
                    <a:pt x="31" y="45"/>
                  </a:cubicBezTo>
                  <a:cubicBezTo>
                    <a:pt x="32" y="39"/>
                    <a:pt x="38" y="37"/>
                    <a:pt x="44" y="41"/>
                  </a:cubicBezTo>
                  <a:cubicBezTo>
                    <a:pt x="45" y="42"/>
                    <a:pt x="46" y="42"/>
                    <a:pt x="47" y="43"/>
                  </a:cubicBezTo>
                  <a:cubicBezTo>
                    <a:pt x="55" y="50"/>
                    <a:pt x="59" y="61"/>
                    <a:pt x="58" y="69"/>
                  </a:cubicBezTo>
                  <a:cubicBezTo>
                    <a:pt x="56" y="75"/>
                    <a:pt x="50" y="77"/>
                    <a:pt x="44" y="73"/>
                  </a:cubicBezTo>
                  <a:cubicBezTo>
                    <a:pt x="43" y="72"/>
                    <a:pt x="42" y="71"/>
                    <a:pt x="41" y="71"/>
                  </a:cubicBezTo>
                  <a:close/>
                  <a:moveTo>
                    <a:pt x="0" y="26"/>
                  </a:moveTo>
                  <a:cubicBezTo>
                    <a:pt x="0" y="27"/>
                    <a:pt x="0" y="29"/>
                    <a:pt x="1" y="30"/>
                  </a:cubicBezTo>
                  <a:cubicBezTo>
                    <a:pt x="10" y="39"/>
                    <a:pt x="10" y="39"/>
                    <a:pt x="10" y="39"/>
                  </a:cubicBezTo>
                  <a:cubicBezTo>
                    <a:pt x="11" y="40"/>
                    <a:pt x="11" y="41"/>
                    <a:pt x="12" y="42"/>
                  </a:cubicBezTo>
                  <a:cubicBezTo>
                    <a:pt x="12" y="45"/>
                    <a:pt x="12" y="48"/>
                    <a:pt x="13" y="51"/>
                  </a:cubicBezTo>
                  <a:cubicBezTo>
                    <a:pt x="12" y="51"/>
                    <a:pt x="12" y="51"/>
                    <a:pt x="12" y="51"/>
                  </a:cubicBezTo>
                  <a:cubicBezTo>
                    <a:pt x="5" y="54"/>
                    <a:pt x="5" y="54"/>
                    <a:pt x="5" y="54"/>
                  </a:cubicBezTo>
                  <a:cubicBezTo>
                    <a:pt x="4" y="54"/>
                    <a:pt x="4" y="56"/>
                    <a:pt x="5" y="57"/>
                  </a:cubicBezTo>
                  <a:cubicBezTo>
                    <a:pt x="10" y="69"/>
                    <a:pt x="10" y="69"/>
                    <a:pt x="10" y="69"/>
                  </a:cubicBezTo>
                  <a:cubicBezTo>
                    <a:pt x="10" y="70"/>
                    <a:pt x="11" y="71"/>
                    <a:pt x="11" y="71"/>
                  </a:cubicBezTo>
                  <a:cubicBezTo>
                    <a:pt x="12" y="72"/>
                    <a:pt x="12" y="72"/>
                    <a:pt x="12" y="72"/>
                  </a:cubicBezTo>
                  <a:cubicBezTo>
                    <a:pt x="21" y="73"/>
                    <a:pt x="21" y="73"/>
                    <a:pt x="21" y="73"/>
                  </a:cubicBezTo>
                  <a:cubicBezTo>
                    <a:pt x="22" y="73"/>
                    <a:pt x="22" y="73"/>
                    <a:pt x="22" y="73"/>
                  </a:cubicBezTo>
                  <a:cubicBezTo>
                    <a:pt x="23" y="74"/>
                    <a:pt x="23" y="74"/>
                    <a:pt x="23" y="74"/>
                  </a:cubicBezTo>
                  <a:cubicBezTo>
                    <a:pt x="25" y="77"/>
                    <a:pt x="27" y="79"/>
                    <a:pt x="29" y="82"/>
                  </a:cubicBezTo>
                  <a:cubicBezTo>
                    <a:pt x="29" y="83"/>
                    <a:pt x="29" y="83"/>
                    <a:pt x="29" y="83"/>
                  </a:cubicBezTo>
                  <a:cubicBezTo>
                    <a:pt x="29" y="93"/>
                    <a:pt x="29" y="93"/>
                    <a:pt x="29" y="93"/>
                  </a:cubicBezTo>
                  <a:cubicBezTo>
                    <a:pt x="28" y="95"/>
                    <a:pt x="29" y="96"/>
                    <a:pt x="30" y="97"/>
                  </a:cubicBezTo>
                  <a:cubicBezTo>
                    <a:pt x="39" y="105"/>
                    <a:pt x="39" y="105"/>
                    <a:pt x="39" y="105"/>
                  </a:cubicBezTo>
                  <a:cubicBezTo>
                    <a:pt x="40" y="105"/>
                    <a:pt x="40" y="105"/>
                    <a:pt x="40" y="105"/>
                  </a:cubicBezTo>
                  <a:cubicBezTo>
                    <a:pt x="41" y="106"/>
                    <a:pt x="42" y="106"/>
                    <a:pt x="42" y="105"/>
                  </a:cubicBezTo>
                  <a:cubicBezTo>
                    <a:pt x="46" y="97"/>
                    <a:pt x="46" y="97"/>
                    <a:pt x="46" y="97"/>
                  </a:cubicBezTo>
                  <a:cubicBezTo>
                    <a:pt x="47" y="96"/>
                    <a:pt x="47" y="96"/>
                    <a:pt x="47" y="96"/>
                  </a:cubicBezTo>
                  <a:cubicBezTo>
                    <a:pt x="49" y="97"/>
                    <a:pt x="52" y="98"/>
                    <a:pt x="54" y="98"/>
                  </a:cubicBezTo>
                  <a:cubicBezTo>
                    <a:pt x="55" y="99"/>
                    <a:pt x="55" y="99"/>
                    <a:pt x="55" y="99"/>
                  </a:cubicBezTo>
                  <a:cubicBezTo>
                    <a:pt x="61" y="111"/>
                    <a:pt x="61" y="111"/>
                    <a:pt x="61" y="111"/>
                  </a:cubicBezTo>
                  <a:cubicBezTo>
                    <a:pt x="61" y="112"/>
                    <a:pt x="62" y="113"/>
                    <a:pt x="63" y="113"/>
                  </a:cubicBezTo>
                  <a:cubicBezTo>
                    <a:pt x="64" y="114"/>
                    <a:pt x="64" y="114"/>
                    <a:pt x="64" y="114"/>
                  </a:cubicBezTo>
                  <a:cubicBezTo>
                    <a:pt x="72" y="113"/>
                    <a:pt x="72" y="113"/>
                    <a:pt x="72" y="113"/>
                  </a:cubicBezTo>
                  <a:cubicBezTo>
                    <a:pt x="73" y="113"/>
                    <a:pt x="73" y="111"/>
                    <a:pt x="73" y="110"/>
                  </a:cubicBezTo>
                  <a:cubicBezTo>
                    <a:pt x="69" y="98"/>
                    <a:pt x="69" y="98"/>
                    <a:pt x="69" y="98"/>
                  </a:cubicBezTo>
                  <a:cubicBezTo>
                    <a:pt x="69" y="97"/>
                    <a:pt x="69" y="96"/>
                    <a:pt x="69" y="95"/>
                  </a:cubicBezTo>
                  <a:cubicBezTo>
                    <a:pt x="71" y="94"/>
                    <a:pt x="72" y="92"/>
                    <a:pt x="73" y="91"/>
                  </a:cubicBezTo>
                  <a:cubicBezTo>
                    <a:pt x="74" y="91"/>
                    <a:pt x="74" y="91"/>
                    <a:pt x="74" y="91"/>
                  </a:cubicBezTo>
                  <a:cubicBezTo>
                    <a:pt x="83" y="97"/>
                    <a:pt x="83" y="97"/>
                    <a:pt x="83" y="97"/>
                  </a:cubicBezTo>
                  <a:cubicBezTo>
                    <a:pt x="84" y="98"/>
                    <a:pt x="84" y="98"/>
                    <a:pt x="84" y="98"/>
                  </a:cubicBezTo>
                  <a:cubicBezTo>
                    <a:pt x="86" y="97"/>
                    <a:pt x="86" y="97"/>
                    <a:pt x="86" y="97"/>
                  </a:cubicBezTo>
                  <a:cubicBezTo>
                    <a:pt x="88" y="88"/>
                    <a:pt x="88" y="88"/>
                    <a:pt x="88" y="88"/>
                  </a:cubicBezTo>
                  <a:cubicBezTo>
                    <a:pt x="88" y="87"/>
                    <a:pt x="88" y="85"/>
                    <a:pt x="87" y="84"/>
                  </a:cubicBezTo>
                  <a:cubicBezTo>
                    <a:pt x="78" y="74"/>
                    <a:pt x="78" y="74"/>
                    <a:pt x="78" y="74"/>
                  </a:cubicBezTo>
                  <a:cubicBezTo>
                    <a:pt x="77" y="74"/>
                    <a:pt x="77" y="73"/>
                    <a:pt x="76" y="72"/>
                  </a:cubicBezTo>
                  <a:cubicBezTo>
                    <a:pt x="76" y="69"/>
                    <a:pt x="76" y="66"/>
                    <a:pt x="75" y="63"/>
                  </a:cubicBezTo>
                  <a:cubicBezTo>
                    <a:pt x="76" y="63"/>
                    <a:pt x="76" y="63"/>
                    <a:pt x="76" y="63"/>
                  </a:cubicBezTo>
                  <a:cubicBezTo>
                    <a:pt x="83" y="60"/>
                    <a:pt x="83" y="60"/>
                    <a:pt x="83" y="60"/>
                  </a:cubicBezTo>
                  <a:cubicBezTo>
                    <a:pt x="84" y="60"/>
                    <a:pt x="84" y="58"/>
                    <a:pt x="84" y="57"/>
                  </a:cubicBezTo>
                  <a:cubicBezTo>
                    <a:pt x="79" y="45"/>
                    <a:pt x="79" y="45"/>
                    <a:pt x="79" y="45"/>
                  </a:cubicBezTo>
                  <a:cubicBezTo>
                    <a:pt x="78" y="44"/>
                    <a:pt x="77" y="43"/>
                    <a:pt x="77" y="43"/>
                  </a:cubicBezTo>
                  <a:cubicBezTo>
                    <a:pt x="76" y="42"/>
                    <a:pt x="76" y="42"/>
                    <a:pt x="76" y="42"/>
                  </a:cubicBezTo>
                  <a:cubicBezTo>
                    <a:pt x="67" y="41"/>
                    <a:pt x="67" y="41"/>
                    <a:pt x="67" y="41"/>
                  </a:cubicBezTo>
                  <a:cubicBezTo>
                    <a:pt x="66" y="41"/>
                    <a:pt x="66" y="41"/>
                    <a:pt x="66" y="41"/>
                  </a:cubicBezTo>
                  <a:cubicBezTo>
                    <a:pt x="65" y="40"/>
                    <a:pt x="65" y="40"/>
                    <a:pt x="65" y="40"/>
                  </a:cubicBezTo>
                  <a:cubicBezTo>
                    <a:pt x="63" y="37"/>
                    <a:pt x="61" y="35"/>
                    <a:pt x="59" y="32"/>
                  </a:cubicBezTo>
                  <a:cubicBezTo>
                    <a:pt x="59" y="31"/>
                    <a:pt x="59" y="31"/>
                    <a:pt x="59" y="31"/>
                  </a:cubicBezTo>
                  <a:cubicBezTo>
                    <a:pt x="60" y="21"/>
                    <a:pt x="60" y="21"/>
                    <a:pt x="60" y="21"/>
                  </a:cubicBezTo>
                  <a:cubicBezTo>
                    <a:pt x="60" y="19"/>
                    <a:pt x="59" y="18"/>
                    <a:pt x="58" y="17"/>
                  </a:cubicBezTo>
                  <a:cubicBezTo>
                    <a:pt x="49" y="9"/>
                    <a:pt x="49" y="9"/>
                    <a:pt x="49" y="9"/>
                  </a:cubicBezTo>
                  <a:cubicBezTo>
                    <a:pt x="48" y="8"/>
                    <a:pt x="48" y="8"/>
                    <a:pt x="48" y="8"/>
                  </a:cubicBezTo>
                  <a:cubicBezTo>
                    <a:pt x="46" y="9"/>
                    <a:pt x="46" y="9"/>
                    <a:pt x="46" y="9"/>
                  </a:cubicBezTo>
                  <a:cubicBezTo>
                    <a:pt x="42" y="17"/>
                    <a:pt x="42" y="17"/>
                    <a:pt x="42" y="17"/>
                  </a:cubicBezTo>
                  <a:cubicBezTo>
                    <a:pt x="41" y="18"/>
                    <a:pt x="41" y="18"/>
                    <a:pt x="41" y="18"/>
                  </a:cubicBezTo>
                  <a:cubicBezTo>
                    <a:pt x="39" y="17"/>
                    <a:pt x="36" y="16"/>
                    <a:pt x="34" y="16"/>
                  </a:cubicBezTo>
                  <a:cubicBezTo>
                    <a:pt x="33" y="15"/>
                    <a:pt x="33" y="15"/>
                    <a:pt x="33" y="15"/>
                  </a:cubicBezTo>
                  <a:cubicBezTo>
                    <a:pt x="27" y="3"/>
                    <a:pt x="27" y="3"/>
                    <a:pt x="27" y="3"/>
                  </a:cubicBezTo>
                  <a:cubicBezTo>
                    <a:pt x="27" y="2"/>
                    <a:pt x="26" y="1"/>
                    <a:pt x="25" y="1"/>
                  </a:cubicBezTo>
                  <a:cubicBezTo>
                    <a:pt x="24" y="0"/>
                    <a:pt x="24" y="0"/>
                    <a:pt x="24" y="0"/>
                  </a:cubicBezTo>
                  <a:cubicBezTo>
                    <a:pt x="16" y="1"/>
                    <a:pt x="16" y="1"/>
                    <a:pt x="16" y="1"/>
                  </a:cubicBezTo>
                  <a:cubicBezTo>
                    <a:pt x="15" y="1"/>
                    <a:pt x="15" y="3"/>
                    <a:pt x="15" y="4"/>
                  </a:cubicBezTo>
                  <a:cubicBezTo>
                    <a:pt x="19" y="16"/>
                    <a:pt x="19" y="16"/>
                    <a:pt x="19" y="16"/>
                  </a:cubicBezTo>
                  <a:cubicBezTo>
                    <a:pt x="19" y="17"/>
                    <a:pt x="19" y="18"/>
                    <a:pt x="19" y="19"/>
                  </a:cubicBezTo>
                  <a:cubicBezTo>
                    <a:pt x="18" y="20"/>
                    <a:pt x="16" y="22"/>
                    <a:pt x="15" y="23"/>
                  </a:cubicBezTo>
                  <a:cubicBezTo>
                    <a:pt x="14" y="23"/>
                    <a:pt x="14" y="23"/>
                    <a:pt x="14" y="23"/>
                  </a:cubicBezTo>
                  <a:cubicBezTo>
                    <a:pt x="5" y="17"/>
                    <a:pt x="5" y="17"/>
                    <a:pt x="5" y="17"/>
                  </a:cubicBezTo>
                  <a:cubicBezTo>
                    <a:pt x="4" y="16"/>
                    <a:pt x="4" y="16"/>
                    <a:pt x="4" y="16"/>
                  </a:cubicBezTo>
                  <a:cubicBezTo>
                    <a:pt x="3" y="16"/>
                    <a:pt x="2" y="16"/>
                    <a:pt x="2" y="17"/>
                  </a:cubicBezTo>
                  <a:lnTo>
                    <a:pt x="0" y="26"/>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7" name="Freeform 448">
              <a:extLst>
                <a:ext uri="{FF2B5EF4-FFF2-40B4-BE49-F238E27FC236}">
                  <a16:creationId xmlns:a16="http://schemas.microsoft.com/office/drawing/2014/main" id="{A21C0FF1-7A82-6AAC-8DED-D034CF1B501B}"/>
                </a:ext>
              </a:extLst>
            </p:cNvPr>
            <p:cNvSpPr>
              <a:spLocks/>
            </p:cNvSpPr>
            <p:nvPr userDrawn="1"/>
          </p:nvSpPr>
          <p:spPr bwMode="auto">
            <a:xfrm>
              <a:off x="3768726" y="1782763"/>
              <a:ext cx="41275" cy="38100"/>
            </a:xfrm>
            <a:custGeom>
              <a:avLst/>
              <a:gdLst>
                <a:gd name="T0" fmla="*/ 2147483646 w 26"/>
                <a:gd name="T1" fmla="*/ 2147483646 h 24"/>
                <a:gd name="T2" fmla="*/ 2147483646 w 26"/>
                <a:gd name="T3" fmla="*/ 2147483646 h 24"/>
                <a:gd name="T4" fmla="*/ 2147483646 w 26"/>
                <a:gd name="T5" fmla="*/ 0 h 24"/>
                <a:gd name="T6" fmla="*/ 2147483646 w 26"/>
                <a:gd name="T7" fmla="*/ 2147483646 h 24"/>
                <a:gd name="T8" fmla="*/ 2147483646 w 26"/>
                <a:gd name="T9" fmla="*/ 2147483646 h 24"/>
                <a:gd name="T10" fmla="*/ 2147483646 w 26"/>
                <a:gd name="T11" fmla="*/ 2147483646 h 24"/>
                <a:gd name="T12" fmla="*/ 0 w 26"/>
                <a:gd name="T13" fmla="*/ 2147483646 h 24"/>
                <a:gd name="T14" fmla="*/ 2147483646 w 26"/>
                <a:gd name="T15" fmla="*/ 2147483646 h 24"/>
                <a:gd name="T16" fmla="*/ 2147483646 w 26"/>
                <a:gd name="T17" fmla="*/ 2147483646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 h="24">
                  <a:moveTo>
                    <a:pt x="6" y="12"/>
                  </a:moveTo>
                  <a:lnTo>
                    <a:pt x="7" y="11"/>
                  </a:lnTo>
                  <a:lnTo>
                    <a:pt x="26" y="0"/>
                  </a:lnTo>
                  <a:lnTo>
                    <a:pt x="25" y="1"/>
                  </a:lnTo>
                  <a:lnTo>
                    <a:pt x="20" y="12"/>
                  </a:lnTo>
                  <a:lnTo>
                    <a:pt x="19" y="13"/>
                  </a:lnTo>
                  <a:lnTo>
                    <a:pt x="0" y="24"/>
                  </a:lnTo>
                  <a:lnTo>
                    <a:pt x="1" y="23"/>
                  </a:lnTo>
                  <a:lnTo>
                    <a:pt x="6" y="12"/>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8" name="Freeform 449">
              <a:extLst>
                <a:ext uri="{FF2B5EF4-FFF2-40B4-BE49-F238E27FC236}">
                  <a16:creationId xmlns:a16="http://schemas.microsoft.com/office/drawing/2014/main" id="{7DD207A2-75A6-94F0-692A-DD4010B282F2}"/>
                </a:ext>
              </a:extLst>
            </p:cNvPr>
            <p:cNvSpPr>
              <a:spLocks/>
            </p:cNvSpPr>
            <p:nvPr userDrawn="1"/>
          </p:nvSpPr>
          <p:spPr bwMode="auto">
            <a:xfrm>
              <a:off x="3741738" y="1657351"/>
              <a:ext cx="85725" cy="95250"/>
            </a:xfrm>
            <a:custGeom>
              <a:avLst/>
              <a:gdLst>
                <a:gd name="T0" fmla="*/ 2147483646 w 54"/>
                <a:gd name="T1" fmla="*/ 2147483646 h 60"/>
                <a:gd name="T2" fmla="*/ 2147483646 w 54"/>
                <a:gd name="T3" fmla="*/ 0 h 60"/>
                <a:gd name="T4" fmla="*/ 2147483646 w 54"/>
                <a:gd name="T5" fmla="*/ 2147483646 h 60"/>
                <a:gd name="T6" fmla="*/ 2147483646 w 54"/>
                <a:gd name="T7" fmla="*/ 2147483646 h 60"/>
                <a:gd name="T8" fmla="*/ 2147483646 w 54"/>
                <a:gd name="T9" fmla="*/ 2147483646 h 60"/>
                <a:gd name="T10" fmla="*/ 2147483646 w 54"/>
                <a:gd name="T11" fmla="*/ 2147483646 h 60"/>
                <a:gd name="T12" fmla="*/ 2147483646 w 54"/>
                <a:gd name="T13" fmla="*/ 2147483646 h 60"/>
                <a:gd name="T14" fmla="*/ 2147483646 w 54"/>
                <a:gd name="T15" fmla="*/ 2147483646 h 60"/>
                <a:gd name="T16" fmla="*/ 2147483646 w 54"/>
                <a:gd name="T17" fmla="*/ 2147483646 h 60"/>
                <a:gd name="T18" fmla="*/ 2147483646 w 54"/>
                <a:gd name="T19" fmla="*/ 2147483646 h 60"/>
                <a:gd name="T20" fmla="*/ 2147483646 w 54"/>
                <a:gd name="T21" fmla="*/ 2147483646 h 60"/>
                <a:gd name="T22" fmla="*/ 2147483646 w 54"/>
                <a:gd name="T23" fmla="*/ 2147483646 h 60"/>
                <a:gd name="T24" fmla="*/ 2147483646 w 54"/>
                <a:gd name="T25" fmla="*/ 2147483646 h 60"/>
                <a:gd name="T26" fmla="*/ 2147483646 w 54"/>
                <a:gd name="T27" fmla="*/ 2147483646 h 60"/>
                <a:gd name="T28" fmla="*/ 2147483646 w 54"/>
                <a:gd name="T29" fmla="*/ 2147483646 h 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 h="60">
                  <a:moveTo>
                    <a:pt x="7" y="11"/>
                  </a:moveTo>
                  <a:cubicBezTo>
                    <a:pt x="26" y="0"/>
                    <a:pt x="26" y="0"/>
                    <a:pt x="26" y="0"/>
                  </a:cubicBezTo>
                  <a:cubicBezTo>
                    <a:pt x="24" y="1"/>
                    <a:pt x="22" y="4"/>
                    <a:pt x="21" y="7"/>
                  </a:cubicBezTo>
                  <a:cubicBezTo>
                    <a:pt x="19" y="16"/>
                    <a:pt x="23" y="29"/>
                    <a:pt x="30" y="38"/>
                  </a:cubicBezTo>
                  <a:cubicBezTo>
                    <a:pt x="32" y="39"/>
                    <a:pt x="34" y="41"/>
                    <a:pt x="35" y="43"/>
                  </a:cubicBezTo>
                  <a:cubicBezTo>
                    <a:pt x="37" y="44"/>
                    <a:pt x="38" y="45"/>
                    <a:pt x="40" y="46"/>
                  </a:cubicBezTo>
                  <a:cubicBezTo>
                    <a:pt x="42" y="47"/>
                    <a:pt x="44" y="48"/>
                    <a:pt x="46" y="48"/>
                  </a:cubicBezTo>
                  <a:cubicBezTo>
                    <a:pt x="49" y="49"/>
                    <a:pt x="52" y="49"/>
                    <a:pt x="54" y="47"/>
                  </a:cubicBezTo>
                  <a:cubicBezTo>
                    <a:pt x="35" y="59"/>
                    <a:pt x="35" y="59"/>
                    <a:pt x="35" y="59"/>
                  </a:cubicBezTo>
                  <a:cubicBezTo>
                    <a:pt x="33" y="60"/>
                    <a:pt x="30" y="60"/>
                    <a:pt x="27" y="60"/>
                  </a:cubicBezTo>
                  <a:cubicBezTo>
                    <a:pt x="25" y="59"/>
                    <a:pt x="23" y="58"/>
                    <a:pt x="21" y="57"/>
                  </a:cubicBezTo>
                  <a:cubicBezTo>
                    <a:pt x="19" y="56"/>
                    <a:pt x="18" y="55"/>
                    <a:pt x="16" y="54"/>
                  </a:cubicBezTo>
                  <a:cubicBezTo>
                    <a:pt x="14" y="52"/>
                    <a:pt x="13" y="51"/>
                    <a:pt x="11" y="49"/>
                  </a:cubicBezTo>
                  <a:cubicBezTo>
                    <a:pt x="4" y="40"/>
                    <a:pt x="0" y="27"/>
                    <a:pt x="2" y="18"/>
                  </a:cubicBezTo>
                  <a:cubicBezTo>
                    <a:pt x="3" y="15"/>
                    <a:pt x="4" y="12"/>
                    <a:pt x="7" y="11"/>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9" name="Freeform 450">
              <a:extLst>
                <a:ext uri="{FF2B5EF4-FFF2-40B4-BE49-F238E27FC236}">
                  <a16:creationId xmlns:a16="http://schemas.microsoft.com/office/drawing/2014/main" id="{AE83DCB6-1B75-7DAC-E3A5-FCD105C0F1B9}"/>
                </a:ext>
              </a:extLst>
            </p:cNvPr>
            <p:cNvSpPr>
              <a:spLocks/>
            </p:cNvSpPr>
            <p:nvPr userDrawn="1"/>
          </p:nvSpPr>
          <p:spPr bwMode="auto">
            <a:xfrm>
              <a:off x="3711576" y="1566863"/>
              <a:ext cx="193675" cy="269875"/>
            </a:xfrm>
            <a:custGeom>
              <a:avLst/>
              <a:gdLst>
                <a:gd name="T0" fmla="*/ 2147483646 w 122"/>
                <a:gd name="T1" fmla="*/ 2147483646 h 170"/>
                <a:gd name="T2" fmla="*/ 2147483646 w 122"/>
                <a:gd name="T3" fmla="*/ 2147483646 h 170"/>
                <a:gd name="T4" fmla="*/ 2147483646 w 122"/>
                <a:gd name="T5" fmla="*/ 2147483646 h 170"/>
                <a:gd name="T6" fmla="*/ 2147483646 w 122"/>
                <a:gd name="T7" fmla="*/ 2147483646 h 170"/>
                <a:gd name="T8" fmla="*/ 2147483646 w 122"/>
                <a:gd name="T9" fmla="*/ 2147483646 h 170"/>
                <a:gd name="T10" fmla="*/ 2147483646 w 122"/>
                <a:gd name="T11" fmla="*/ 2147483646 h 170"/>
                <a:gd name="T12" fmla="*/ 2147483646 w 122"/>
                <a:gd name="T13" fmla="*/ 2147483646 h 170"/>
                <a:gd name="T14" fmla="*/ 2147483646 w 122"/>
                <a:gd name="T15" fmla="*/ 2147483646 h 170"/>
                <a:gd name="T16" fmla="*/ 2147483646 w 122"/>
                <a:gd name="T17" fmla="*/ 2147483646 h 170"/>
                <a:gd name="T18" fmla="*/ 2147483646 w 122"/>
                <a:gd name="T19" fmla="*/ 2147483646 h 170"/>
                <a:gd name="T20" fmla="*/ 2147483646 w 122"/>
                <a:gd name="T21" fmla="*/ 2147483646 h 170"/>
                <a:gd name="T22" fmla="*/ 2147483646 w 122"/>
                <a:gd name="T23" fmla="*/ 2147483646 h 170"/>
                <a:gd name="T24" fmla="*/ 2147483646 w 122"/>
                <a:gd name="T25" fmla="*/ 2147483646 h 170"/>
                <a:gd name="T26" fmla="*/ 2147483646 w 122"/>
                <a:gd name="T27" fmla="*/ 2147483646 h 170"/>
                <a:gd name="T28" fmla="*/ 2147483646 w 122"/>
                <a:gd name="T29" fmla="*/ 2147483646 h 170"/>
                <a:gd name="T30" fmla="*/ 2147483646 w 122"/>
                <a:gd name="T31" fmla="*/ 2147483646 h 170"/>
                <a:gd name="T32" fmla="*/ 2147483646 w 122"/>
                <a:gd name="T33" fmla="*/ 2147483646 h 170"/>
                <a:gd name="T34" fmla="*/ 0 w 122"/>
                <a:gd name="T35" fmla="*/ 2147483646 h 170"/>
                <a:gd name="T36" fmla="*/ 2147483646 w 122"/>
                <a:gd name="T37" fmla="*/ 2147483646 h 170"/>
                <a:gd name="T38" fmla="*/ 2147483646 w 122"/>
                <a:gd name="T39" fmla="*/ 0 h 170"/>
                <a:gd name="T40" fmla="*/ 2147483646 w 122"/>
                <a:gd name="T41" fmla="*/ 2147483646 h 170"/>
                <a:gd name="T42" fmla="*/ 2147483646 w 122"/>
                <a:gd name="T43" fmla="*/ 2147483646 h 170"/>
                <a:gd name="T44" fmla="*/ 2147483646 w 122"/>
                <a:gd name="T45" fmla="*/ 2147483646 h 170"/>
                <a:gd name="T46" fmla="*/ 2147483646 w 122"/>
                <a:gd name="T47" fmla="*/ 2147483646 h 170"/>
                <a:gd name="T48" fmla="*/ 2147483646 w 122"/>
                <a:gd name="T49" fmla="*/ 2147483646 h 170"/>
                <a:gd name="T50" fmla="*/ 2147483646 w 122"/>
                <a:gd name="T51" fmla="*/ 2147483646 h 170"/>
                <a:gd name="T52" fmla="*/ 2147483646 w 122"/>
                <a:gd name="T53" fmla="*/ 2147483646 h 170"/>
                <a:gd name="T54" fmla="*/ 2147483646 w 122"/>
                <a:gd name="T55" fmla="*/ 2147483646 h 170"/>
                <a:gd name="T56" fmla="*/ 2147483646 w 122"/>
                <a:gd name="T57" fmla="*/ 2147483646 h 170"/>
                <a:gd name="T58" fmla="*/ 2147483646 w 122"/>
                <a:gd name="T59" fmla="*/ 2147483646 h 170"/>
                <a:gd name="T60" fmla="*/ 2147483646 w 122"/>
                <a:gd name="T61" fmla="*/ 2147483646 h 170"/>
                <a:gd name="T62" fmla="*/ 2147483646 w 122"/>
                <a:gd name="T63" fmla="*/ 2147483646 h 170"/>
                <a:gd name="T64" fmla="*/ 2147483646 w 122"/>
                <a:gd name="T65" fmla="*/ 2147483646 h 170"/>
                <a:gd name="T66" fmla="*/ 2147483646 w 122"/>
                <a:gd name="T67" fmla="*/ 2147483646 h 170"/>
                <a:gd name="T68" fmla="*/ 2147483646 w 122"/>
                <a:gd name="T69" fmla="*/ 2147483646 h 170"/>
                <a:gd name="T70" fmla="*/ 2147483646 w 122"/>
                <a:gd name="T71" fmla="*/ 2147483646 h 170"/>
                <a:gd name="T72" fmla="*/ 2147483646 w 122"/>
                <a:gd name="T73" fmla="*/ 2147483646 h 170"/>
                <a:gd name="T74" fmla="*/ 2147483646 w 122"/>
                <a:gd name="T75" fmla="*/ 2147483646 h 170"/>
                <a:gd name="T76" fmla="*/ 2147483646 w 122"/>
                <a:gd name="T77" fmla="*/ 2147483646 h 170"/>
                <a:gd name="T78" fmla="*/ 2147483646 w 122"/>
                <a:gd name="T79" fmla="*/ 2147483646 h 170"/>
                <a:gd name="T80" fmla="*/ 2147483646 w 122"/>
                <a:gd name="T81" fmla="*/ 2147483646 h 170"/>
                <a:gd name="T82" fmla="*/ 2147483646 w 122"/>
                <a:gd name="T83" fmla="*/ 2147483646 h 170"/>
                <a:gd name="T84" fmla="*/ 2147483646 w 122"/>
                <a:gd name="T85" fmla="*/ 2147483646 h 170"/>
                <a:gd name="T86" fmla="*/ 2147483646 w 122"/>
                <a:gd name="T87" fmla="*/ 2147483646 h 170"/>
                <a:gd name="T88" fmla="*/ 2147483646 w 122"/>
                <a:gd name="T89" fmla="*/ 2147483646 h 1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2" h="170">
                  <a:moveTo>
                    <a:pt x="81" y="139"/>
                  </a:moveTo>
                  <a:cubicBezTo>
                    <a:pt x="99" y="129"/>
                    <a:pt x="99" y="129"/>
                    <a:pt x="99" y="129"/>
                  </a:cubicBezTo>
                  <a:cubicBezTo>
                    <a:pt x="88" y="116"/>
                    <a:pt x="88" y="116"/>
                    <a:pt x="88" y="116"/>
                  </a:cubicBezTo>
                  <a:cubicBezTo>
                    <a:pt x="87" y="116"/>
                    <a:pt x="87" y="116"/>
                    <a:pt x="87" y="116"/>
                  </a:cubicBezTo>
                  <a:cubicBezTo>
                    <a:pt x="86" y="115"/>
                    <a:pt x="86" y="114"/>
                    <a:pt x="86" y="113"/>
                  </a:cubicBezTo>
                  <a:cubicBezTo>
                    <a:pt x="85" y="109"/>
                    <a:pt x="85" y="105"/>
                    <a:pt x="84" y="101"/>
                  </a:cubicBezTo>
                  <a:cubicBezTo>
                    <a:pt x="96" y="93"/>
                    <a:pt x="96" y="93"/>
                    <a:pt x="96" y="93"/>
                  </a:cubicBezTo>
                  <a:cubicBezTo>
                    <a:pt x="96" y="92"/>
                    <a:pt x="96" y="92"/>
                    <a:pt x="96" y="92"/>
                  </a:cubicBezTo>
                  <a:cubicBezTo>
                    <a:pt x="89" y="74"/>
                    <a:pt x="89" y="74"/>
                    <a:pt x="89" y="74"/>
                  </a:cubicBezTo>
                  <a:cubicBezTo>
                    <a:pt x="88" y="72"/>
                    <a:pt x="88" y="72"/>
                    <a:pt x="88" y="72"/>
                  </a:cubicBezTo>
                  <a:cubicBezTo>
                    <a:pt x="86" y="71"/>
                    <a:pt x="86" y="71"/>
                    <a:pt x="86" y="71"/>
                  </a:cubicBezTo>
                  <a:cubicBezTo>
                    <a:pt x="85" y="71"/>
                    <a:pt x="85" y="71"/>
                    <a:pt x="85" y="71"/>
                  </a:cubicBezTo>
                  <a:cubicBezTo>
                    <a:pt x="85" y="71"/>
                    <a:pt x="85" y="71"/>
                    <a:pt x="85" y="71"/>
                  </a:cubicBezTo>
                  <a:cubicBezTo>
                    <a:pt x="72" y="69"/>
                    <a:pt x="72" y="69"/>
                    <a:pt x="72" y="69"/>
                  </a:cubicBezTo>
                  <a:cubicBezTo>
                    <a:pt x="71" y="69"/>
                    <a:pt x="71" y="69"/>
                    <a:pt x="71" y="69"/>
                  </a:cubicBezTo>
                  <a:cubicBezTo>
                    <a:pt x="70" y="69"/>
                    <a:pt x="70" y="69"/>
                    <a:pt x="70" y="69"/>
                  </a:cubicBezTo>
                  <a:cubicBezTo>
                    <a:pt x="69" y="68"/>
                    <a:pt x="69" y="68"/>
                    <a:pt x="69" y="68"/>
                  </a:cubicBezTo>
                  <a:cubicBezTo>
                    <a:pt x="67" y="64"/>
                    <a:pt x="65" y="61"/>
                    <a:pt x="62" y="58"/>
                  </a:cubicBezTo>
                  <a:cubicBezTo>
                    <a:pt x="61" y="57"/>
                    <a:pt x="61" y="57"/>
                    <a:pt x="61" y="57"/>
                  </a:cubicBezTo>
                  <a:cubicBezTo>
                    <a:pt x="61" y="55"/>
                    <a:pt x="61" y="55"/>
                    <a:pt x="61" y="55"/>
                  </a:cubicBezTo>
                  <a:cubicBezTo>
                    <a:pt x="62" y="40"/>
                    <a:pt x="62" y="40"/>
                    <a:pt x="62" y="40"/>
                  </a:cubicBezTo>
                  <a:cubicBezTo>
                    <a:pt x="62" y="39"/>
                    <a:pt x="61" y="37"/>
                    <a:pt x="60" y="36"/>
                  </a:cubicBezTo>
                  <a:cubicBezTo>
                    <a:pt x="60" y="35"/>
                    <a:pt x="60" y="35"/>
                    <a:pt x="60" y="35"/>
                  </a:cubicBezTo>
                  <a:cubicBezTo>
                    <a:pt x="51" y="28"/>
                    <a:pt x="51" y="28"/>
                    <a:pt x="51" y="28"/>
                  </a:cubicBezTo>
                  <a:cubicBezTo>
                    <a:pt x="37" y="36"/>
                    <a:pt x="37" y="36"/>
                    <a:pt x="37" y="36"/>
                  </a:cubicBezTo>
                  <a:cubicBezTo>
                    <a:pt x="35" y="36"/>
                    <a:pt x="35" y="36"/>
                    <a:pt x="35" y="36"/>
                  </a:cubicBezTo>
                  <a:cubicBezTo>
                    <a:pt x="32" y="35"/>
                    <a:pt x="29" y="34"/>
                    <a:pt x="26" y="33"/>
                  </a:cubicBezTo>
                  <a:cubicBezTo>
                    <a:pt x="26" y="33"/>
                    <a:pt x="26" y="33"/>
                    <a:pt x="26" y="33"/>
                  </a:cubicBezTo>
                  <a:cubicBezTo>
                    <a:pt x="25" y="32"/>
                    <a:pt x="25" y="32"/>
                    <a:pt x="25" y="32"/>
                  </a:cubicBezTo>
                  <a:cubicBezTo>
                    <a:pt x="16" y="15"/>
                    <a:pt x="16" y="15"/>
                    <a:pt x="16" y="15"/>
                  </a:cubicBezTo>
                  <a:cubicBezTo>
                    <a:pt x="15" y="13"/>
                    <a:pt x="15" y="13"/>
                    <a:pt x="15" y="13"/>
                  </a:cubicBezTo>
                  <a:cubicBezTo>
                    <a:pt x="14" y="12"/>
                    <a:pt x="14" y="12"/>
                    <a:pt x="14" y="12"/>
                  </a:cubicBezTo>
                  <a:cubicBezTo>
                    <a:pt x="13" y="11"/>
                    <a:pt x="13" y="11"/>
                    <a:pt x="13" y="11"/>
                  </a:cubicBezTo>
                  <a:cubicBezTo>
                    <a:pt x="12" y="11"/>
                    <a:pt x="12" y="11"/>
                    <a:pt x="12" y="11"/>
                  </a:cubicBezTo>
                  <a:cubicBezTo>
                    <a:pt x="0" y="13"/>
                    <a:pt x="0" y="13"/>
                    <a:pt x="0" y="13"/>
                  </a:cubicBezTo>
                  <a:cubicBezTo>
                    <a:pt x="0" y="13"/>
                    <a:pt x="0" y="13"/>
                    <a:pt x="0" y="13"/>
                  </a:cubicBezTo>
                  <a:cubicBezTo>
                    <a:pt x="19" y="2"/>
                    <a:pt x="19" y="2"/>
                    <a:pt x="19" y="2"/>
                  </a:cubicBezTo>
                  <a:cubicBezTo>
                    <a:pt x="20" y="2"/>
                    <a:pt x="20" y="2"/>
                    <a:pt x="20" y="2"/>
                  </a:cubicBezTo>
                  <a:cubicBezTo>
                    <a:pt x="31" y="0"/>
                    <a:pt x="31" y="0"/>
                    <a:pt x="31" y="0"/>
                  </a:cubicBezTo>
                  <a:cubicBezTo>
                    <a:pt x="32" y="0"/>
                    <a:pt x="32" y="0"/>
                    <a:pt x="32" y="0"/>
                  </a:cubicBezTo>
                  <a:cubicBezTo>
                    <a:pt x="33" y="1"/>
                    <a:pt x="33" y="1"/>
                    <a:pt x="33" y="1"/>
                  </a:cubicBezTo>
                  <a:cubicBezTo>
                    <a:pt x="34" y="2"/>
                    <a:pt x="34" y="2"/>
                    <a:pt x="34" y="2"/>
                  </a:cubicBezTo>
                  <a:cubicBezTo>
                    <a:pt x="35" y="4"/>
                    <a:pt x="35" y="4"/>
                    <a:pt x="35" y="4"/>
                  </a:cubicBezTo>
                  <a:cubicBezTo>
                    <a:pt x="44" y="20"/>
                    <a:pt x="44" y="20"/>
                    <a:pt x="44" y="20"/>
                  </a:cubicBezTo>
                  <a:cubicBezTo>
                    <a:pt x="45" y="22"/>
                    <a:pt x="45" y="22"/>
                    <a:pt x="45" y="22"/>
                  </a:cubicBezTo>
                  <a:cubicBezTo>
                    <a:pt x="63" y="12"/>
                    <a:pt x="63" y="12"/>
                    <a:pt x="63" y="12"/>
                  </a:cubicBezTo>
                  <a:cubicBezTo>
                    <a:pt x="64" y="12"/>
                    <a:pt x="64" y="12"/>
                    <a:pt x="64" y="12"/>
                  </a:cubicBezTo>
                  <a:cubicBezTo>
                    <a:pt x="65" y="12"/>
                    <a:pt x="65" y="12"/>
                    <a:pt x="65" y="12"/>
                  </a:cubicBezTo>
                  <a:cubicBezTo>
                    <a:pt x="66" y="12"/>
                    <a:pt x="66" y="12"/>
                    <a:pt x="66" y="12"/>
                  </a:cubicBezTo>
                  <a:cubicBezTo>
                    <a:pt x="79" y="24"/>
                    <a:pt x="79" y="24"/>
                    <a:pt x="79" y="24"/>
                  </a:cubicBezTo>
                  <a:cubicBezTo>
                    <a:pt x="80" y="24"/>
                    <a:pt x="80" y="24"/>
                    <a:pt x="80" y="24"/>
                  </a:cubicBezTo>
                  <a:cubicBezTo>
                    <a:pt x="81" y="26"/>
                    <a:pt x="81" y="28"/>
                    <a:pt x="81" y="29"/>
                  </a:cubicBezTo>
                  <a:cubicBezTo>
                    <a:pt x="80" y="44"/>
                    <a:pt x="80" y="44"/>
                    <a:pt x="80" y="44"/>
                  </a:cubicBezTo>
                  <a:cubicBezTo>
                    <a:pt x="80" y="46"/>
                    <a:pt x="80" y="46"/>
                    <a:pt x="80" y="46"/>
                  </a:cubicBezTo>
                  <a:cubicBezTo>
                    <a:pt x="81" y="47"/>
                    <a:pt x="81" y="47"/>
                    <a:pt x="81" y="47"/>
                  </a:cubicBezTo>
                  <a:cubicBezTo>
                    <a:pt x="84" y="50"/>
                    <a:pt x="86" y="53"/>
                    <a:pt x="88" y="56"/>
                  </a:cubicBezTo>
                  <a:cubicBezTo>
                    <a:pt x="89" y="57"/>
                    <a:pt x="89" y="57"/>
                    <a:pt x="89" y="57"/>
                  </a:cubicBezTo>
                  <a:cubicBezTo>
                    <a:pt x="91" y="58"/>
                    <a:pt x="91" y="58"/>
                    <a:pt x="91" y="58"/>
                  </a:cubicBezTo>
                  <a:cubicBezTo>
                    <a:pt x="91" y="58"/>
                    <a:pt x="91" y="58"/>
                    <a:pt x="91" y="58"/>
                  </a:cubicBezTo>
                  <a:cubicBezTo>
                    <a:pt x="104" y="60"/>
                    <a:pt x="104" y="60"/>
                    <a:pt x="104" y="60"/>
                  </a:cubicBezTo>
                  <a:cubicBezTo>
                    <a:pt x="105" y="60"/>
                    <a:pt x="105" y="60"/>
                    <a:pt x="105" y="60"/>
                  </a:cubicBezTo>
                  <a:cubicBezTo>
                    <a:pt x="105" y="60"/>
                    <a:pt x="105" y="60"/>
                    <a:pt x="105" y="60"/>
                  </a:cubicBezTo>
                  <a:cubicBezTo>
                    <a:pt x="107" y="61"/>
                    <a:pt x="107" y="61"/>
                    <a:pt x="107" y="61"/>
                  </a:cubicBezTo>
                  <a:cubicBezTo>
                    <a:pt x="108" y="63"/>
                    <a:pt x="108" y="63"/>
                    <a:pt x="108" y="63"/>
                  </a:cubicBezTo>
                  <a:cubicBezTo>
                    <a:pt x="115" y="81"/>
                    <a:pt x="115" y="81"/>
                    <a:pt x="115" y="81"/>
                  </a:cubicBezTo>
                  <a:cubicBezTo>
                    <a:pt x="116" y="82"/>
                    <a:pt x="115" y="84"/>
                    <a:pt x="114" y="84"/>
                  </a:cubicBezTo>
                  <a:cubicBezTo>
                    <a:pt x="103" y="91"/>
                    <a:pt x="103" y="91"/>
                    <a:pt x="103" y="91"/>
                  </a:cubicBezTo>
                  <a:cubicBezTo>
                    <a:pt x="104" y="95"/>
                    <a:pt x="104" y="98"/>
                    <a:pt x="105" y="102"/>
                  </a:cubicBezTo>
                  <a:cubicBezTo>
                    <a:pt x="105" y="103"/>
                    <a:pt x="106" y="104"/>
                    <a:pt x="106" y="104"/>
                  </a:cubicBezTo>
                  <a:cubicBezTo>
                    <a:pt x="107" y="105"/>
                    <a:pt x="107" y="105"/>
                    <a:pt x="107" y="105"/>
                  </a:cubicBezTo>
                  <a:cubicBezTo>
                    <a:pt x="119" y="119"/>
                    <a:pt x="119" y="119"/>
                    <a:pt x="119" y="119"/>
                  </a:cubicBezTo>
                  <a:cubicBezTo>
                    <a:pt x="120" y="119"/>
                    <a:pt x="120" y="119"/>
                    <a:pt x="120" y="119"/>
                  </a:cubicBezTo>
                  <a:cubicBezTo>
                    <a:pt x="121" y="121"/>
                    <a:pt x="122" y="123"/>
                    <a:pt x="121" y="124"/>
                  </a:cubicBezTo>
                  <a:cubicBezTo>
                    <a:pt x="118" y="137"/>
                    <a:pt x="118" y="137"/>
                    <a:pt x="118" y="137"/>
                  </a:cubicBezTo>
                  <a:cubicBezTo>
                    <a:pt x="117" y="138"/>
                    <a:pt x="117" y="138"/>
                    <a:pt x="117" y="138"/>
                  </a:cubicBezTo>
                  <a:cubicBezTo>
                    <a:pt x="98" y="150"/>
                    <a:pt x="98" y="150"/>
                    <a:pt x="98" y="150"/>
                  </a:cubicBezTo>
                  <a:cubicBezTo>
                    <a:pt x="99" y="148"/>
                    <a:pt x="99" y="148"/>
                    <a:pt x="99" y="148"/>
                  </a:cubicBezTo>
                  <a:cubicBezTo>
                    <a:pt x="102" y="135"/>
                    <a:pt x="102" y="135"/>
                    <a:pt x="102" y="135"/>
                  </a:cubicBezTo>
                  <a:cubicBezTo>
                    <a:pt x="103" y="134"/>
                    <a:pt x="102" y="132"/>
                    <a:pt x="101" y="131"/>
                  </a:cubicBezTo>
                  <a:cubicBezTo>
                    <a:pt x="100" y="130"/>
                    <a:pt x="100" y="130"/>
                    <a:pt x="100" y="130"/>
                  </a:cubicBezTo>
                  <a:cubicBezTo>
                    <a:pt x="99" y="129"/>
                    <a:pt x="99" y="129"/>
                    <a:pt x="99" y="129"/>
                  </a:cubicBezTo>
                  <a:cubicBezTo>
                    <a:pt x="98" y="131"/>
                    <a:pt x="96" y="133"/>
                    <a:pt x="95" y="134"/>
                  </a:cubicBezTo>
                  <a:cubicBezTo>
                    <a:pt x="94" y="135"/>
                    <a:pt x="94" y="137"/>
                    <a:pt x="95" y="138"/>
                  </a:cubicBezTo>
                  <a:cubicBezTo>
                    <a:pt x="99" y="155"/>
                    <a:pt x="99" y="155"/>
                    <a:pt x="99" y="155"/>
                  </a:cubicBezTo>
                  <a:cubicBezTo>
                    <a:pt x="100" y="157"/>
                    <a:pt x="100" y="159"/>
                    <a:pt x="99" y="159"/>
                  </a:cubicBezTo>
                  <a:cubicBezTo>
                    <a:pt x="80" y="170"/>
                    <a:pt x="80" y="170"/>
                    <a:pt x="80" y="170"/>
                  </a:cubicBezTo>
                  <a:cubicBezTo>
                    <a:pt x="81" y="170"/>
                    <a:pt x="81" y="168"/>
                    <a:pt x="80" y="167"/>
                  </a:cubicBezTo>
                  <a:cubicBezTo>
                    <a:pt x="76" y="149"/>
                    <a:pt x="76" y="149"/>
                    <a:pt x="76" y="149"/>
                  </a:cubicBezTo>
                  <a:cubicBezTo>
                    <a:pt x="75" y="148"/>
                    <a:pt x="75" y="146"/>
                    <a:pt x="75" y="146"/>
                  </a:cubicBezTo>
                  <a:cubicBezTo>
                    <a:pt x="77" y="144"/>
                    <a:pt x="79" y="142"/>
                    <a:pt x="81" y="139"/>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 name="Freeform 451">
              <a:extLst>
                <a:ext uri="{FF2B5EF4-FFF2-40B4-BE49-F238E27FC236}">
                  <a16:creationId xmlns:a16="http://schemas.microsoft.com/office/drawing/2014/main" id="{C8491FFE-2D27-5B35-73D8-7D05F631399C}"/>
                </a:ext>
              </a:extLst>
            </p:cNvPr>
            <p:cNvSpPr>
              <a:spLocks/>
            </p:cNvSpPr>
            <p:nvPr userDrawn="1"/>
          </p:nvSpPr>
          <p:spPr bwMode="auto">
            <a:xfrm>
              <a:off x="3459163" y="1700213"/>
              <a:ext cx="68263" cy="34925"/>
            </a:xfrm>
            <a:custGeom>
              <a:avLst/>
              <a:gdLst>
                <a:gd name="T0" fmla="*/ 2147483646 w 43"/>
                <a:gd name="T1" fmla="*/ 0 h 22"/>
                <a:gd name="T2" fmla="*/ 2147483646 w 43"/>
                <a:gd name="T3" fmla="*/ 0 h 22"/>
                <a:gd name="T4" fmla="*/ 2147483646 w 43"/>
                <a:gd name="T5" fmla="*/ 2147483646 h 22"/>
                <a:gd name="T6" fmla="*/ 2147483646 w 43"/>
                <a:gd name="T7" fmla="*/ 2147483646 h 22"/>
                <a:gd name="T8" fmla="*/ 2147483646 w 43"/>
                <a:gd name="T9" fmla="*/ 2147483646 h 22"/>
                <a:gd name="T10" fmla="*/ 2147483646 w 43"/>
                <a:gd name="T11" fmla="*/ 2147483646 h 22"/>
                <a:gd name="T12" fmla="*/ 2147483646 w 43"/>
                <a:gd name="T13" fmla="*/ 2147483646 h 22"/>
                <a:gd name="T14" fmla="*/ 2147483646 w 43"/>
                <a:gd name="T15" fmla="*/ 2147483646 h 22"/>
                <a:gd name="T16" fmla="*/ 2147483646 w 43"/>
                <a:gd name="T17" fmla="*/ 2147483646 h 22"/>
                <a:gd name="T18" fmla="*/ 0 w 43"/>
                <a:gd name="T19" fmla="*/ 2147483646 h 22"/>
                <a:gd name="T20" fmla="*/ 2147483646 w 43"/>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22">
                  <a:moveTo>
                    <a:pt x="19" y="0"/>
                  </a:moveTo>
                  <a:lnTo>
                    <a:pt x="21" y="0"/>
                  </a:lnTo>
                  <a:lnTo>
                    <a:pt x="23" y="1"/>
                  </a:lnTo>
                  <a:lnTo>
                    <a:pt x="42" y="11"/>
                  </a:lnTo>
                  <a:lnTo>
                    <a:pt x="43" y="11"/>
                  </a:lnTo>
                  <a:lnTo>
                    <a:pt x="24" y="22"/>
                  </a:lnTo>
                  <a:lnTo>
                    <a:pt x="22" y="22"/>
                  </a:lnTo>
                  <a:lnTo>
                    <a:pt x="3" y="12"/>
                  </a:lnTo>
                  <a:lnTo>
                    <a:pt x="2" y="11"/>
                  </a:lnTo>
                  <a:lnTo>
                    <a:pt x="0" y="11"/>
                  </a:lnTo>
                  <a:lnTo>
                    <a:pt x="19"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 name="Freeform 452">
              <a:extLst>
                <a:ext uri="{FF2B5EF4-FFF2-40B4-BE49-F238E27FC236}">
                  <a16:creationId xmlns:a16="http://schemas.microsoft.com/office/drawing/2014/main" id="{C64173E7-9163-CCB1-AB15-636AA64C5730}"/>
                </a:ext>
              </a:extLst>
            </p:cNvPr>
            <p:cNvSpPr>
              <a:spLocks/>
            </p:cNvSpPr>
            <p:nvPr userDrawn="1"/>
          </p:nvSpPr>
          <p:spPr bwMode="auto">
            <a:xfrm>
              <a:off x="3594101" y="1935163"/>
              <a:ext cx="44450" cy="50800"/>
            </a:xfrm>
            <a:custGeom>
              <a:avLst/>
              <a:gdLst>
                <a:gd name="T0" fmla="*/ 2147483646 w 28"/>
                <a:gd name="T1" fmla="*/ 2147483646 h 32"/>
                <a:gd name="T2" fmla="*/ 2147483646 w 28"/>
                <a:gd name="T3" fmla="*/ 2147483646 h 32"/>
                <a:gd name="T4" fmla="*/ 2147483646 w 28"/>
                <a:gd name="T5" fmla="*/ 0 h 32"/>
                <a:gd name="T6" fmla="*/ 2147483646 w 28"/>
                <a:gd name="T7" fmla="*/ 2147483646 h 32"/>
                <a:gd name="T8" fmla="*/ 2147483646 w 28"/>
                <a:gd name="T9" fmla="*/ 2147483646 h 32"/>
                <a:gd name="T10" fmla="*/ 2147483646 w 28"/>
                <a:gd name="T11" fmla="*/ 2147483646 h 32"/>
                <a:gd name="T12" fmla="*/ 0 w 28"/>
                <a:gd name="T13" fmla="*/ 2147483646 h 32"/>
                <a:gd name="T14" fmla="*/ 2147483646 w 28"/>
                <a:gd name="T15" fmla="*/ 2147483646 h 32"/>
                <a:gd name="T16" fmla="*/ 2147483646 w 28"/>
                <a:gd name="T17" fmla="*/ 2147483646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32">
                  <a:moveTo>
                    <a:pt x="7" y="14"/>
                  </a:moveTo>
                  <a:cubicBezTo>
                    <a:pt x="7" y="12"/>
                    <a:pt x="8" y="12"/>
                    <a:pt x="8" y="11"/>
                  </a:cubicBezTo>
                  <a:cubicBezTo>
                    <a:pt x="28" y="0"/>
                    <a:pt x="28" y="0"/>
                    <a:pt x="28" y="0"/>
                  </a:cubicBezTo>
                  <a:cubicBezTo>
                    <a:pt x="27" y="1"/>
                    <a:pt x="26" y="1"/>
                    <a:pt x="26" y="2"/>
                  </a:cubicBezTo>
                  <a:cubicBezTo>
                    <a:pt x="21" y="19"/>
                    <a:pt x="21" y="19"/>
                    <a:pt x="21" y="19"/>
                  </a:cubicBezTo>
                  <a:cubicBezTo>
                    <a:pt x="20" y="21"/>
                    <a:pt x="20" y="21"/>
                    <a:pt x="20" y="21"/>
                  </a:cubicBezTo>
                  <a:cubicBezTo>
                    <a:pt x="0" y="32"/>
                    <a:pt x="0" y="32"/>
                    <a:pt x="0" y="32"/>
                  </a:cubicBezTo>
                  <a:cubicBezTo>
                    <a:pt x="1" y="30"/>
                    <a:pt x="1" y="30"/>
                    <a:pt x="1" y="30"/>
                  </a:cubicBezTo>
                  <a:lnTo>
                    <a:pt x="7" y="1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 name="Freeform 453">
              <a:extLst>
                <a:ext uri="{FF2B5EF4-FFF2-40B4-BE49-F238E27FC236}">
                  <a16:creationId xmlns:a16="http://schemas.microsoft.com/office/drawing/2014/main" id="{BDF348C5-024F-F6DF-A779-6F264701BC58}"/>
                </a:ext>
              </a:extLst>
            </p:cNvPr>
            <p:cNvSpPr>
              <a:spLocks/>
            </p:cNvSpPr>
            <p:nvPr userDrawn="1"/>
          </p:nvSpPr>
          <p:spPr bwMode="auto">
            <a:xfrm>
              <a:off x="3544888" y="1760538"/>
              <a:ext cx="104775" cy="123825"/>
            </a:xfrm>
            <a:custGeom>
              <a:avLst/>
              <a:gdLst>
                <a:gd name="T0" fmla="*/ 2147483646 w 66"/>
                <a:gd name="T1" fmla="*/ 2147483646 h 78"/>
                <a:gd name="T2" fmla="*/ 2147483646 w 66"/>
                <a:gd name="T3" fmla="*/ 0 h 78"/>
                <a:gd name="T4" fmla="*/ 2147483646 w 66"/>
                <a:gd name="T5" fmla="*/ 2147483646 h 78"/>
                <a:gd name="T6" fmla="*/ 2147483646 w 66"/>
                <a:gd name="T7" fmla="*/ 2147483646 h 78"/>
                <a:gd name="T8" fmla="*/ 2147483646 w 66"/>
                <a:gd name="T9" fmla="*/ 2147483646 h 78"/>
                <a:gd name="T10" fmla="*/ 2147483646 w 66"/>
                <a:gd name="T11" fmla="*/ 2147483646 h 78"/>
                <a:gd name="T12" fmla="*/ 2147483646 w 66"/>
                <a:gd name="T13" fmla="*/ 2147483646 h 78"/>
                <a:gd name="T14" fmla="*/ 2147483646 w 66"/>
                <a:gd name="T15" fmla="*/ 2147483646 h 78"/>
                <a:gd name="T16" fmla="*/ 2147483646 w 66"/>
                <a:gd name="T17" fmla="*/ 2147483646 h 78"/>
                <a:gd name="T18" fmla="*/ 2147483646 w 66"/>
                <a:gd name="T19" fmla="*/ 2147483646 h 78"/>
                <a:gd name="T20" fmla="*/ 2147483646 w 66"/>
                <a:gd name="T21" fmla="*/ 2147483646 h 78"/>
                <a:gd name="T22" fmla="*/ 2147483646 w 66"/>
                <a:gd name="T23" fmla="*/ 2147483646 h 78"/>
                <a:gd name="T24" fmla="*/ 2147483646 w 66"/>
                <a:gd name="T25" fmla="*/ 2147483646 h 78"/>
                <a:gd name="T26" fmla="*/ 2147483646 w 66"/>
                <a:gd name="T27" fmla="*/ 2147483646 h 78"/>
                <a:gd name="T28" fmla="*/ 2147483646 w 66"/>
                <a:gd name="T29" fmla="*/ 2147483646 h 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6" h="78">
                  <a:moveTo>
                    <a:pt x="9" y="11"/>
                  </a:moveTo>
                  <a:cubicBezTo>
                    <a:pt x="28" y="0"/>
                    <a:pt x="28" y="0"/>
                    <a:pt x="28" y="0"/>
                  </a:cubicBezTo>
                  <a:cubicBezTo>
                    <a:pt x="24" y="2"/>
                    <a:pt x="22" y="7"/>
                    <a:pt x="21" y="13"/>
                  </a:cubicBezTo>
                  <a:cubicBezTo>
                    <a:pt x="19" y="25"/>
                    <a:pt x="25" y="40"/>
                    <a:pt x="34" y="52"/>
                  </a:cubicBezTo>
                  <a:cubicBezTo>
                    <a:pt x="37" y="55"/>
                    <a:pt x="40" y="58"/>
                    <a:pt x="43" y="61"/>
                  </a:cubicBezTo>
                  <a:cubicBezTo>
                    <a:pt x="45" y="62"/>
                    <a:pt x="46" y="62"/>
                    <a:pt x="47" y="63"/>
                  </a:cubicBezTo>
                  <a:cubicBezTo>
                    <a:pt x="50" y="65"/>
                    <a:pt x="53" y="66"/>
                    <a:pt x="55" y="66"/>
                  </a:cubicBezTo>
                  <a:cubicBezTo>
                    <a:pt x="59" y="67"/>
                    <a:pt x="63" y="67"/>
                    <a:pt x="66" y="65"/>
                  </a:cubicBezTo>
                  <a:cubicBezTo>
                    <a:pt x="47" y="76"/>
                    <a:pt x="47" y="76"/>
                    <a:pt x="47" y="76"/>
                  </a:cubicBezTo>
                  <a:cubicBezTo>
                    <a:pt x="44" y="78"/>
                    <a:pt x="40" y="78"/>
                    <a:pt x="36" y="77"/>
                  </a:cubicBezTo>
                  <a:cubicBezTo>
                    <a:pt x="33" y="77"/>
                    <a:pt x="31" y="76"/>
                    <a:pt x="28" y="74"/>
                  </a:cubicBezTo>
                  <a:cubicBezTo>
                    <a:pt x="27" y="73"/>
                    <a:pt x="25" y="73"/>
                    <a:pt x="24" y="72"/>
                  </a:cubicBezTo>
                  <a:cubicBezTo>
                    <a:pt x="21" y="69"/>
                    <a:pt x="18" y="66"/>
                    <a:pt x="15" y="63"/>
                  </a:cubicBezTo>
                  <a:cubicBezTo>
                    <a:pt x="6" y="52"/>
                    <a:pt x="0" y="36"/>
                    <a:pt x="1" y="24"/>
                  </a:cubicBezTo>
                  <a:cubicBezTo>
                    <a:pt x="2" y="18"/>
                    <a:pt x="5" y="13"/>
                    <a:pt x="9" y="11"/>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 name="Freeform 454">
              <a:extLst>
                <a:ext uri="{FF2B5EF4-FFF2-40B4-BE49-F238E27FC236}">
                  <a16:creationId xmlns:a16="http://schemas.microsoft.com/office/drawing/2014/main" id="{89FA850D-0418-BAAB-3792-FA5D7297EC14}"/>
                </a:ext>
              </a:extLst>
            </p:cNvPr>
            <p:cNvSpPr>
              <a:spLocks/>
            </p:cNvSpPr>
            <p:nvPr userDrawn="1"/>
          </p:nvSpPr>
          <p:spPr bwMode="auto">
            <a:xfrm>
              <a:off x="3671888" y="1906588"/>
              <a:ext cx="46038" cy="87313"/>
            </a:xfrm>
            <a:custGeom>
              <a:avLst/>
              <a:gdLst>
                <a:gd name="T0" fmla="*/ 2147483646 w 29"/>
                <a:gd name="T1" fmla="*/ 2147483646 h 55"/>
                <a:gd name="T2" fmla="*/ 2147483646 w 29"/>
                <a:gd name="T3" fmla="*/ 0 h 55"/>
                <a:gd name="T4" fmla="*/ 2147483646 w 29"/>
                <a:gd name="T5" fmla="*/ 2147483646 h 55"/>
                <a:gd name="T6" fmla="*/ 2147483646 w 29"/>
                <a:gd name="T7" fmla="*/ 2147483646 h 55"/>
                <a:gd name="T8" fmla="*/ 2147483646 w 29"/>
                <a:gd name="T9" fmla="*/ 2147483646 h 55"/>
                <a:gd name="T10" fmla="*/ 2147483646 w 29"/>
                <a:gd name="T11" fmla="*/ 2147483646 h 55"/>
                <a:gd name="T12" fmla="*/ 2147483646 w 29"/>
                <a:gd name="T13" fmla="*/ 2147483646 h 55"/>
                <a:gd name="T14" fmla="*/ 2147483646 w 29"/>
                <a:gd name="T15" fmla="*/ 2147483646 h 55"/>
                <a:gd name="T16" fmla="*/ 2147483646 w 29"/>
                <a:gd name="T17" fmla="*/ 2147483646 h 55"/>
                <a:gd name="T18" fmla="*/ 0 w 29"/>
                <a:gd name="T19" fmla="*/ 2147483646 h 55"/>
                <a:gd name="T20" fmla="*/ 2147483646 w 29"/>
                <a:gd name="T21" fmla="*/ 2147483646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55">
                  <a:moveTo>
                    <a:pt x="6" y="11"/>
                  </a:moveTo>
                  <a:cubicBezTo>
                    <a:pt x="25" y="0"/>
                    <a:pt x="25" y="0"/>
                    <a:pt x="25" y="0"/>
                  </a:cubicBezTo>
                  <a:cubicBezTo>
                    <a:pt x="24" y="3"/>
                    <a:pt x="22" y="7"/>
                    <a:pt x="19" y="10"/>
                  </a:cubicBezTo>
                  <a:cubicBezTo>
                    <a:pt x="19" y="11"/>
                    <a:pt x="19" y="13"/>
                    <a:pt x="20" y="15"/>
                  </a:cubicBezTo>
                  <a:cubicBezTo>
                    <a:pt x="28" y="38"/>
                    <a:pt x="28" y="38"/>
                    <a:pt x="28" y="38"/>
                  </a:cubicBezTo>
                  <a:cubicBezTo>
                    <a:pt x="29" y="41"/>
                    <a:pt x="29" y="43"/>
                    <a:pt x="28" y="44"/>
                  </a:cubicBezTo>
                  <a:cubicBezTo>
                    <a:pt x="9" y="55"/>
                    <a:pt x="9" y="55"/>
                    <a:pt x="9" y="55"/>
                  </a:cubicBezTo>
                  <a:cubicBezTo>
                    <a:pt x="10" y="54"/>
                    <a:pt x="10" y="52"/>
                    <a:pt x="9" y="50"/>
                  </a:cubicBezTo>
                  <a:cubicBezTo>
                    <a:pt x="1" y="26"/>
                    <a:pt x="1" y="26"/>
                    <a:pt x="1" y="26"/>
                  </a:cubicBezTo>
                  <a:cubicBezTo>
                    <a:pt x="0" y="24"/>
                    <a:pt x="0" y="22"/>
                    <a:pt x="0" y="21"/>
                  </a:cubicBezTo>
                  <a:cubicBezTo>
                    <a:pt x="2" y="18"/>
                    <a:pt x="4" y="15"/>
                    <a:pt x="6" y="11"/>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4" name="Freeform 455">
              <a:extLst>
                <a:ext uri="{FF2B5EF4-FFF2-40B4-BE49-F238E27FC236}">
                  <a16:creationId xmlns:a16="http://schemas.microsoft.com/office/drawing/2014/main" id="{68028CDE-7203-AB09-06C5-474E43AF32F1}"/>
                </a:ext>
              </a:extLst>
            </p:cNvPr>
            <p:cNvSpPr>
              <a:spLocks/>
            </p:cNvSpPr>
            <p:nvPr userDrawn="1"/>
          </p:nvSpPr>
          <p:spPr bwMode="auto">
            <a:xfrm>
              <a:off x="3492501" y="1639888"/>
              <a:ext cx="109538" cy="66675"/>
            </a:xfrm>
            <a:custGeom>
              <a:avLst/>
              <a:gdLst>
                <a:gd name="T0" fmla="*/ 2147483646 w 69"/>
                <a:gd name="T1" fmla="*/ 2147483646 h 42"/>
                <a:gd name="T2" fmla="*/ 2147483646 w 69"/>
                <a:gd name="T3" fmla="*/ 2147483646 h 42"/>
                <a:gd name="T4" fmla="*/ 2147483646 w 69"/>
                <a:gd name="T5" fmla="*/ 2147483646 h 42"/>
                <a:gd name="T6" fmla="*/ 2147483646 w 69"/>
                <a:gd name="T7" fmla="*/ 2147483646 h 42"/>
                <a:gd name="T8" fmla="*/ 2147483646 w 69"/>
                <a:gd name="T9" fmla="*/ 2147483646 h 42"/>
                <a:gd name="T10" fmla="*/ 2147483646 w 69"/>
                <a:gd name="T11" fmla="*/ 2147483646 h 42"/>
                <a:gd name="T12" fmla="*/ 2147483646 w 69"/>
                <a:gd name="T13" fmla="*/ 2147483646 h 42"/>
                <a:gd name="T14" fmla="*/ 2147483646 w 69"/>
                <a:gd name="T15" fmla="*/ 2147483646 h 42"/>
                <a:gd name="T16" fmla="*/ 2147483646 w 69"/>
                <a:gd name="T17" fmla="*/ 2147483646 h 42"/>
                <a:gd name="T18" fmla="*/ 2147483646 w 69"/>
                <a:gd name="T19" fmla="*/ 2147483646 h 42"/>
                <a:gd name="T20" fmla="*/ 2147483646 w 69"/>
                <a:gd name="T21" fmla="*/ 2147483646 h 42"/>
                <a:gd name="T22" fmla="*/ 2147483646 w 69"/>
                <a:gd name="T23" fmla="*/ 2147483646 h 42"/>
                <a:gd name="T24" fmla="*/ 2147483646 w 69"/>
                <a:gd name="T25" fmla="*/ 2147483646 h 42"/>
                <a:gd name="T26" fmla="*/ 0 w 69"/>
                <a:gd name="T27" fmla="*/ 2147483646 h 42"/>
                <a:gd name="T28" fmla="*/ 2147483646 w 69"/>
                <a:gd name="T29" fmla="*/ 2147483646 h 42"/>
                <a:gd name="T30" fmla="*/ 2147483646 w 69"/>
                <a:gd name="T31" fmla="*/ 2147483646 h 42"/>
                <a:gd name="T32" fmla="*/ 2147483646 w 69"/>
                <a:gd name="T33" fmla="*/ 0 h 42"/>
                <a:gd name="T34" fmla="*/ 2147483646 w 69"/>
                <a:gd name="T35" fmla="*/ 0 h 42"/>
                <a:gd name="T36" fmla="*/ 2147483646 w 69"/>
                <a:gd name="T37" fmla="*/ 0 h 42"/>
                <a:gd name="T38" fmla="*/ 2147483646 w 69"/>
                <a:gd name="T39" fmla="*/ 2147483646 h 42"/>
                <a:gd name="T40" fmla="*/ 2147483646 w 69"/>
                <a:gd name="T41" fmla="*/ 2147483646 h 42"/>
                <a:gd name="T42" fmla="*/ 2147483646 w 69"/>
                <a:gd name="T43" fmla="*/ 2147483646 h 42"/>
                <a:gd name="T44" fmla="*/ 2147483646 w 69"/>
                <a:gd name="T45" fmla="*/ 2147483646 h 42"/>
                <a:gd name="T46" fmla="*/ 2147483646 w 69"/>
                <a:gd name="T47" fmla="*/ 2147483646 h 42"/>
                <a:gd name="T48" fmla="*/ 2147483646 w 69"/>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42">
                  <a:moveTo>
                    <a:pt x="67" y="31"/>
                  </a:moveTo>
                  <a:cubicBezTo>
                    <a:pt x="69" y="31"/>
                    <a:pt x="69" y="31"/>
                    <a:pt x="69" y="31"/>
                  </a:cubicBezTo>
                  <a:cubicBezTo>
                    <a:pt x="49" y="42"/>
                    <a:pt x="49" y="42"/>
                    <a:pt x="49" y="42"/>
                  </a:cubicBezTo>
                  <a:cubicBezTo>
                    <a:pt x="48" y="42"/>
                    <a:pt x="48" y="42"/>
                    <a:pt x="48" y="42"/>
                  </a:cubicBezTo>
                  <a:cubicBezTo>
                    <a:pt x="46" y="41"/>
                    <a:pt x="44" y="41"/>
                    <a:pt x="42" y="40"/>
                  </a:cubicBezTo>
                  <a:cubicBezTo>
                    <a:pt x="40" y="40"/>
                    <a:pt x="38" y="40"/>
                    <a:pt x="36" y="39"/>
                  </a:cubicBezTo>
                  <a:cubicBezTo>
                    <a:pt x="34" y="37"/>
                    <a:pt x="34" y="37"/>
                    <a:pt x="34" y="37"/>
                  </a:cubicBezTo>
                  <a:cubicBezTo>
                    <a:pt x="21" y="15"/>
                    <a:pt x="21" y="15"/>
                    <a:pt x="21" y="15"/>
                  </a:cubicBezTo>
                  <a:cubicBezTo>
                    <a:pt x="19" y="13"/>
                    <a:pt x="19" y="13"/>
                    <a:pt x="19" y="13"/>
                  </a:cubicBezTo>
                  <a:cubicBezTo>
                    <a:pt x="18" y="12"/>
                    <a:pt x="18" y="12"/>
                    <a:pt x="18" y="12"/>
                  </a:cubicBezTo>
                  <a:cubicBezTo>
                    <a:pt x="16" y="11"/>
                    <a:pt x="16" y="11"/>
                    <a:pt x="16" y="11"/>
                  </a:cubicBezTo>
                  <a:cubicBezTo>
                    <a:pt x="15" y="11"/>
                    <a:pt x="15" y="11"/>
                    <a:pt x="15" y="11"/>
                  </a:cubicBezTo>
                  <a:cubicBezTo>
                    <a:pt x="1" y="16"/>
                    <a:pt x="1" y="16"/>
                    <a:pt x="1" y="16"/>
                  </a:cubicBezTo>
                  <a:cubicBezTo>
                    <a:pt x="0" y="16"/>
                    <a:pt x="0" y="16"/>
                    <a:pt x="0" y="16"/>
                  </a:cubicBezTo>
                  <a:cubicBezTo>
                    <a:pt x="19" y="5"/>
                    <a:pt x="19" y="5"/>
                    <a:pt x="19" y="5"/>
                  </a:cubicBezTo>
                  <a:cubicBezTo>
                    <a:pt x="20" y="4"/>
                    <a:pt x="20" y="4"/>
                    <a:pt x="20" y="4"/>
                  </a:cubicBezTo>
                  <a:cubicBezTo>
                    <a:pt x="34" y="0"/>
                    <a:pt x="34" y="0"/>
                    <a:pt x="34" y="0"/>
                  </a:cubicBezTo>
                  <a:cubicBezTo>
                    <a:pt x="36" y="0"/>
                    <a:pt x="36" y="0"/>
                    <a:pt x="36" y="0"/>
                  </a:cubicBezTo>
                  <a:cubicBezTo>
                    <a:pt x="37" y="0"/>
                    <a:pt x="37" y="0"/>
                    <a:pt x="37" y="0"/>
                  </a:cubicBezTo>
                  <a:cubicBezTo>
                    <a:pt x="39" y="2"/>
                    <a:pt x="39" y="2"/>
                    <a:pt x="39" y="2"/>
                  </a:cubicBezTo>
                  <a:cubicBezTo>
                    <a:pt x="40" y="4"/>
                    <a:pt x="40" y="4"/>
                    <a:pt x="40" y="4"/>
                  </a:cubicBezTo>
                  <a:cubicBezTo>
                    <a:pt x="53" y="26"/>
                    <a:pt x="53" y="26"/>
                    <a:pt x="53" y="26"/>
                  </a:cubicBezTo>
                  <a:cubicBezTo>
                    <a:pt x="55" y="28"/>
                    <a:pt x="55" y="28"/>
                    <a:pt x="55" y="28"/>
                  </a:cubicBezTo>
                  <a:cubicBezTo>
                    <a:pt x="57" y="28"/>
                    <a:pt x="59" y="29"/>
                    <a:pt x="62" y="29"/>
                  </a:cubicBezTo>
                  <a:cubicBezTo>
                    <a:pt x="63" y="30"/>
                    <a:pt x="65" y="30"/>
                    <a:pt x="67" y="31"/>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5" name="Freeform 456">
              <a:extLst>
                <a:ext uri="{FF2B5EF4-FFF2-40B4-BE49-F238E27FC236}">
                  <a16:creationId xmlns:a16="http://schemas.microsoft.com/office/drawing/2014/main" id="{57CB7883-E330-B391-79A3-51D41F5750DB}"/>
                </a:ext>
              </a:extLst>
            </p:cNvPr>
            <p:cNvSpPr>
              <a:spLocks/>
            </p:cNvSpPr>
            <p:nvPr userDrawn="1"/>
          </p:nvSpPr>
          <p:spPr bwMode="auto">
            <a:xfrm>
              <a:off x="3584576" y="1654176"/>
              <a:ext cx="171450" cy="287338"/>
            </a:xfrm>
            <a:custGeom>
              <a:avLst/>
              <a:gdLst>
                <a:gd name="T0" fmla="*/ 2147483646 w 108"/>
                <a:gd name="T1" fmla="*/ 2147483646 h 181"/>
                <a:gd name="T2" fmla="*/ 2147483646 w 108"/>
                <a:gd name="T3" fmla="*/ 2147483646 h 181"/>
                <a:gd name="T4" fmla="*/ 2147483646 w 108"/>
                <a:gd name="T5" fmla="*/ 2147483646 h 181"/>
                <a:gd name="T6" fmla="*/ 2147483646 w 108"/>
                <a:gd name="T7" fmla="*/ 2147483646 h 181"/>
                <a:gd name="T8" fmla="*/ 2147483646 w 108"/>
                <a:gd name="T9" fmla="*/ 2147483646 h 181"/>
                <a:gd name="T10" fmla="*/ 0 w 108"/>
                <a:gd name="T11" fmla="*/ 2147483646 h 181"/>
                <a:gd name="T12" fmla="*/ 2147483646 w 108"/>
                <a:gd name="T13" fmla="*/ 0 h 181"/>
                <a:gd name="T14" fmla="*/ 2147483646 w 108"/>
                <a:gd name="T15" fmla="*/ 2147483646 h 181"/>
                <a:gd name="T16" fmla="*/ 2147483646 w 108"/>
                <a:gd name="T17" fmla="*/ 2147483646 h 181"/>
                <a:gd name="T18" fmla="*/ 2147483646 w 108"/>
                <a:gd name="T19" fmla="*/ 2147483646 h 181"/>
                <a:gd name="T20" fmla="*/ 2147483646 w 108"/>
                <a:gd name="T21" fmla="*/ 2147483646 h 181"/>
                <a:gd name="T22" fmla="*/ 2147483646 w 108"/>
                <a:gd name="T23" fmla="*/ 2147483646 h 181"/>
                <a:gd name="T24" fmla="*/ 2147483646 w 108"/>
                <a:gd name="T25" fmla="*/ 2147483646 h 181"/>
                <a:gd name="T26" fmla="*/ 2147483646 w 108"/>
                <a:gd name="T27" fmla="*/ 2147483646 h 181"/>
                <a:gd name="T28" fmla="*/ 2147483646 w 108"/>
                <a:gd name="T29" fmla="*/ 2147483646 h 181"/>
                <a:gd name="T30" fmla="*/ 2147483646 w 108"/>
                <a:gd name="T31" fmla="*/ 2147483646 h 181"/>
                <a:gd name="T32" fmla="*/ 2147483646 w 108"/>
                <a:gd name="T33" fmla="*/ 2147483646 h 181"/>
                <a:gd name="T34" fmla="*/ 2147483646 w 108"/>
                <a:gd name="T35" fmla="*/ 2147483646 h 181"/>
                <a:gd name="T36" fmla="*/ 2147483646 w 108"/>
                <a:gd name="T37" fmla="*/ 2147483646 h 181"/>
                <a:gd name="T38" fmla="*/ 2147483646 w 108"/>
                <a:gd name="T39" fmla="*/ 2147483646 h 181"/>
                <a:gd name="T40" fmla="*/ 2147483646 w 108"/>
                <a:gd name="T41" fmla="*/ 2147483646 h 181"/>
                <a:gd name="T42" fmla="*/ 2147483646 w 108"/>
                <a:gd name="T43" fmla="*/ 2147483646 h 181"/>
                <a:gd name="T44" fmla="*/ 2147483646 w 108"/>
                <a:gd name="T45" fmla="*/ 2147483646 h 181"/>
                <a:gd name="T46" fmla="*/ 2147483646 w 108"/>
                <a:gd name="T47" fmla="*/ 2147483646 h 181"/>
                <a:gd name="T48" fmla="*/ 2147483646 w 108"/>
                <a:gd name="T49" fmla="*/ 2147483646 h 181"/>
                <a:gd name="T50" fmla="*/ 2147483646 w 108"/>
                <a:gd name="T51" fmla="*/ 2147483646 h 181"/>
                <a:gd name="T52" fmla="*/ 2147483646 w 108"/>
                <a:gd name="T53" fmla="*/ 2147483646 h 181"/>
                <a:gd name="T54" fmla="*/ 2147483646 w 108"/>
                <a:gd name="T55" fmla="*/ 2147483646 h 181"/>
                <a:gd name="T56" fmla="*/ 2147483646 w 108"/>
                <a:gd name="T57" fmla="*/ 2147483646 h 181"/>
                <a:gd name="T58" fmla="*/ 2147483646 w 108"/>
                <a:gd name="T59" fmla="*/ 2147483646 h 181"/>
                <a:gd name="T60" fmla="*/ 2147483646 w 108"/>
                <a:gd name="T61" fmla="*/ 2147483646 h 181"/>
                <a:gd name="T62" fmla="*/ 2147483646 w 108"/>
                <a:gd name="T63" fmla="*/ 2147483646 h 1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 h="181">
                  <a:moveTo>
                    <a:pt x="38" y="71"/>
                  </a:moveTo>
                  <a:cubicBezTo>
                    <a:pt x="37" y="70"/>
                    <a:pt x="37" y="70"/>
                    <a:pt x="37" y="70"/>
                  </a:cubicBezTo>
                  <a:cubicBezTo>
                    <a:pt x="36" y="69"/>
                    <a:pt x="35" y="67"/>
                    <a:pt x="34" y="66"/>
                  </a:cubicBezTo>
                  <a:cubicBezTo>
                    <a:pt x="31" y="62"/>
                    <a:pt x="28" y="59"/>
                    <a:pt x="25" y="56"/>
                  </a:cubicBezTo>
                  <a:cubicBezTo>
                    <a:pt x="25" y="54"/>
                    <a:pt x="25" y="54"/>
                    <a:pt x="25" y="54"/>
                  </a:cubicBezTo>
                  <a:cubicBezTo>
                    <a:pt x="24" y="33"/>
                    <a:pt x="24" y="33"/>
                    <a:pt x="24" y="33"/>
                  </a:cubicBezTo>
                  <a:cubicBezTo>
                    <a:pt x="25" y="31"/>
                    <a:pt x="24" y="29"/>
                    <a:pt x="22" y="27"/>
                  </a:cubicBezTo>
                  <a:cubicBezTo>
                    <a:pt x="21" y="26"/>
                    <a:pt x="21" y="26"/>
                    <a:pt x="21" y="26"/>
                  </a:cubicBezTo>
                  <a:cubicBezTo>
                    <a:pt x="3" y="12"/>
                    <a:pt x="3" y="12"/>
                    <a:pt x="3" y="12"/>
                  </a:cubicBezTo>
                  <a:cubicBezTo>
                    <a:pt x="2" y="12"/>
                    <a:pt x="2" y="12"/>
                    <a:pt x="2" y="12"/>
                  </a:cubicBezTo>
                  <a:cubicBezTo>
                    <a:pt x="1" y="12"/>
                    <a:pt x="1" y="12"/>
                    <a:pt x="1" y="12"/>
                  </a:cubicBezTo>
                  <a:cubicBezTo>
                    <a:pt x="0" y="12"/>
                    <a:pt x="0" y="12"/>
                    <a:pt x="0" y="12"/>
                  </a:cubicBezTo>
                  <a:cubicBezTo>
                    <a:pt x="19" y="1"/>
                    <a:pt x="19" y="1"/>
                    <a:pt x="19" y="1"/>
                  </a:cubicBezTo>
                  <a:cubicBezTo>
                    <a:pt x="20" y="0"/>
                    <a:pt x="20" y="0"/>
                    <a:pt x="20" y="0"/>
                  </a:cubicBezTo>
                  <a:cubicBezTo>
                    <a:pt x="21" y="1"/>
                    <a:pt x="21" y="1"/>
                    <a:pt x="21" y="1"/>
                  </a:cubicBezTo>
                  <a:cubicBezTo>
                    <a:pt x="22" y="1"/>
                    <a:pt x="22" y="1"/>
                    <a:pt x="22" y="1"/>
                  </a:cubicBezTo>
                  <a:cubicBezTo>
                    <a:pt x="40" y="15"/>
                    <a:pt x="40" y="15"/>
                    <a:pt x="40" y="15"/>
                  </a:cubicBezTo>
                  <a:cubicBezTo>
                    <a:pt x="42" y="16"/>
                    <a:pt x="42" y="16"/>
                    <a:pt x="42" y="16"/>
                  </a:cubicBezTo>
                  <a:cubicBezTo>
                    <a:pt x="43" y="18"/>
                    <a:pt x="44" y="20"/>
                    <a:pt x="44" y="22"/>
                  </a:cubicBezTo>
                  <a:cubicBezTo>
                    <a:pt x="44" y="43"/>
                    <a:pt x="44" y="43"/>
                    <a:pt x="44" y="43"/>
                  </a:cubicBezTo>
                  <a:cubicBezTo>
                    <a:pt x="45" y="45"/>
                    <a:pt x="45" y="45"/>
                    <a:pt x="45" y="45"/>
                  </a:cubicBezTo>
                  <a:cubicBezTo>
                    <a:pt x="47" y="48"/>
                    <a:pt x="50" y="51"/>
                    <a:pt x="53" y="54"/>
                  </a:cubicBezTo>
                  <a:cubicBezTo>
                    <a:pt x="54" y="56"/>
                    <a:pt x="55" y="58"/>
                    <a:pt x="56" y="59"/>
                  </a:cubicBezTo>
                  <a:cubicBezTo>
                    <a:pt x="58" y="60"/>
                    <a:pt x="58" y="60"/>
                    <a:pt x="58" y="60"/>
                  </a:cubicBezTo>
                  <a:cubicBezTo>
                    <a:pt x="59" y="61"/>
                    <a:pt x="59" y="61"/>
                    <a:pt x="59" y="61"/>
                  </a:cubicBezTo>
                  <a:cubicBezTo>
                    <a:pt x="60" y="61"/>
                    <a:pt x="60" y="61"/>
                    <a:pt x="60" y="61"/>
                  </a:cubicBezTo>
                  <a:cubicBezTo>
                    <a:pt x="77" y="60"/>
                    <a:pt x="77" y="60"/>
                    <a:pt x="77" y="60"/>
                  </a:cubicBezTo>
                  <a:cubicBezTo>
                    <a:pt x="78" y="60"/>
                    <a:pt x="78" y="60"/>
                    <a:pt x="78" y="60"/>
                  </a:cubicBezTo>
                  <a:cubicBezTo>
                    <a:pt x="79" y="61"/>
                    <a:pt x="79" y="61"/>
                    <a:pt x="79" y="61"/>
                  </a:cubicBezTo>
                  <a:cubicBezTo>
                    <a:pt x="81" y="63"/>
                    <a:pt x="81" y="63"/>
                    <a:pt x="81" y="63"/>
                  </a:cubicBezTo>
                  <a:cubicBezTo>
                    <a:pt x="82" y="64"/>
                    <a:pt x="82" y="64"/>
                    <a:pt x="82" y="64"/>
                  </a:cubicBezTo>
                  <a:cubicBezTo>
                    <a:pt x="93" y="88"/>
                    <a:pt x="93" y="88"/>
                    <a:pt x="93" y="88"/>
                  </a:cubicBezTo>
                  <a:cubicBezTo>
                    <a:pt x="95" y="90"/>
                    <a:pt x="94" y="93"/>
                    <a:pt x="93" y="93"/>
                  </a:cubicBezTo>
                  <a:cubicBezTo>
                    <a:pt x="92" y="94"/>
                    <a:pt x="92" y="94"/>
                    <a:pt x="92" y="94"/>
                  </a:cubicBezTo>
                  <a:cubicBezTo>
                    <a:pt x="80" y="102"/>
                    <a:pt x="80" y="102"/>
                    <a:pt x="80" y="102"/>
                  </a:cubicBezTo>
                  <a:cubicBezTo>
                    <a:pt x="79" y="103"/>
                    <a:pt x="79" y="103"/>
                    <a:pt x="79" y="103"/>
                  </a:cubicBezTo>
                  <a:cubicBezTo>
                    <a:pt x="81" y="109"/>
                    <a:pt x="82" y="114"/>
                    <a:pt x="83" y="120"/>
                  </a:cubicBezTo>
                  <a:cubicBezTo>
                    <a:pt x="84" y="121"/>
                    <a:pt x="84" y="122"/>
                    <a:pt x="85" y="123"/>
                  </a:cubicBezTo>
                  <a:cubicBezTo>
                    <a:pt x="87" y="125"/>
                    <a:pt x="87" y="125"/>
                    <a:pt x="87" y="125"/>
                  </a:cubicBezTo>
                  <a:cubicBezTo>
                    <a:pt x="104" y="141"/>
                    <a:pt x="104" y="141"/>
                    <a:pt x="104" y="141"/>
                  </a:cubicBezTo>
                  <a:cubicBezTo>
                    <a:pt x="105" y="142"/>
                    <a:pt x="105" y="142"/>
                    <a:pt x="105" y="142"/>
                  </a:cubicBezTo>
                  <a:cubicBezTo>
                    <a:pt x="107" y="144"/>
                    <a:pt x="108" y="146"/>
                    <a:pt x="107" y="148"/>
                  </a:cubicBezTo>
                  <a:cubicBezTo>
                    <a:pt x="105" y="168"/>
                    <a:pt x="105" y="168"/>
                    <a:pt x="105" y="168"/>
                  </a:cubicBezTo>
                  <a:cubicBezTo>
                    <a:pt x="104" y="170"/>
                    <a:pt x="104" y="170"/>
                    <a:pt x="104" y="170"/>
                  </a:cubicBezTo>
                  <a:cubicBezTo>
                    <a:pt x="85" y="181"/>
                    <a:pt x="85" y="181"/>
                    <a:pt x="85" y="181"/>
                  </a:cubicBezTo>
                  <a:cubicBezTo>
                    <a:pt x="86" y="179"/>
                    <a:pt x="86" y="179"/>
                    <a:pt x="86" y="179"/>
                  </a:cubicBezTo>
                  <a:cubicBezTo>
                    <a:pt x="88" y="159"/>
                    <a:pt x="88" y="159"/>
                    <a:pt x="88" y="159"/>
                  </a:cubicBezTo>
                  <a:cubicBezTo>
                    <a:pt x="88" y="158"/>
                    <a:pt x="88" y="155"/>
                    <a:pt x="86" y="154"/>
                  </a:cubicBezTo>
                  <a:cubicBezTo>
                    <a:pt x="85" y="152"/>
                    <a:pt x="85" y="152"/>
                    <a:pt x="85" y="152"/>
                  </a:cubicBezTo>
                  <a:cubicBezTo>
                    <a:pt x="67" y="136"/>
                    <a:pt x="67" y="136"/>
                    <a:pt x="67" y="136"/>
                  </a:cubicBezTo>
                  <a:cubicBezTo>
                    <a:pt x="66" y="134"/>
                    <a:pt x="66" y="134"/>
                    <a:pt x="66" y="134"/>
                  </a:cubicBezTo>
                  <a:cubicBezTo>
                    <a:pt x="65" y="133"/>
                    <a:pt x="64" y="132"/>
                    <a:pt x="64" y="131"/>
                  </a:cubicBezTo>
                  <a:cubicBezTo>
                    <a:pt x="63" y="125"/>
                    <a:pt x="62" y="120"/>
                    <a:pt x="60" y="114"/>
                  </a:cubicBezTo>
                  <a:cubicBezTo>
                    <a:pt x="61" y="113"/>
                    <a:pt x="61" y="113"/>
                    <a:pt x="61" y="113"/>
                  </a:cubicBezTo>
                  <a:cubicBezTo>
                    <a:pt x="74" y="105"/>
                    <a:pt x="74" y="105"/>
                    <a:pt x="74" y="105"/>
                  </a:cubicBezTo>
                  <a:cubicBezTo>
                    <a:pt x="74" y="104"/>
                    <a:pt x="74" y="104"/>
                    <a:pt x="74" y="104"/>
                  </a:cubicBezTo>
                  <a:cubicBezTo>
                    <a:pt x="75" y="104"/>
                    <a:pt x="75" y="101"/>
                    <a:pt x="74" y="99"/>
                  </a:cubicBezTo>
                  <a:cubicBezTo>
                    <a:pt x="63" y="76"/>
                    <a:pt x="63" y="76"/>
                    <a:pt x="63" y="76"/>
                  </a:cubicBezTo>
                  <a:cubicBezTo>
                    <a:pt x="62" y="74"/>
                    <a:pt x="62" y="74"/>
                    <a:pt x="62" y="74"/>
                  </a:cubicBezTo>
                  <a:cubicBezTo>
                    <a:pt x="60" y="72"/>
                    <a:pt x="60" y="72"/>
                    <a:pt x="60" y="72"/>
                  </a:cubicBezTo>
                  <a:cubicBezTo>
                    <a:pt x="59" y="72"/>
                    <a:pt x="59" y="72"/>
                    <a:pt x="59" y="72"/>
                  </a:cubicBezTo>
                  <a:cubicBezTo>
                    <a:pt x="58" y="72"/>
                    <a:pt x="58" y="72"/>
                    <a:pt x="58" y="72"/>
                  </a:cubicBezTo>
                  <a:cubicBezTo>
                    <a:pt x="41" y="72"/>
                    <a:pt x="41" y="72"/>
                    <a:pt x="41" y="72"/>
                  </a:cubicBezTo>
                  <a:cubicBezTo>
                    <a:pt x="40" y="72"/>
                    <a:pt x="40" y="72"/>
                    <a:pt x="40" y="72"/>
                  </a:cubicBezTo>
                  <a:lnTo>
                    <a:pt x="38" y="71"/>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6" name="Freeform 457">
              <a:extLst>
                <a:ext uri="{FF2B5EF4-FFF2-40B4-BE49-F238E27FC236}">
                  <a16:creationId xmlns:a16="http://schemas.microsoft.com/office/drawing/2014/main" id="{68D12245-8569-0056-64D8-F0CC051C55FA}"/>
                </a:ext>
              </a:extLst>
            </p:cNvPr>
            <p:cNvSpPr>
              <a:spLocks noEditPoints="1"/>
            </p:cNvSpPr>
            <p:nvPr userDrawn="1"/>
          </p:nvSpPr>
          <p:spPr bwMode="auto">
            <a:xfrm>
              <a:off x="3452813" y="1657351"/>
              <a:ext cx="271463" cy="344488"/>
            </a:xfrm>
            <a:custGeom>
              <a:avLst/>
              <a:gdLst>
                <a:gd name="T0" fmla="*/ 2147483646 w 171"/>
                <a:gd name="T1" fmla="*/ 2147483646 h 217"/>
                <a:gd name="T2" fmla="*/ 2147483646 w 171"/>
                <a:gd name="T3" fmla="*/ 2147483646 h 217"/>
                <a:gd name="T4" fmla="*/ 2147483646 w 171"/>
                <a:gd name="T5" fmla="*/ 2147483646 h 217"/>
                <a:gd name="T6" fmla="*/ 2147483646 w 171"/>
                <a:gd name="T7" fmla="*/ 2147483646 h 217"/>
                <a:gd name="T8" fmla="*/ 2147483646 w 171"/>
                <a:gd name="T9" fmla="*/ 2147483646 h 217"/>
                <a:gd name="T10" fmla="*/ 2147483646 w 171"/>
                <a:gd name="T11" fmla="*/ 2147483646 h 217"/>
                <a:gd name="T12" fmla="*/ 2147483646 w 171"/>
                <a:gd name="T13" fmla="*/ 2147483646 h 217"/>
                <a:gd name="T14" fmla="*/ 2147483646 w 171"/>
                <a:gd name="T15" fmla="*/ 2147483646 h 217"/>
                <a:gd name="T16" fmla="*/ 2147483646 w 171"/>
                <a:gd name="T17" fmla="*/ 2147483646 h 217"/>
                <a:gd name="T18" fmla="*/ 2147483646 w 171"/>
                <a:gd name="T19" fmla="*/ 2147483646 h 217"/>
                <a:gd name="T20" fmla="*/ 2147483646 w 171"/>
                <a:gd name="T21" fmla="*/ 2147483646 h 217"/>
                <a:gd name="T22" fmla="*/ 2147483646 w 171"/>
                <a:gd name="T23" fmla="*/ 2147483646 h 217"/>
                <a:gd name="T24" fmla="*/ 2147483646 w 171"/>
                <a:gd name="T25" fmla="*/ 2147483646 h 217"/>
                <a:gd name="T26" fmla="*/ 2147483646 w 171"/>
                <a:gd name="T27" fmla="*/ 2147483646 h 217"/>
                <a:gd name="T28" fmla="*/ 2147483646 w 171"/>
                <a:gd name="T29" fmla="*/ 2147483646 h 217"/>
                <a:gd name="T30" fmla="*/ 2147483646 w 171"/>
                <a:gd name="T31" fmla="*/ 2147483646 h 217"/>
                <a:gd name="T32" fmla="*/ 2147483646 w 171"/>
                <a:gd name="T33" fmla="*/ 2147483646 h 217"/>
                <a:gd name="T34" fmla="*/ 2147483646 w 171"/>
                <a:gd name="T35" fmla="*/ 2147483646 h 217"/>
                <a:gd name="T36" fmla="*/ 2147483646 w 171"/>
                <a:gd name="T37" fmla="*/ 2147483646 h 217"/>
                <a:gd name="T38" fmla="*/ 2147483646 w 171"/>
                <a:gd name="T39" fmla="*/ 2147483646 h 217"/>
                <a:gd name="T40" fmla="*/ 2147483646 w 171"/>
                <a:gd name="T41" fmla="*/ 2147483646 h 217"/>
                <a:gd name="T42" fmla="*/ 2147483646 w 171"/>
                <a:gd name="T43" fmla="*/ 2147483646 h 217"/>
                <a:gd name="T44" fmla="*/ 2147483646 w 171"/>
                <a:gd name="T45" fmla="*/ 2147483646 h 217"/>
                <a:gd name="T46" fmla="*/ 2147483646 w 171"/>
                <a:gd name="T47" fmla="*/ 2147483646 h 217"/>
                <a:gd name="T48" fmla="*/ 2147483646 w 171"/>
                <a:gd name="T49" fmla="*/ 2147483646 h 217"/>
                <a:gd name="T50" fmla="*/ 2147483646 w 171"/>
                <a:gd name="T51" fmla="*/ 2147483646 h 217"/>
                <a:gd name="T52" fmla="*/ 2147483646 w 171"/>
                <a:gd name="T53" fmla="*/ 2147483646 h 217"/>
                <a:gd name="T54" fmla="*/ 2147483646 w 171"/>
                <a:gd name="T55" fmla="*/ 2147483646 h 217"/>
                <a:gd name="T56" fmla="*/ 2147483646 w 171"/>
                <a:gd name="T57" fmla="*/ 2147483646 h 217"/>
                <a:gd name="T58" fmla="*/ 2147483646 w 171"/>
                <a:gd name="T59" fmla="*/ 2147483646 h 217"/>
                <a:gd name="T60" fmla="*/ 2147483646 w 171"/>
                <a:gd name="T61" fmla="*/ 2147483646 h 217"/>
                <a:gd name="T62" fmla="*/ 2147483646 w 171"/>
                <a:gd name="T63" fmla="*/ 2147483646 h 217"/>
                <a:gd name="T64" fmla="*/ 2147483646 w 171"/>
                <a:gd name="T65" fmla="*/ 2147483646 h 217"/>
                <a:gd name="T66" fmla="*/ 2147483646 w 171"/>
                <a:gd name="T67" fmla="*/ 2147483646 h 217"/>
                <a:gd name="T68" fmla="*/ 2147483646 w 171"/>
                <a:gd name="T69" fmla="*/ 0 h 217"/>
                <a:gd name="T70" fmla="*/ 2147483646 w 171"/>
                <a:gd name="T71" fmla="*/ 2147483646 h 217"/>
                <a:gd name="T72" fmla="*/ 2147483646 w 171"/>
                <a:gd name="T73" fmla="*/ 2147483646 h 217"/>
                <a:gd name="T74" fmla="*/ 2147483646 w 171"/>
                <a:gd name="T75" fmla="*/ 2147483646 h 217"/>
                <a:gd name="T76" fmla="*/ 2147483646 w 171"/>
                <a:gd name="T77" fmla="*/ 2147483646 h 2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1" h="217">
                  <a:moveTo>
                    <a:pt x="82" y="137"/>
                  </a:moveTo>
                  <a:cubicBezTo>
                    <a:pt x="68" y="126"/>
                    <a:pt x="58" y="105"/>
                    <a:pt x="59" y="89"/>
                  </a:cubicBezTo>
                  <a:cubicBezTo>
                    <a:pt x="61" y="75"/>
                    <a:pt x="73" y="70"/>
                    <a:pt x="86" y="78"/>
                  </a:cubicBezTo>
                  <a:cubicBezTo>
                    <a:pt x="87" y="79"/>
                    <a:pt x="88" y="79"/>
                    <a:pt x="90" y="80"/>
                  </a:cubicBezTo>
                  <a:cubicBezTo>
                    <a:pt x="104" y="91"/>
                    <a:pt x="114" y="112"/>
                    <a:pt x="112" y="128"/>
                  </a:cubicBezTo>
                  <a:cubicBezTo>
                    <a:pt x="110" y="142"/>
                    <a:pt x="99" y="147"/>
                    <a:pt x="86" y="139"/>
                  </a:cubicBezTo>
                  <a:cubicBezTo>
                    <a:pt x="85" y="138"/>
                    <a:pt x="83" y="138"/>
                    <a:pt x="82" y="137"/>
                  </a:cubicBezTo>
                  <a:close/>
                  <a:moveTo>
                    <a:pt x="1" y="60"/>
                  </a:moveTo>
                  <a:cubicBezTo>
                    <a:pt x="0" y="62"/>
                    <a:pt x="2" y="65"/>
                    <a:pt x="4" y="67"/>
                  </a:cubicBezTo>
                  <a:cubicBezTo>
                    <a:pt x="21" y="83"/>
                    <a:pt x="21" y="83"/>
                    <a:pt x="21" y="83"/>
                  </a:cubicBezTo>
                  <a:cubicBezTo>
                    <a:pt x="23" y="84"/>
                    <a:pt x="24" y="86"/>
                    <a:pt x="25" y="88"/>
                  </a:cubicBezTo>
                  <a:cubicBezTo>
                    <a:pt x="26" y="94"/>
                    <a:pt x="27" y="99"/>
                    <a:pt x="29" y="105"/>
                  </a:cubicBezTo>
                  <a:cubicBezTo>
                    <a:pt x="28" y="106"/>
                    <a:pt x="28" y="106"/>
                    <a:pt x="28" y="106"/>
                  </a:cubicBezTo>
                  <a:cubicBezTo>
                    <a:pt x="15" y="114"/>
                    <a:pt x="15" y="114"/>
                    <a:pt x="15" y="114"/>
                  </a:cubicBezTo>
                  <a:cubicBezTo>
                    <a:pt x="14" y="115"/>
                    <a:pt x="13" y="117"/>
                    <a:pt x="15" y="120"/>
                  </a:cubicBezTo>
                  <a:cubicBezTo>
                    <a:pt x="26" y="144"/>
                    <a:pt x="26" y="144"/>
                    <a:pt x="26" y="144"/>
                  </a:cubicBezTo>
                  <a:cubicBezTo>
                    <a:pt x="26" y="145"/>
                    <a:pt x="28" y="146"/>
                    <a:pt x="29" y="147"/>
                  </a:cubicBezTo>
                  <a:cubicBezTo>
                    <a:pt x="31" y="147"/>
                    <a:pt x="31" y="147"/>
                    <a:pt x="31" y="147"/>
                  </a:cubicBezTo>
                  <a:cubicBezTo>
                    <a:pt x="48" y="147"/>
                    <a:pt x="48" y="147"/>
                    <a:pt x="48" y="147"/>
                  </a:cubicBezTo>
                  <a:cubicBezTo>
                    <a:pt x="48" y="147"/>
                    <a:pt x="49" y="147"/>
                    <a:pt x="50" y="148"/>
                  </a:cubicBezTo>
                  <a:cubicBezTo>
                    <a:pt x="52" y="149"/>
                    <a:pt x="52" y="149"/>
                    <a:pt x="52" y="149"/>
                  </a:cubicBezTo>
                  <a:cubicBezTo>
                    <a:pt x="55" y="154"/>
                    <a:pt x="59" y="158"/>
                    <a:pt x="63" y="163"/>
                  </a:cubicBezTo>
                  <a:cubicBezTo>
                    <a:pt x="64" y="165"/>
                    <a:pt x="64" y="165"/>
                    <a:pt x="64" y="165"/>
                  </a:cubicBezTo>
                  <a:cubicBezTo>
                    <a:pt x="64" y="186"/>
                    <a:pt x="64" y="186"/>
                    <a:pt x="64" y="186"/>
                  </a:cubicBezTo>
                  <a:cubicBezTo>
                    <a:pt x="64" y="189"/>
                    <a:pt x="66" y="192"/>
                    <a:pt x="68" y="193"/>
                  </a:cubicBezTo>
                  <a:cubicBezTo>
                    <a:pt x="86" y="207"/>
                    <a:pt x="86" y="207"/>
                    <a:pt x="86" y="207"/>
                  </a:cubicBezTo>
                  <a:cubicBezTo>
                    <a:pt x="88" y="208"/>
                    <a:pt x="90" y="208"/>
                    <a:pt x="90" y="205"/>
                  </a:cubicBezTo>
                  <a:cubicBezTo>
                    <a:pt x="96" y="189"/>
                    <a:pt x="96" y="189"/>
                    <a:pt x="96" y="189"/>
                  </a:cubicBezTo>
                  <a:cubicBezTo>
                    <a:pt x="96" y="187"/>
                    <a:pt x="97" y="186"/>
                    <a:pt x="99" y="186"/>
                  </a:cubicBezTo>
                  <a:cubicBezTo>
                    <a:pt x="103" y="187"/>
                    <a:pt x="107" y="188"/>
                    <a:pt x="111" y="189"/>
                  </a:cubicBezTo>
                  <a:cubicBezTo>
                    <a:pt x="113" y="191"/>
                    <a:pt x="113" y="191"/>
                    <a:pt x="113" y="191"/>
                  </a:cubicBezTo>
                  <a:cubicBezTo>
                    <a:pt x="126" y="213"/>
                    <a:pt x="126" y="213"/>
                    <a:pt x="126" y="213"/>
                  </a:cubicBezTo>
                  <a:cubicBezTo>
                    <a:pt x="127" y="214"/>
                    <a:pt x="128" y="216"/>
                    <a:pt x="129" y="216"/>
                  </a:cubicBezTo>
                  <a:cubicBezTo>
                    <a:pt x="132" y="217"/>
                    <a:pt x="132" y="217"/>
                    <a:pt x="132" y="217"/>
                  </a:cubicBezTo>
                  <a:cubicBezTo>
                    <a:pt x="146" y="212"/>
                    <a:pt x="146" y="212"/>
                    <a:pt x="146" y="212"/>
                  </a:cubicBezTo>
                  <a:cubicBezTo>
                    <a:pt x="148" y="212"/>
                    <a:pt x="148" y="209"/>
                    <a:pt x="147" y="207"/>
                  </a:cubicBezTo>
                  <a:cubicBezTo>
                    <a:pt x="139" y="183"/>
                    <a:pt x="139" y="183"/>
                    <a:pt x="139" y="183"/>
                  </a:cubicBezTo>
                  <a:cubicBezTo>
                    <a:pt x="138" y="181"/>
                    <a:pt x="138" y="179"/>
                    <a:pt x="138" y="178"/>
                  </a:cubicBezTo>
                  <a:cubicBezTo>
                    <a:pt x="140" y="175"/>
                    <a:pt x="142" y="172"/>
                    <a:pt x="144" y="168"/>
                  </a:cubicBezTo>
                  <a:cubicBezTo>
                    <a:pt x="145" y="168"/>
                    <a:pt x="145" y="168"/>
                    <a:pt x="145" y="168"/>
                  </a:cubicBezTo>
                  <a:cubicBezTo>
                    <a:pt x="164" y="178"/>
                    <a:pt x="164" y="178"/>
                    <a:pt x="164" y="178"/>
                  </a:cubicBezTo>
                  <a:cubicBezTo>
                    <a:pt x="167" y="180"/>
                    <a:pt x="168" y="179"/>
                    <a:pt x="169" y="177"/>
                  </a:cubicBezTo>
                  <a:cubicBezTo>
                    <a:pt x="171" y="157"/>
                    <a:pt x="171" y="157"/>
                    <a:pt x="171" y="157"/>
                  </a:cubicBezTo>
                  <a:cubicBezTo>
                    <a:pt x="171" y="155"/>
                    <a:pt x="170" y="152"/>
                    <a:pt x="168" y="150"/>
                  </a:cubicBezTo>
                  <a:cubicBezTo>
                    <a:pt x="150" y="134"/>
                    <a:pt x="150" y="134"/>
                    <a:pt x="150" y="134"/>
                  </a:cubicBezTo>
                  <a:cubicBezTo>
                    <a:pt x="149" y="133"/>
                    <a:pt x="148" y="131"/>
                    <a:pt x="147" y="129"/>
                  </a:cubicBezTo>
                  <a:cubicBezTo>
                    <a:pt x="146" y="123"/>
                    <a:pt x="145" y="118"/>
                    <a:pt x="143" y="112"/>
                  </a:cubicBezTo>
                  <a:cubicBezTo>
                    <a:pt x="144" y="111"/>
                    <a:pt x="144" y="111"/>
                    <a:pt x="144" y="111"/>
                  </a:cubicBezTo>
                  <a:cubicBezTo>
                    <a:pt x="157" y="103"/>
                    <a:pt x="157" y="103"/>
                    <a:pt x="157" y="103"/>
                  </a:cubicBezTo>
                  <a:cubicBezTo>
                    <a:pt x="158" y="102"/>
                    <a:pt x="159" y="100"/>
                    <a:pt x="157" y="97"/>
                  </a:cubicBezTo>
                  <a:cubicBezTo>
                    <a:pt x="146" y="74"/>
                    <a:pt x="146" y="74"/>
                    <a:pt x="146" y="74"/>
                  </a:cubicBezTo>
                  <a:cubicBezTo>
                    <a:pt x="145" y="72"/>
                    <a:pt x="144" y="71"/>
                    <a:pt x="143" y="70"/>
                  </a:cubicBezTo>
                  <a:cubicBezTo>
                    <a:pt x="141" y="70"/>
                    <a:pt x="141" y="70"/>
                    <a:pt x="141" y="70"/>
                  </a:cubicBezTo>
                  <a:cubicBezTo>
                    <a:pt x="124" y="70"/>
                    <a:pt x="124" y="70"/>
                    <a:pt x="124" y="70"/>
                  </a:cubicBezTo>
                  <a:cubicBezTo>
                    <a:pt x="123" y="70"/>
                    <a:pt x="122" y="70"/>
                    <a:pt x="121" y="69"/>
                  </a:cubicBezTo>
                  <a:cubicBezTo>
                    <a:pt x="120" y="68"/>
                    <a:pt x="120" y="68"/>
                    <a:pt x="120" y="68"/>
                  </a:cubicBezTo>
                  <a:cubicBezTo>
                    <a:pt x="117" y="63"/>
                    <a:pt x="113" y="59"/>
                    <a:pt x="108" y="54"/>
                  </a:cubicBezTo>
                  <a:cubicBezTo>
                    <a:pt x="108" y="52"/>
                    <a:pt x="108" y="52"/>
                    <a:pt x="108" y="52"/>
                  </a:cubicBezTo>
                  <a:cubicBezTo>
                    <a:pt x="107" y="31"/>
                    <a:pt x="107" y="31"/>
                    <a:pt x="107" y="31"/>
                  </a:cubicBezTo>
                  <a:cubicBezTo>
                    <a:pt x="108" y="28"/>
                    <a:pt x="106" y="25"/>
                    <a:pt x="104" y="24"/>
                  </a:cubicBezTo>
                  <a:cubicBezTo>
                    <a:pt x="86" y="10"/>
                    <a:pt x="86" y="10"/>
                    <a:pt x="86" y="10"/>
                  </a:cubicBezTo>
                  <a:cubicBezTo>
                    <a:pt x="85" y="10"/>
                    <a:pt x="85" y="10"/>
                    <a:pt x="85" y="10"/>
                  </a:cubicBezTo>
                  <a:cubicBezTo>
                    <a:pt x="83" y="9"/>
                    <a:pt x="82" y="10"/>
                    <a:pt x="81" y="12"/>
                  </a:cubicBezTo>
                  <a:cubicBezTo>
                    <a:pt x="76" y="28"/>
                    <a:pt x="76" y="28"/>
                    <a:pt x="76" y="28"/>
                  </a:cubicBezTo>
                  <a:cubicBezTo>
                    <a:pt x="75" y="30"/>
                    <a:pt x="75" y="31"/>
                    <a:pt x="73" y="31"/>
                  </a:cubicBezTo>
                  <a:cubicBezTo>
                    <a:pt x="69" y="30"/>
                    <a:pt x="65" y="29"/>
                    <a:pt x="61" y="28"/>
                  </a:cubicBezTo>
                  <a:cubicBezTo>
                    <a:pt x="59" y="26"/>
                    <a:pt x="59" y="26"/>
                    <a:pt x="59" y="26"/>
                  </a:cubicBezTo>
                  <a:cubicBezTo>
                    <a:pt x="46" y="4"/>
                    <a:pt x="46" y="4"/>
                    <a:pt x="46" y="4"/>
                  </a:cubicBezTo>
                  <a:cubicBezTo>
                    <a:pt x="45" y="3"/>
                    <a:pt x="44" y="1"/>
                    <a:pt x="43" y="1"/>
                  </a:cubicBezTo>
                  <a:cubicBezTo>
                    <a:pt x="40" y="0"/>
                    <a:pt x="40" y="0"/>
                    <a:pt x="40" y="0"/>
                  </a:cubicBezTo>
                  <a:cubicBezTo>
                    <a:pt x="26" y="5"/>
                    <a:pt x="26" y="5"/>
                    <a:pt x="26" y="5"/>
                  </a:cubicBezTo>
                  <a:cubicBezTo>
                    <a:pt x="24" y="5"/>
                    <a:pt x="23" y="8"/>
                    <a:pt x="25" y="10"/>
                  </a:cubicBezTo>
                  <a:cubicBezTo>
                    <a:pt x="33" y="34"/>
                    <a:pt x="33" y="34"/>
                    <a:pt x="33" y="34"/>
                  </a:cubicBezTo>
                  <a:cubicBezTo>
                    <a:pt x="34" y="36"/>
                    <a:pt x="34" y="38"/>
                    <a:pt x="34" y="39"/>
                  </a:cubicBezTo>
                  <a:cubicBezTo>
                    <a:pt x="31" y="42"/>
                    <a:pt x="29" y="45"/>
                    <a:pt x="28" y="49"/>
                  </a:cubicBezTo>
                  <a:cubicBezTo>
                    <a:pt x="26" y="49"/>
                    <a:pt x="26" y="49"/>
                    <a:pt x="26" y="49"/>
                  </a:cubicBezTo>
                  <a:cubicBezTo>
                    <a:pt x="7" y="39"/>
                    <a:pt x="7" y="39"/>
                    <a:pt x="7" y="39"/>
                  </a:cubicBezTo>
                  <a:cubicBezTo>
                    <a:pt x="5" y="37"/>
                    <a:pt x="3" y="38"/>
                    <a:pt x="3" y="40"/>
                  </a:cubicBezTo>
                  <a:lnTo>
                    <a:pt x="1" y="6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7" name="Freeform 458">
              <a:extLst>
                <a:ext uri="{FF2B5EF4-FFF2-40B4-BE49-F238E27FC236}">
                  <a16:creationId xmlns:a16="http://schemas.microsoft.com/office/drawing/2014/main" id="{2829AA0B-5DF3-82BF-4DBB-B5C71826E336}"/>
                </a:ext>
              </a:extLst>
            </p:cNvPr>
            <p:cNvSpPr>
              <a:spLocks/>
            </p:cNvSpPr>
            <p:nvPr userDrawn="1"/>
          </p:nvSpPr>
          <p:spPr bwMode="auto">
            <a:xfrm>
              <a:off x="3681413" y="1604963"/>
              <a:ext cx="61913" cy="34925"/>
            </a:xfrm>
            <a:custGeom>
              <a:avLst/>
              <a:gdLst>
                <a:gd name="T0" fmla="*/ 2147483646 w 39"/>
                <a:gd name="T1" fmla="*/ 0 h 22"/>
                <a:gd name="T2" fmla="*/ 2147483646 w 39"/>
                <a:gd name="T3" fmla="*/ 0 h 22"/>
                <a:gd name="T4" fmla="*/ 2147483646 w 39"/>
                <a:gd name="T5" fmla="*/ 2147483646 h 22"/>
                <a:gd name="T6" fmla="*/ 2147483646 w 39"/>
                <a:gd name="T7" fmla="*/ 2147483646 h 22"/>
                <a:gd name="T8" fmla="*/ 2147483646 w 39"/>
                <a:gd name="T9" fmla="*/ 2147483646 h 22"/>
                <a:gd name="T10" fmla="*/ 2147483646 w 39"/>
                <a:gd name="T11" fmla="*/ 2147483646 h 22"/>
                <a:gd name="T12" fmla="*/ 2147483646 w 39"/>
                <a:gd name="T13" fmla="*/ 2147483646 h 22"/>
                <a:gd name="T14" fmla="*/ 2147483646 w 39"/>
                <a:gd name="T15" fmla="*/ 2147483646 h 22"/>
                <a:gd name="T16" fmla="*/ 2147483646 w 39"/>
                <a:gd name="T17" fmla="*/ 2147483646 h 22"/>
                <a:gd name="T18" fmla="*/ 0 w 39"/>
                <a:gd name="T19" fmla="*/ 2147483646 h 22"/>
                <a:gd name="T20" fmla="*/ 2147483646 w 39"/>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 h="22">
                  <a:moveTo>
                    <a:pt x="17" y="0"/>
                  </a:moveTo>
                  <a:lnTo>
                    <a:pt x="19" y="0"/>
                  </a:lnTo>
                  <a:lnTo>
                    <a:pt x="20" y="1"/>
                  </a:lnTo>
                  <a:lnTo>
                    <a:pt x="38" y="10"/>
                  </a:lnTo>
                  <a:lnTo>
                    <a:pt x="39" y="10"/>
                  </a:lnTo>
                  <a:lnTo>
                    <a:pt x="21" y="22"/>
                  </a:lnTo>
                  <a:lnTo>
                    <a:pt x="18" y="21"/>
                  </a:lnTo>
                  <a:lnTo>
                    <a:pt x="2" y="11"/>
                  </a:lnTo>
                  <a:lnTo>
                    <a:pt x="1" y="10"/>
                  </a:lnTo>
                  <a:lnTo>
                    <a:pt x="0" y="10"/>
                  </a:lnTo>
                  <a:lnTo>
                    <a:pt x="17" y="0"/>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8" name="Freeform 459">
              <a:extLst>
                <a:ext uri="{FF2B5EF4-FFF2-40B4-BE49-F238E27FC236}">
                  <a16:creationId xmlns:a16="http://schemas.microsoft.com/office/drawing/2014/main" id="{C6D9A8D0-09E9-EE9B-A3F4-0F724FA92E04}"/>
                </a:ext>
              </a:extLst>
            </p:cNvPr>
            <p:cNvSpPr>
              <a:spLocks noEditPoints="1"/>
            </p:cNvSpPr>
            <p:nvPr userDrawn="1"/>
          </p:nvSpPr>
          <p:spPr bwMode="auto">
            <a:xfrm>
              <a:off x="3675063" y="1584326"/>
              <a:ext cx="200025" cy="255588"/>
            </a:xfrm>
            <a:custGeom>
              <a:avLst/>
              <a:gdLst>
                <a:gd name="T0" fmla="*/ 2147483646 w 126"/>
                <a:gd name="T1" fmla="*/ 2147483646 h 161"/>
                <a:gd name="T2" fmla="*/ 2147483646 w 126"/>
                <a:gd name="T3" fmla="*/ 2147483646 h 161"/>
                <a:gd name="T4" fmla="*/ 2147483646 w 126"/>
                <a:gd name="T5" fmla="*/ 2147483646 h 161"/>
                <a:gd name="T6" fmla="*/ 0 w 126"/>
                <a:gd name="T7" fmla="*/ 2147483646 h 161"/>
                <a:gd name="T8" fmla="*/ 2147483646 w 126"/>
                <a:gd name="T9" fmla="*/ 2147483646 h 161"/>
                <a:gd name="T10" fmla="*/ 2147483646 w 126"/>
                <a:gd name="T11" fmla="*/ 2147483646 h 161"/>
                <a:gd name="T12" fmla="*/ 2147483646 w 126"/>
                <a:gd name="T13" fmla="*/ 2147483646 h 161"/>
                <a:gd name="T14" fmla="*/ 2147483646 w 126"/>
                <a:gd name="T15" fmla="*/ 2147483646 h 161"/>
                <a:gd name="T16" fmla="*/ 2147483646 w 126"/>
                <a:gd name="T17" fmla="*/ 2147483646 h 161"/>
                <a:gd name="T18" fmla="*/ 2147483646 w 126"/>
                <a:gd name="T19" fmla="*/ 2147483646 h 161"/>
                <a:gd name="T20" fmla="*/ 2147483646 w 126"/>
                <a:gd name="T21" fmla="*/ 2147483646 h 161"/>
                <a:gd name="T22" fmla="*/ 2147483646 w 126"/>
                <a:gd name="T23" fmla="*/ 2147483646 h 161"/>
                <a:gd name="T24" fmla="*/ 2147483646 w 126"/>
                <a:gd name="T25" fmla="*/ 2147483646 h 161"/>
                <a:gd name="T26" fmla="*/ 2147483646 w 126"/>
                <a:gd name="T27" fmla="*/ 2147483646 h 161"/>
                <a:gd name="T28" fmla="*/ 2147483646 w 126"/>
                <a:gd name="T29" fmla="*/ 2147483646 h 161"/>
                <a:gd name="T30" fmla="*/ 2147483646 w 126"/>
                <a:gd name="T31" fmla="*/ 2147483646 h 161"/>
                <a:gd name="T32" fmla="*/ 2147483646 w 126"/>
                <a:gd name="T33" fmla="*/ 2147483646 h 161"/>
                <a:gd name="T34" fmla="*/ 2147483646 w 126"/>
                <a:gd name="T35" fmla="*/ 2147483646 h 161"/>
                <a:gd name="T36" fmla="*/ 2147483646 w 126"/>
                <a:gd name="T37" fmla="*/ 2147483646 h 161"/>
                <a:gd name="T38" fmla="*/ 2147483646 w 126"/>
                <a:gd name="T39" fmla="*/ 2147483646 h 161"/>
                <a:gd name="T40" fmla="*/ 2147483646 w 126"/>
                <a:gd name="T41" fmla="*/ 2147483646 h 161"/>
                <a:gd name="T42" fmla="*/ 2147483646 w 126"/>
                <a:gd name="T43" fmla="*/ 2147483646 h 161"/>
                <a:gd name="T44" fmla="*/ 2147483646 w 126"/>
                <a:gd name="T45" fmla="*/ 2147483646 h 161"/>
                <a:gd name="T46" fmla="*/ 2147483646 w 126"/>
                <a:gd name="T47" fmla="*/ 2147483646 h 161"/>
                <a:gd name="T48" fmla="*/ 2147483646 w 126"/>
                <a:gd name="T49" fmla="*/ 2147483646 h 161"/>
                <a:gd name="T50" fmla="*/ 2147483646 w 126"/>
                <a:gd name="T51" fmla="*/ 2147483646 h 161"/>
                <a:gd name="T52" fmla="*/ 2147483646 w 126"/>
                <a:gd name="T53" fmla="*/ 2147483646 h 161"/>
                <a:gd name="T54" fmla="*/ 2147483646 w 126"/>
                <a:gd name="T55" fmla="*/ 2147483646 h 161"/>
                <a:gd name="T56" fmla="*/ 2147483646 w 126"/>
                <a:gd name="T57" fmla="*/ 2147483646 h 161"/>
                <a:gd name="T58" fmla="*/ 2147483646 w 126"/>
                <a:gd name="T59" fmla="*/ 2147483646 h 161"/>
                <a:gd name="T60" fmla="*/ 2147483646 w 126"/>
                <a:gd name="T61" fmla="*/ 2147483646 h 161"/>
                <a:gd name="T62" fmla="*/ 2147483646 w 126"/>
                <a:gd name="T63" fmla="*/ 2147483646 h 161"/>
                <a:gd name="T64" fmla="*/ 2147483646 w 126"/>
                <a:gd name="T65" fmla="*/ 2147483646 h 161"/>
                <a:gd name="T66" fmla="*/ 2147483646 w 126"/>
                <a:gd name="T67" fmla="*/ 2147483646 h 161"/>
                <a:gd name="T68" fmla="*/ 2147483646 w 126"/>
                <a:gd name="T69" fmla="*/ 2147483646 h 161"/>
                <a:gd name="T70" fmla="*/ 2147483646 w 126"/>
                <a:gd name="T71" fmla="*/ 0 h 161"/>
                <a:gd name="T72" fmla="*/ 2147483646 w 126"/>
                <a:gd name="T73" fmla="*/ 2147483646 h 161"/>
                <a:gd name="T74" fmla="*/ 2147483646 w 126"/>
                <a:gd name="T75" fmla="*/ 2147483646 h 161"/>
                <a:gd name="T76" fmla="*/ 2147483646 w 126"/>
                <a:gd name="T77" fmla="*/ 2147483646 h 161"/>
                <a:gd name="T78" fmla="*/ 2147483646 w 126"/>
                <a:gd name="T79" fmla="*/ 2147483646 h 161"/>
                <a:gd name="T80" fmla="*/ 0 w 126"/>
                <a:gd name="T81" fmla="*/ 2147483646 h 1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61">
                  <a:moveTo>
                    <a:pt x="58" y="100"/>
                  </a:moveTo>
                  <a:cubicBezTo>
                    <a:pt x="48" y="91"/>
                    <a:pt x="41" y="75"/>
                    <a:pt x="44" y="64"/>
                  </a:cubicBezTo>
                  <a:cubicBezTo>
                    <a:pt x="46" y="55"/>
                    <a:pt x="54" y="53"/>
                    <a:pt x="63" y="58"/>
                  </a:cubicBezTo>
                  <a:cubicBezTo>
                    <a:pt x="64" y="59"/>
                    <a:pt x="66" y="60"/>
                    <a:pt x="68" y="61"/>
                  </a:cubicBezTo>
                  <a:cubicBezTo>
                    <a:pt x="78" y="70"/>
                    <a:pt x="85" y="86"/>
                    <a:pt x="82" y="97"/>
                  </a:cubicBezTo>
                  <a:cubicBezTo>
                    <a:pt x="80" y="106"/>
                    <a:pt x="72" y="108"/>
                    <a:pt x="63" y="103"/>
                  </a:cubicBezTo>
                  <a:cubicBezTo>
                    <a:pt x="61" y="102"/>
                    <a:pt x="60" y="101"/>
                    <a:pt x="58" y="100"/>
                  </a:cubicBezTo>
                  <a:close/>
                  <a:moveTo>
                    <a:pt x="0" y="37"/>
                  </a:moveTo>
                  <a:cubicBezTo>
                    <a:pt x="0" y="39"/>
                    <a:pt x="1" y="41"/>
                    <a:pt x="2" y="42"/>
                  </a:cubicBezTo>
                  <a:cubicBezTo>
                    <a:pt x="15" y="56"/>
                    <a:pt x="15" y="56"/>
                    <a:pt x="15" y="56"/>
                  </a:cubicBezTo>
                  <a:cubicBezTo>
                    <a:pt x="16" y="57"/>
                    <a:pt x="17" y="58"/>
                    <a:pt x="17" y="60"/>
                  </a:cubicBezTo>
                  <a:cubicBezTo>
                    <a:pt x="17" y="63"/>
                    <a:pt x="18" y="68"/>
                    <a:pt x="19" y="72"/>
                  </a:cubicBezTo>
                  <a:cubicBezTo>
                    <a:pt x="18" y="72"/>
                    <a:pt x="18" y="72"/>
                    <a:pt x="18" y="72"/>
                  </a:cubicBezTo>
                  <a:cubicBezTo>
                    <a:pt x="8" y="77"/>
                    <a:pt x="8" y="77"/>
                    <a:pt x="8" y="77"/>
                  </a:cubicBezTo>
                  <a:cubicBezTo>
                    <a:pt x="7" y="77"/>
                    <a:pt x="6" y="79"/>
                    <a:pt x="7" y="81"/>
                  </a:cubicBezTo>
                  <a:cubicBezTo>
                    <a:pt x="14" y="98"/>
                    <a:pt x="14" y="98"/>
                    <a:pt x="14" y="98"/>
                  </a:cubicBezTo>
                  <a:cubicBezTo>
                    <a:pt x="15" y="99"/>
                    <a:pt x="15" y="101"/>
                    <a:pt x="16" y="101"/>
                  </a:cubicBezTo>
                  <a:cubicBezTo>
                    <a:pt x="18" y="101"/>
                    <a:pt x="18" y="101"/>
                    <a:pt x="18" y="101"/>
                  </a:cubicBezTo>
                  <a:cubicBezTo>
                    <a:pt x="31" y="103"/>
                    <a:pt x="31" y="103"/>
                    <a:pt x="31" y="103"/>
                  </a:cubicBezTo>
                  <a:cubicBezTo>
                    <a:pt x="32" y="104"/>
                    <a:pt x="32" y="104"/>
                    <a:pt x="32" y="104"/>
                  </a:cubicBezTo>
                  <a:cubicBezTo>
                    <a:pt x="34" y="105"/>
                    <a:pt x="34" y="105"/>
                    <a:pt x="34" y="105"/>
                  </a:cubicBezTo>
                  <a:cubicBezTo>
                    <a:pt x="36" y="109"/>
                    <a:pt x="39" y="112"/>
                    <a:pt x="42" y="116"/>
                  </a:cubicBezTo>
                  <a:cubicBezTo>
                    <a:pt x="42" y="117"/>
                    <a:pt x="42" y="117"/>
                    <a:pt x="42" y="117"/>
                  </a:cubicBezTo>
                  <a:cubicBezTo>
                    <a:pt x="41" y="132"/>
                    <a:pt x="41" y="132"/>
                    <a:pt x="41" y="132"/>
                  </a:cubicBezTo>
                  <a:cubicBezTo>
                    <a:pt x="41" y="134"/>
                    <a:pt x="41" y="136"/>
                    <a:pt x="43" y="137"/>
                  </a:cubicBezTo>
                  <a:cubicBezTo>
                    <a:pt x="56" y="149"/>
                    <a:pt x="56" y="149"/>
                    <a:pt x="56" y="149"/>
                  </a:cubicBezTo>
                  <a:cubicBezTo>
                    <a:pt x="57" y="149"/>
                    <a:pt x="57" y="149"/>
                    <a:pt x="57" y="149"/>
                  </a:cubicBezTo>
                  <a:cubicBezTo>
                    <a:pt x="58" y="150"/>
                    <a:pt x="59" y="150"/>
                    <a:pt x="60" y="148"/>
                  </a:cubicBezTo>
                  <a:cubicBezTo>
                    <a:pt x="65" y="137"/>
                    <a:pt x="65" y="137"/>
                    <a:pt x="65" y="137"/>
                  </a:cubicBezTo>
                  <a:cubicBezTo>
                    <a:pt x="66" y="136"/>
                    <a:pt x="66" y="136"/>
                    <a:pt x="67" y="136"/>
                  </a:cubicBezTo>
                  <a:cubicBezTo>
                    <a:pt x="71" y="137"/>
                    <a:pt x="74" y="138"/>
                    <a:pt x="77" y="139"/>
                  </a:cubicBezTo>
                  <a:cubicBezTo>
                    <a:pt x="78" y="141"/>
                    <a:pt x="78" y="141"/>
                    <a:pt x="78" y="141"/>
                  </a:cubicBezTo>
                  <a:cubicBezTo>
                    <a:pt x="87" y="158"/>
                    <a:pt x="87" y="158"/>
                    <a:pt x="87" y="158"/>
                  </a:cubicBezTo>
                  <a:cubicBezTo>
                    <a:pt x="87" y="159"/>
                    <a:pt x="88" y="160"/>
                    <a:pt x="89" y="161"/>
                  </a:cubicBezTo>
                  <a:cubicBezTo>
                    <a:pt x="91" y="161"/>
                    <a:pt x="91" y="161"/>
                    <a:pt x="91" y="161"/>
                  </a:cubicBezTo>
                  <a:cubicBezTo>
                    <a:pt x="102" y="160"/>
                    <a:pt x="102" y="160"/>
                    <a:pt x="102" y="160"/>
                  </a:cubicBezTo>
                  <a:cubicBezTo>
                    <a:pt x="104" y="159"/>
                    <a:pt x="104" y="158"/>
                    <a:pt x="103" y="156"/>
                  </a:cubicBezTo>
                  <a:cubicBezTo>
                    <a:pt x="99" y="138"/>
                    <a:pt x="99" y="138"/>
                    <a:pt x="99" y="138"/>
                  </a:cubicBezTo>
                  <a:cubicBezTo>
                    <a:pt x="98" y="137"/>
                    <a:pt x="98" y="135"/>
                    <a:pt x="98" y="135"/>
                  </a:cubicBezTo>
                  <a:cubicBezTo>
                    <a:pt x="100" y="133"/>
                    <a:pt x="102" y="131"/>
                    <a:pt x="104" y="128"/>
                  </a:cubicBezTo>
                  <a:cubicBezTo>
                    <a:pt x="105" y="129"/>
                    <a:pt x="105" y="129"/>
                    <a:pt x="105" y="129"/>
                  </a:cubicBezTo>
                  <a:cubicBezTo>
                    <a:pt x="119" y="138"/>
                    <a:pt x="119" y="138"/>
                    <a:pt x="119" y="138"/>
                  </a:cubicBezTo>
                  <a:cubicBezTo>
                    <a:pt x="119" y="138"/>
                    <a:pt x="119" y="138"/>
                    <a:pt x="119" y="138"/>
                  </a:cubicBezTo>
                  <a:cubicBezTo>
                    <a:pt x="121" y="139"/>
                    <a:pt x="122" y="139"/>
                    <a:pt x="122" y="137"/>
                  </a:cubicBezTo>
                  <a:cubicBezTo>
                    <a:pt x="125" y="124"/>
                    <a:pt x="125" y="124"/>
                    <a:pt x="125" y="124"/>
                  </a:cubicBezTo>
                  <a:cubicBezTo>
                    <a:pt x="126" y="123"/>
                    <a:pt x="125" y="120"/>
                    <a:pt x="123" y="119"/>
                  </a:cubicBezTo>
                  <a:cubicBezTo>
                    <a:pt x="111" y="105"/>
                    <a:pt x="111" y="105"/>
                    <a:pt x="111" y="105"/>
                  </a:cubicBezTo>
                  <a:cubicBezTo>
                    <a:pt x="110" y="104"/>
                    <a:pt x="109" y="103"/>
                    <a:pt x="109" y="102"/>
                  </a:cubicBezTo>
                  <a:cubicBezTo>
                    <a:pt x="108" y="98"/>
                    <a:pt x="108" y="94"/>
                    <a:pt x="107" y="90"/>
                  </a:cubicBezTo>
                  <a:cubicBezTo>
                    <a:pt x="108" y="89"/>
                    <a:pt x="108" y="89"/>
                    <a:pt x="108" y="89"/>
                  </a:cubicBezTo>
                  <a:cubicBezTo>
                    <a:pt x="118" y="85"/>
                    <a:pt x="118" y="85"/>
                    <a:pt x="118" y="85"/>
                  </a:cubicBezTo>
                  <a:cubicBezTo>
                    <a:pt x="119" y="84"/>
                    <a:pt x="120" y="83"/>
                    <a:pt x="119" y="81"/>
                  </a:cubicBezTo>
                  <a:cubicBezTo>
                    <a:pt x="112" y="63"/>
                    <a:pt x="112" y="63"/>
                    <a:pt x="112" y="63"/>
                  </a:cubicBezTo>
                  <a:cubicBezTo>
                    <a:pt x="111" y="62"/>
                    <a:pt x="110" y="61"/>
                    <a:pt x="109" y="60"/>
                  </a:cubicBezTo>
                  <a:cubicBezTo>
                    <a:pt x="108" y="60"/>
                    <a:pt x="108" y="60"/>
                    <a:pt x="108" y="60"/>
                  </a:cubicBezTo>
                  <a:cubicBezTo>
                    <a:pt x="95" y="58"/>
                    <a:pt x="95" y="58"/>
                    <a:pt x="95" y="58"/>
                  </a:cubicBezTo>
                  <a:cubicBezTo>
                    <a:pt x="93" y="58"/>
                    <a:pt x="93" y="58"/>
                    <a:pt x="93" y="58"/>
                  </a:cubicBezTo>
                  <a:cubicBezTo>
                    <a:pt x="92" y="57"/>
                    <a:pt x="92" y="57"/>
                    <a:pt x="92" y="57"/>
                  </a:cubicBezTo>
                  <a:cubicBezTo>
                    <a:pt x="89" y="53"/>
                    <a:pt x="87" y="49"/>
                    <a:pt x="84" y="46"/>
                  </a:cubicBezTo>
                  <a:cubicBezTo>
                    <a:pt x="84" y="44"/>
                    <a:pt x="84" y="44"/>
                    <a:pt x="84" y="44"/>
                  </a:cubicBezTo>
                  <a:cubicBezTo>
                    <a:pt x="85" y="29"/>
                    <a:pt x="85" y="29"/>
                    <a:pt x="85" y="29"/>
                  </a:cubicBezTo>
                  <a:cubicBezTo>
                    <a:pt x="85" y="28"/>
                    <a:pt x="84" y="25"/>
                    <a:pt x="83" y="24"/>
                  </a:cubicBezTo>
                  <a:cubicBezTo>
                    <a:pt x="69" y="12"/>
                    <a:pt x="69" y="12"/>
                    <a:pt x="69" y="12"/>
                  </a:cubicBezTo>
                  <a:cubicBezTo>
                    <a:pt x="69" y="12"/>
                    <a:pt x="69" y="12"/>
                    <a:pt x="69" y="12"/>
                  </a:cubicBezTo>
                  <a:cubicBezTo>
                    <a:pt x="67" y="11"/>
                    <a:pt x="66" y="12"/>
                    <a:pt x="66" y="13"/>
                  </a:cubicBezTo>
                  <a:cubicBezTo>
                    <a:pt x="60" y="24"/>
                    <a:pt x="60" y="24"/>
                    <a:pt x="60" y="24"/>
                  </a:cubicBezTo>
                  <a:cubicBezTo>
                    <a:pt x="60" y="25"/>
                    <a:pt x="59" y="26"/>
                    <a:pt x="58" y="25"/>
                  </a:cubicBezTo>
                  <a:cubicBezTo>
                    <a:pt x="55" y="24"/>
                    <a:pt x="52" y="23"/>
                    <a:pt x="49" y="22"/>
                  </a:cubicBezTo>
                  <a:cubicBezTo>
                    <a:pt x="48" y="21"/>
                    <a:pt x="48" y="21"/>
                    <a:pt x="48" y="21"/>
                  </a:cubicBezTo>
                  <a:cubicBezTo>
                    <a:pt x="39" y="4"/>
                    <a:pt x="39" y="4"/>
                    <a:pt x="39" y="4"/>
                  </a:cubicBezTo>
                  <a:cubicBezTo>
                    <a:pt x="38" y="2"/>
                    <a:pt x="37" y="1"/>
                    <a:pt x="37" y="1"/>
                  </a:cubicBezTo>
                  <a:cubicBezTo>
                    <a:pt x="35" y="0"/>
                    <a:pt x="35" y="0"/>
                    <a:pt x="35" y="0"/>
                  </a:cubicBezTo>
                  <a:cubicBezTo>
                    <a:pt x="23" y="2"/>
                    <a:pt x="23" y="2"/>
                    <a:pt x="23" y="2"/>
                  </a:cubicBezTo>
                  <a:cubicBezTo>
                    <a:pt x="22" y="2"/>
                    <a:pt x="22" y="4"/>
                    <a:pt x="22" y="6"/>
                  </a:cubicBezTo>
                  <a:cubicBezTo>
                    <a:pt x="27" y="23"/>
                    <a:pt x="27" y="23"/>
                    <a:pt x="27" y="23"/>
                  </a:cubicBezTo>
                  <a:cubicBezTo>
                    <a:pt x="28" y="25"/>
                    <a:pt x="28" y="26"/>
                    <a:pt x="27" y="27"/>
                  </a:cubicBezTo>
                  <a:cubicBezTo>
                    <a:pt x="25" y="28"/>
                    <a:pt x="24" y="31"/>
                    <a:pt x="22" y="33"/>
                  </a:cubicBezTo>
                  <a:cubicBezTo>
                    <a:pt x="21" y="32"/>
                    <a:pt x="21" y="32"/>
                    <a:pt x="21" y="32"/>
                  </a:cubicBezTo>
                  <a:cubicBezTo>
                    <a:pt x="7" y="23"/>
                    <a:pt x="7" y="23"/>
                    <a:pt x="7" y="23"/>
                  </a:cubicBezTo>
                  <a:cubicBezTo>
                    <a:pt x="6" y="23"/>
                    <a:pt x="6" y="23"/>
                    <a:pt x="6" y="23"/>
                  </a:cubicBezTo>
                  <a:cubicBezTo>
                    <a:pt x="5" y="22"/>
                    <a:pt x="4" y="23"/>
                    <a:pt x="4" y="24"/>
                  </a:cubicBezTo>
                  <a:lnTo>
                    <a:pt x="0" y="37"/>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9" name="Freeform 460">
              <a:extLst>
                <a:ext uri="{FF2B5EF4-FFF2-40B4-BE49-F238E27FC236}">
                  <a16:creationId xmlns:a16="http://schemas.microsoft.com/office/drawing/2014/main" id="{A590EE6E-2997-36DF-C7E2-75A23492B772}"/>
                </a:ext>
              </a:extLst>
            </p:cNvPr>
            <p:cNvSpPr>
              <a:spLocks noEditPoints="1"/>
            </p:cNvSpPr>
            <p:nvPr userDrawn="1"/>
          </p:nvSpPr>
          <p:spPr bwMode="auto">
            <a:xfrm>
              <a:off x="2519363" y="5186363"/>
              <a:ext cx="979488" cy="198438"/>
            </a:xfrm>
            <a:custGeom>
              <a:avLst/>
              <a:gdLst>
                <a:gd name="T0" fmla="*/ 2147483646 w 617"/>
                <a:gd name="T1" fmla="*/ 2147483646 h 125"/>
                <a:gd name="T2" fmla="*/ 2147483646 w 617"/>
                <a:gd name="T3" fmla="*/ 2147483646 h 125"/>
                <a:gd name="T4" fmla="*/ 2147483646 w 617"/>
                <a:gd name="T5" fmla="*/ 2147483646 h 125"/>
                <a:gd name="T6" fmla="*/ 2147483646 w 617"/>
                <a:gd name="T7" fmla="*/ 2147483646 h 125"/>
                <a:gd name="T8" fmla="*/ 2147483646 w 617"/>
                <a:gd name="T9" fmla="*/ 2147483646 h 125"/>
                <a:gd name="T10" fmla="*/ 2147483646 w 617"/>
                <a:gd name="T11" fmla="*/ 2147483646 h 125"/>
                <a:gd name="T12" fmla="*/ 2147483646 w 617"/>
                <a:gd name="T13" fmla="*/ 2147483646 h 125"/>
                <a:gd name="T14" fmla="*/ 2147483646 w 617"/>
                <a:gd name="T15" fmla="*/ 0 h 125"/>
                <a:gd name="T16" fmla="*/ 0 w 617"/>
                <a:gd name="T17" fmla="*/ 2147483646 h 125"/>
                <a:gd name="T18" fmla="*/ 2147483646 w 617"/>
                <a:gd name="T19" fmla="*/ 2147483646 h 125"/>
                <a:gd name="T20" fmla="*/ 2147483646 w 617"/>
                <a:gd name="T21" fmla="*/ 2147483646 h 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7" h="125">
                  <a:moveTo>
                    <a:pt x="429" y="94"/>
                  </a:moveTo>
                  <a:lnTo>
                    <a:pt x="148" y="94"/>
                  </a:lnTo>
                  <a:lnTo>
                    <a:pt x="279" y="36"/>
                  </a:lnTo>
                  <a:lnTo>
                    <a:pt x="429" y="94"/>
                  </a:lnTo>
                  <a:close/>
                  <a:moveTo>
                    <a:pt x="617" y="124"/>
                  </a:moveTo>
                  <a:lnTo>
                    <a:pt x="615" y="108"/>
                  </a:lnTo>
                  <a:lnTo>
                    <a:pt x="288" y="0"/>
                  </a:lnTo>
                  <a:lnTo>
                    <a:pt x="0" y="108"/>
                  </a:lnTo>
                  <a:lnTo>
                    <a:pt x="2" y="125"/>
                  </a:lnTo>
                  <a:lnTo>
                    <a:pt x="617" y="12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0" name="Freeform 461">
              <a:extLst>
                <a:ext uri="{FF2B5EF4-FFF2-40B4-BE49-F238E27FC236}">
                  <a16:creationId xmlns:a16="http://schemas.microsoft.com/office/drawing/2014/main" id="{B9EB3D39-46F4-51F1-A220-3072F27DD010}"/>
                </a:ext>
              </a:extLst>
            </p:cNvPr>
            <p:cNvSpPr>
              <a:spLocks noEditPoints="1"/>
            </p:cNvSpPr>
            <p:nvPr userDrawn="1"/>
          </p:nvSpPr>
          <p:spPr bwMode="auto">
            <a:xfrm>
              <a:off x="2519363" y="5154613"/>
              <a:ext cx="976313" cy="203200"/>
            </a:xfrm>
            <a:custGeom>
              <a:avLst/>
              <a:gdLst>
                <a:gd name="T0" fmla="*/ 2147483646 w 615"/>
                <a:gd name="T1" fmla="*/ 2147483646 h 128"/>
                <a:gd name="T2" fmla="*/ 2147483646 w 615"/>
                <a:gd name="T3" fmla="*/ 2147483646 h 128"/>
                <a:gd name="T4" fmla="*/ 2147483646 w 615"/>
                <a:gd name="T5" fmla="*/ 2147483646 h 128"/>
                <a:gd name="T6" fmla="*/ 2147483646 w 615"/>
                <a:gd name="T7" fmla="*/ 2147483646 h 128"/>
                <a:gd name="T8" fmla="*/ 2147483646 w 615"/>
                <a:gd name="T9" fmla="*/ 2147483646 h 128"/>
                <a:gd name="T10" fmla="*/ 2147483646 w 615"/>
                <a:gd name="T11" fmla="*/ 2147483646 h 128"/>
                <a:gd name="T12" fmla="*/ 2147483646 w 615"/>
                <a:gd name="T13" fmla="*/ 0 h 128"/>
                <a:gd name="T14" fmla="*/ 0 w 615"/>
                <a:gd name="T15" fmla="*/ 2147483646 h 128"/>
                <a:gd name="T16" fmla="*/ 2147483646 w 615"/>
                <a:gd name="T17" fmla="*/ 2147483646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5" h="128">
                  <a:moveTo>
                    <a:pt x="427" y="99"/>
                  </a:moveTo>
                  <a:lnTo>
                    <a:pt x="147" y="99"/>
                  </a:lnTo>
                  <a:lnTo>
                    <a:pt x="277" y="40"/>
                  </a:lnTo>
                  <a:lnTo>
                    <a:pt x="427" y="99"/>
                  </a:lnTo>
                  <a:close/>
                  <a:moveTo>
                    <a:pt x="615" y="128"/>
                  </a:moveTo>
                  <a:lnTo>
                    <a:pt x="286" y="0"/>
                  </a:lnTo>
                  <a:lnTo>
                    <a:pt x="0" y="128"/>
                  </a:lnTo>
                  <a:lnTo>
                    <a:pt x="615" y="128"/>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 name="Freeform 462">
              <a:extLst>
                <a:ext uri="{FF2B5EF4-FFF2-40B4-BE49-F238E27FC236}">
                  <a16:creationId xmlns:a16="http://schemas.microsoft.com/office/drawing/2014/main" id="{12A77D0C-8707-A88E-2F1C-6F2B6F186D38}"/>
                </a:ext>
              </a:extLst>
            </p:cNvPr>
            <p:cNvSpPr>
              <a:spLocks/>
            </p:cNvSpPr>
            <p:nvPr userDrawn="1"/>
          </p:nvSpPr>
          <p:spPr bwMode="auto">
            <a:xfrm>
              <a:off x="3217863" y="5262563"/>
              <a:ext cx="42863" cy="19050"/>
            </a:xfrm>
            <a:custGeom>
              <a:avLst/>
              <a:gdLst>
                <a:gd name="T0" fmla="*/ 2147483646 w 27"/>
                <a:gd name="T1" fmla="*/ 0 h 12"/>
                <a:gd name="T2" fmla="*/ 0 w 27"/>
                <a:gd name="T3" fmla="*/ 2147483646 h 12"/>
                <a:gd name="T4" fmla="*/ 2147483646 w 27"/>
                <a:gd name="T5" fmla="*/ 2147483646 h 12"/>
                <a:gd name="T6" fmla="*/ 2147483646 w 27"/>
                <a:gd name="T7" fmla="*/ 2147483646 h 12"/>
                <a:gd name="T8" fmla="*/ 2147483646 w 27"/>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12">
                  <a:moveTo>
                    <a:pt x="23" y="0"/>
                  </a:moveTo>
                  <a:lnTo>
                    <a:pt x="0" y="11"/>
                  </a:lnTo>
                  <a:lnTo>
                    <a:pt x="4" y="12"/>
                  </a:lnTo>
                  <a:lnTo>
                    <a:pt x="27" y="2"/>
                  </a:lnTo>
                  <a:lnTo>
                    <a:pt x="23"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 name="Freeform 463">
              <a:extLst>
                <a:ext uri="{FF2B5EF4-FFF2-40B4-BE49-F238E27FC236}">
                  <a16:creationId xmlns:a16="http://schemas.microsoft.com/office/drawing/2014/main" id="{D4976180-9C5E-F81C-C63F-2BD245DCA26C}"/>
                </a:ext>
              </a:extLst>
            </p:cNvPr>
            <p:cNvSpPr>
              <a:spLocks/>
            </p:cNvSpPr>
            <p:nvPr userDrawn="1"/>
          </p:nvSpPr>
          <p:spPr bwMode="auto">
            <a:xfrm>
              <a:off x="3203576" y="5251451"/>
              <a:ext cx="26988" cy="11113"/>
            </a:xfrm>
            <a:custGeom>
              <a:avLst/>
              <a:gdLst>
                <a:gd name="T0" fmla="*/ 2147483646 w 17"/>
                <a:gd name="T1" fmla="*/ 0 h 7"/>
                <a:gd name="T2" fmla="*/ 0 w 17"/>
                <a:gd name="T3" fmla="*/ 2147483646 h 7"/>
                <a:gd name="T4" fmla="*/ 2147483646 w 17"/>
                <a:gd name="T5" fmla="*/ 2147483646 h 7"/>
                <a:gd name="T6" fmla="*/ 2147483646 w 17"/>
                <a:gd name="T7" fmla="*/ 2147483646 h 7"/>
                <a:gd name="T8" fmla="*/ 2147483646 w 17"/>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7">
                  <a:moveTo>
                    <a:pt x="13" y="0"/>
                  </a:moveTo>
                  <a:lnTo>
                    <a:pt x="0" y="6"/>
                  </a:lnTo>
                  <a:lnTo>
                    <a:pt x="4" y="7"/>
                  </a:lnTo>
                  <a:lnTo>
                    <a:pt x="17" y="1"/>
                  </a:lnTo>
                  <a:lnTo>
                    <a:pt x="13"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 name="Freeform 464">
              <a:extLst>
                <a:ext uri="{FF2B5EF4-FFF2-40B4-BE49-F238E27FC236}">
                  <a16:creationId xmlns:a16="http://schemas.microsoft.com/office/drawing/2014/main" id="{79E948EC-5B68-419C-96E0-7F555B40B9E6}"/>
                </a:ext>
              </a:extLst>
            </p:cNvPr>
            <p:cNvSpPr>
              <a:spLocks/>
            </p:cNvSpPr>
            <p:nvPr userDrawn="1"/>
          </p:nvSpPr>
          <p:spPr bwMode="auto">
            <a:xfrm>
              <a:off x="3155951" y="5238751"/>
              <a:ext cx="44450" cy="19050"/>
            </a:xfrm>
            <a:custGeom>
              <a:avLst/>
              <a:gdLst>
                <a:gd name="T0" fmla="*/ 2147483646 w 28"/>
                <a:gd name="T1" fmla="*/ 0 h 12"/>
                <a:gd name="T2" fmla="*/ 0 w 28"/>
                <a:gd name="T3" fmla="*/ 2147483646 h 12"/>
                <a:gd name="T4" fmla="*/ 2147483646 w 28"/>
                <a:gd name="T5" fmla="*/ 2147483646 h 12"/>
                <a:gd name="T6" fmla="*/ 2147483646 w 28"/>
                <a:gd name="T7" fmla="*/ 2147483646 h 12"/>
                <a:gd name="T8" fmla="*/ 2147483646 w 2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
                  <a:moveTo>
                    <a:pt x="24" y="0"/>
                  </a:moveTo>
                  <a:lnTo>
                    <a:pt x="0" y="11"/>
                  </a:lnTo>
                  <a:lnTo>
                    <a:pt x="4" y="12"/>
                  </a:lnTo>
                  <a:lnTo>
                    <a:pt x="28" y="2"/>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4" name="Freeform 465">
              <a:extLst>
                <a:ext uri="{FF2B5EF4-FFF2-40B4-BE49-F238E27FC236}">
                  <a16:creationId xmlns:a16="http://schemas.microsoft.com/office/drawing/2014/main" id="{F70A7421-3FDC-496B-8AE8-FCAD158EA240}"/>
                </a:ext>
              </a:extLst>
            </p:cNvPr>
            <p:cNvSpPr>
              <a:spLocks/>
            </p:cNvSpPr>
            <p:nvPr userDrawn="1"/>
          </p:nvSpPr>
          <p:spPr bwMode="auto">
            <a:xfrm>
              <a:off x="3143251" y="5227638"/>
              <a:ext cx="26988" cy="11113"/>
            </a:xfrm>
            <a:custGeom>
              <a:avLst/>
              <a:gdLst>
                <a:gd name="T0" fmla="*/ 2147483646 w 17"/>
                <a:gd name="T1" fmla="*/ 0 h 7"/>
                <a:gd name="T2" fmla="*/ 0 w 17"/>
                <a:gd name="T3" fmla="*/ 2147483646 h 7"/>
                <a:gd name="T4" fmla="*/ 2147483646 w 17"/>
                <a:gd name="T5" fmla="*/ 2147483646 h 7"/>
                <a:gd name="T6" fmla="*/ 2147483646 w 17"/>
                <a:gd name="T7" fmla="*/ 2147483646 h 7"/>
                <a:gd name="T8" fmla="*/ 2147483646 w 17"/>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7">
                  <a:moveTo>
                    <a:pt x="13" y="0"/>
                  </a:moveTo>
                  <a:lnTo>
                    <a:pt x="0" y="6"/>
                  </a:lnTo>
                  <a:lnTo>
                    <a:pt x="4" y="7"/>
                  </a:lnTo>
                  <a:lnTo>
                    <a:pt x="17" y="1"/>
                  </a:lnTo>
                  <a:lnTo>
                    <a:pt x="13"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5" name="Freeform 466">
              <a:extLst>
                <a:ext uri="{FF2B5EF4-FFF2-40B4-BE49-F238E27FC236}">
                  <a16:creationId xmlns:a16="http://schemas.microsoft.com/office/drawing/2014/main" id="{EF9C0A5D-FB45-DD88-A4CF-15968CFB1AE2}"/>
                </a:ext>
              </a:extLst>
            </p:cNvPr>
            <p:cNvSpPr>
              <a:spLocks/>
            </p:cNvSpPr>
            <p:nvPr userDrawn="1"/>
          </p:nvSpPr>
          <p:spPr bwMode="auto">
            <a:xfrm>
              <a:off x="3338513" y="5310188"/>
              <a:ext cx="44450" cy="19050"/>
            </a:xfrm>
            <a:custGeom>
              <a:avLst/>
              <a:gdLst>
                <a:gd name="T0" fmla="*/ 2147483646 w 28"/>
                <a:gd name="T1" fmla="*/ 0 h 12"/>
                <a:gd name="T2" fmla="*/ 0 w 28"/>
                <a:gd name="T3" fmla="*/ 2147483646 h 12"/>
                <a:gd name="T4" fmla="*/ 2147483646 w 28"/>
                <a:gd name="T5" fmla="*/ 2147483646 h 12"/>
                <a:gd name="T6" fmla="*/ 2147483646 w 28"/>
                <a:gd name="T7" fmla="*/ 2147483646 h 12"/>
                <a:gd name="T8" fmla="*/ 2147483646 w 2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
                  <a:moveTo>
                    <a:pt x="24" y="0"/>
                  </a:moveTo>
                  <a:lnTo>
                    <a:pt x="0" y="10"/>
                  </a:lnTo>
                  <a:lnTo>
                    <a:pt x="4" y="12"/>
                  </a:lnTo>
                  <a:lnTo>
                    <a:pt x="28" y="1"/>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6" name="Freeform 467">
              <a:extLst>
                <a:ext uri="{FF2B5EF4-FFF2-40B4-BE49-F238E27FC236}">
                  <a16:creationId xmlns:a16="http://schemas.microsoft.com/office/drawing/2014/main" id="{228DF3C5-9BE2-F44A-671F-A0227129D494}"/>
                </a:ext>
              </a:extLst>
            </p:cNvPr>
            <p:cNvSpPr>
              <a:spLocks/>
            </p:cNvSpPr>
            <p:nvPr userDrawn="1"/>
          </p:nvSpPr>
          <p:spPr bwMode="auto">
            <a:xfrm>
              <a:off x="3324226" y="5297488"/>
              <a:ext cx="28575" cy="12700"/>
            </a:xfrm>
            <a:custGeom>
              <a:avLst/>
              <a:gdLst>
                <a:gd name="T0" fmla="*/ 2147483646 w 18"/>
                <a:gd name="T1" fmla="*/ 0 h 8"/>
                <a:gd name="T2" fmla="*/ 0 w 18"/>
                <a:gd name="T3" fmla="*/ 2147483646 h 8"/>
                <a:gd name="T4" fmla="*/ 2147483646 w 18"/>
                <a:gd name="T5" fmla="*/ 2147483646 h 8"/>
                <a:gd name="T6" fmla="*/ 2147483646 w 18"/>
                <a:gd name="T7" fmla="*/ 2147483646 h 8"/>
                <a:gd name="T8" fmla="*/ 2147483646 w 18"/>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8">
                  <a:moveTo>
                    <a:pt x="14" y="0"/>
                  </a:moveTo>
                  <a:lnTo>
                    <a:pt x="0" y="6"/>
                  </a:lnTo>
                  <a:lnTo>
                    <a:pt x="4" y="8"/>
                  </a:lnTo>
                  <a:lnTo>
                    <a:pt x="18" y="2"/>
                  </a:lnTo>
                  <a:lnTo>
                    <a:pt x="1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7" name="Freeform 468">
              <a:extLst>
                <a:ext uri="{FF2B5EF4-FFF2-40B4-BE49-F238E27FC236}">
                  <a16:creationId xmlns:a16="http://schemas.microsoft.com/office/drawing/2014/main" id="{6A166507-BCA6-3BC0-C406-2FE50CDB0D00}"/>
                </a:ext>
              </a:extLst>
            </p:cNvPr>
            <p:cNvSpPr>
              <a:spLocks/>
            </p:cNvSpPr>
            <p:nvPr userDrawn="1"/>
          </p:nvSpPr>
          <p:spPr bwMode="auto">
            <a:xfrm>
              <a:off x="3278188" y="5286376"/>
              <a:ext cx="44450" cy="19050"/>
            </a:xfrm>
            <a:custGeom>
              <a:avLst/>
              <a:gdLst>
                <a:gd name="T0" fmla="*/ 2147483646 w 28"/>
                <a:gd name="T1" fmla="*/ 0 h 12"/>
                <a:gd name="T2" fmla="*/ 0 w 28"/>
                <a:gd name="T3" fmla="*/ 2147483646 h 12"/>
                <a:gd name="T4" fmla="*/ 2147483646 w 28"/>
                <a:gd name="T5" fmla="*/ 2147483646 h 12"/>
                <a:gd name="T6" fmla="*/ 2147483646 w 28"/>
                <a:gd name="T7" fmla="*/ 2147483646 h 12"/>
                <a:gd name="T8" fmla="*/ 2147483646 w 2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
                  <a:moveTo>
                    <a:pt x="24" y="0"/>
                  </a:moveTo>
                  <a:lnTo>
                    <a:pt x="0" y="11"/>
                  </a:lnTo>
                  <a:lnTo>
                    <a:pt x="4" y="12"/>
                  </a:lnTo>
                  <a:lnTo>
                    <a:pt x="28" y="1"/>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8" name="Freeform 469">
              <a:extLst>
                <a:ext uri="{FF2B5EF4-FFF2-40B4-BE49-F238E27FC236}">
                  <a16:creationId xmlns:a16="http://schemas.microsoft.com/office/drawing/2014/main" id="{7829B0E6-5790-257F-B69B-07808B41356C}"/>
                </a:ext>
              </a:extLst>
            </p:cNvPr>
            <p:cNvSpPr>
              <a:spLocks/>
            </p:cNvSpPr>
            <p:nvPr userDrawn="1"/>
          </p:nvSpPr>
          <p:spPr bwMode="auto">
            <a:xfrm>
              <a:off x="3263901" y="5275263"/>
              <a:ext cx="28575" cy="11113"/>
            </a:xfrm>
            <a:custGeom>
              <a:avLst/>
              <a:gdLst>
                <a:gd name="T0" fmla="*/ 2147483646 w 18"/>
                <a:gd name="T1" fmla="*/ 0 h 7"/>
                <a:gd name="T2" fmla="*/ 0 w 18"/>
                <a:gd name="T3" fmla="*/ 2147483646 h 7"/>
                <a:gd name="T4" fmla="*/ 2147483646 w 18"/>
                <a:gd name="T5" fmla="*/ 2147483646 h 7"/>
                <a:gd name="T6" fmla="*/ 2147483646 w 18"/>
                <a:gd name="T7" fmla="*/ 2147483646 h 7"/>
                <a:gd name="T8" fmla="*/ 2147483646 w 18"/>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7">
                  <a:moveTo>
                    <a:pt x="14" y="0"/>
                  </a:moveTo>
                  <a:lnTo>
                    <a:pt x="0" y="6"/>
                  </a:lnTo>
                  <a:lnTo>
                    <a:pt x="4" y="7"/>
                  </a:lnTo>
                  <a:lnTo>
                    <a:pt x="18" y="1"/>
                  </a:lnTo>
                  <a:lnTo>
                    <a:pt x="1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9" name="Freeform 470">
              <a:extLst>
                <a:ext uri="{FF2B5EF4-FFF2-40B4-BE49-F238E27FC236}">
                  <a16:creationId xmlns:a16="http://schemas.microsoft.com/office/drawing/2014/main" id="{5CFAB9DB-39BD-47CB-15F9-34B5FDD71E26}"/>
                </a:ext>
              </a:extLst>
            </p:cNvPr>
            <p:cNvSpPr>
              <a:spLocks/>
            </p:cNvSpPr>
            <p:nvPr userDrawn="1"/>
          </p:nvSpPr>
          <p:spPr bwMode="auto">
            <a:xfrm>
              <a:off x="3095626" y="5214938"/>
              <a:ext cx="44450" cy="20638"/>
            </a:xfrm>
            <a:custGeom>
              <a:avLst/>
              <a:gdLst>
                <a:gd name="T0" fmla="*/ 2147483646 w 28"/>
                <a:gd name="T1" fmla="*/ 0 h 13"/>
                <a:gd name="T2" fmla="*/ 0 w 28"/>
                <a:gd name="T3" fmla="*/ 2147483646 h 13"/>
                <a:gd name="T4" fmla="*/ 2147483646 w 28"/>
                <a:gd name="T5" fmla="*/ 2147483646 h 13"/>
                <a:gd name="T6" fmla="*/ 2147483646 w 28"/>
                <a:gd name="T7" fmla="*/ 2147483646 h 13"/>
                <a:gd name="T8" fmla="*/ 2147483646 w 28"/>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3">
                  <a:moveTo>
                    <a:pt x="24" y="0"/>
                  </a:moveTo>
                  <a:lnTo>
                    <a:pt x="0" y="11"/>
                  </a:lnTo>
                  <a:lnTo>
                    <a:pt x="4" y="13"/>
                  </a:lnTo>
                  <a:lnTo>
                    <a:pt x="28" y="2"/>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 name="Freeform 471">
              <a:extLst>
                <a:ext uri="{FF2B5EF4-FFF2-40B4-BE49-F238E27FC236}">
                  <a16:creationId xmlns:a16="http://schemas.microsoft.com/office/drawing/2014/main" id="{22EF4031-EAE5-D8F1-D9BB-B43FA7DF0123}"/>
                </a:ext>
              </a:extLst>
            </p:cNvPr>
            <p:cNvSpPr>
              <a:spLocks/>
            </p:cNvSpPr>
            <p:nvPr userDrawn="1"/>
          </p:nvSpPr>
          <p:spPr bwMode="auto">
            <a:xfrm>
              <a:off x="3035301" y="5192713"/>
              <a:ext cx="44450" cy="19050"/>
            </a:xfrm>
            <a:custGeom>
              <a:avLst/>
              <a:gdLst>
                <a:gd name="T0" fmla="*/ 2147483646 w 28"/>
                <a:gd name="T1" fmla="*/ 0 h 12"/>
                <a:gd name="T2" fmla="*/ 0 w 28"/>
                <a:gd name="T3" fmla="*/ 2147483646 h 12"/>
                <a:gd name="T4" fmla="*/ 2147483646 w 28"/>
                <a:gd name="T5" fmla="*/ 2147483646 h 12"/>
                <a:gd name="T6" fmla="*/ 2147483646 w 28"/>
                <a:gd name="T7" fmla="*/ 2147483646 h 12"/>
                <a:gd name="T8" fmla="*/ 2147483646 w 2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
                  <a:moveTo>
                    <a:pt x="24" y="0"/>
                  </a:moveTo>
                  <a:lnTo>
                    <a:pt x="0" y="10"/>
                  </a:lnTo>
                  <a:lnTo>
                    <a:pt x="4" y="12"/>
                  </a:lnTo>
                  <a:lnTo>
                    <a:pt x="28" y="1"/>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 name="Freeform 472">
              <a:extLst>
                <a:ext uri="{FF2B5EF4-FFF2-40B4-BE49-F238E27FC236}">
                  <a16:creationId xmlns:a16="http://schemas.microsoft.com/office/drawing/2014/main" id="{D1F65FF8-227F-C38F-E1B4-5B9324211B7E}"/>
                </a:ext>
              </a:extLst>
            </p:cNvPr>
            <p:cNvSpPr>
              <a:spLocks/>
            </p:cNvSpPr>
            <p:nvPr userDrawn="1"/>
          </p:nvSpPr>
          <p:spPr bwMode="auto">
            <a:xfrm>
              <a:off x="3081338" y="5203826"/>
              <a:ext cx="28575" cy="12700"/>
            </a:xfrm>
            <a:custGeom>
              <a:avLst/>
              <a:gdLst>
                <a:gd name="T0" fmla="*/ 2147483646 w 18"/>
                <a:gd name="T1" fmla="*/ 0 h 8"/>
                <a:gd name="T2" fmla="*/ 0 w 18"/>
                <a:gd name="T3" fmla="*/ 2147483646 h 8"/>
                <a:gd name="T4" fmla="*/ 2147483646 w 18"/>
                <a:gd name="T5" fmla="*/ 2147483646 h 8"/>
                <a:gd name="T6" fmla="*/ 2147483646 w 18"/>
                <a:gd name="T7" fmla="*/ 2147483646 h 8"/>
                <a:gd name="T8" fmla="*/ 2147483646 w 18"/>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8">
                  <a:moveTo>
                    <a:pt x="14" y="0"/>
                  </a:moveTo>
                  <a:lnTo>
                    <a:pt x="0" y="6"/>
                  </a:lnTo>
                  <a:lnTo>
                    <a:pt x="4" y="8"/>
                  </a:lnTo>
                  <a:lnTo>
                    <a:pt x="18" y="2"/>
                  </a:lnTo>
                  <a:lnTo>
                    <a:pt x="1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 name="Freeform 473">
              <a:extLst>
                <a:ext uri="{FF2B5EF4-FFF2-40B4-BE49-F238E27FC236}">
                  <a16:creationId xmlns:a16="http://schemas.microsoft.com/office/drawing/2014/main" id="{02E5021B-9AA0-B82A-3074-386C9714BE73}"/>
                </a:ext>
              </a:extLst>
            </p:cNvPr>
            <p:cNvSpPr>
              <a:spLocks/>
            </p:cNvSpPr>
            <p:nvPr userDrawn="1"/>
          </p:nvSpPr>
          <p:spPr bwMode="auto">
            <a:xfrm>
              <a:off x="2974976" y="5168901"/>
              <a:ext cx="44450" cy="19050"/>
            </a:xfrm>
            <a:custGeom>
              <a:avLst/>
              <a:gdLst>
                <a:gd name="T0" fmla="*/ 2147483646 w 28"/>
                <a:gd name="T1" fmla="*/ 0 h 12"/>
                <a:gd name="T2" fmla="*/ 0 w 28"/>
                <a:gd name="T3" fmla="*/ 2147483646 h 12"/>
                <a:gd name="T4" fmla="*/ 2147483646 w 28"/>
                <a:gd name="T5" fmla="*/ 2147483646 h 12"/>
                <a:gd name="T6" fmla="*/ 2147483646 w 28"/>
                <a:gd name="T7" fmla="*/ 2147483646 h 12"/>
                <a:gd name="T8" fmla="*/ 2147483646 w 2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
                  <a:moveTo>
                    <a:pt x="24" y="0"/>
                  </a:moveTo>
                  <a:lnTo>
                    <a:pt x="0" y="10"/>
                  </a:lnTo>
                  <a:lnTo>
                    <a:pt x="4" y="12"/>
                  </a:lnTo>
                  <a:lnTo>
                    <a:pt x="28" y="1"/>
                  </a:lnTo>
                  <a:lnTo>
                    <a:pt x="2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 name="Freeform 474">
              <a:extLst>
                <a:ext uri="{FF2B5EF4-FFF2-40B4-BE49-F238E27FC236}">
                  <a16:creationId xmlns:a16="http://schemas.microsoft.com/office/drawing/2014/main" id="{CF3E7EAF-7F91-E06B-22F4-BD8E598A77DD}"/>
                </a:ext>
              </a:extLst>
            </p:cNvPr>
            <p:cNvSpPr>
              <a:spLocks/>
            </p:cNvSpPr>
            <p:nvPr userDrawn="1"/>
          </p:nvSpPr>
          <p:spPr bwMode="auto">
            <a:xfrm>
              <a:off x="3021013" y="5180013"/>
              <a:ext cx="28575" cy="12700"/>
            </a:xfrm>
            <a:custGeom>
              <a:avLst/>
              <a:gdLst>
                <a:gd name="T0" fmla="*/ 2147483646 w 18"/>
                <a:gd name="T1" fmla="*/ 0 h 8"/>
                <a:gd name="T2" fmla="*/ 0 w 18"/>
                <a:gd name="T3" fmla="*/ 2147483646 h 8"/>
                <a:gd name="T4" fmla="*/ 2147483646 w 18"/>
                <a:gd name="T5" fmla="*/ 2147483646 h 8"/>
                <a:gd name="T6" fmla="*/ 2147483646 w 18"/>
                <a:gd name="T7" fmla="*/ 2147483646 h 8"/>
                <a:gd name="T8" fmla="*/ 2147483646 w 18"/>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8">
                  <a:moveTo>
                    <a:pt x="14" y="0"/>
                  </a:moveTo>
                  <a:lnTo>
                    <a:pt x="0" y="6"/>
                  </a:lnTo>
                  <a:lnTo>
                    <a:pt x="4" y="8"/>
                  </a:lnTo>
                  <a:lnTo>
                    <a:pt x="18" y="2"/>
                  </a:lnTo>
                  <a:lnTo>
                    <a:pt x="14"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4" name="Freeform 475">
              <a:extLst>
                <a:ext uri="{FF2B5EF4-FFF2-40B4-BE49-F238E27FC236}">
                  <a16:creationId xmlns:a16="http://schemas.microsoft.com/office/drawing/2014/main" id="{7F6D99CD-9F90-D9F3-3D49-0A36A18C78B7}"/>
                </a:ext>
              </a:extLst>
            </p:cNvPr>
            <p:cNvSpPr>
              <a:spLocks/>
            </p:cNvSpPr>
            <p:nvPr userDrawn="1"/>
          </p:nvSpPr>
          <p:spPr bwMode="auto">
            <a:xfrm>
              <a:off x="2744788" y="5253038"/>
              <a:ext cx="39688" cy="15875"/>
            </a:xfrm>
            <a:custGeom>
              <a:avLst/>
              <a:gdLst>
                <a:gd name="T0" fmla="*/ 0 w 25"/>
                <a:gd name="T1" fmla="*/ 2147483646 h 10"/>
                <a:gd name="T2" fmla="*/ 2147483646 w 25"/>
                <a:gd name="T3" fmla="*/ 2147483646 h 10"/>
                <a:gd name="T4" fmla="*/ 2147483646 w 25"/>
                <a:gd name="T5" fmla="*/ 2147483646 h 10"/>
                <a:gd name="T6" fmla="*/ 2147483646 w 25"/>
                <a:gd name="T7" fmla="*/ 0 h 10"/>
                <a:gd name="T8" fmla="*/ 0 w 25"/>
                <a:gd name="T9" fmla="*/ 214748364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0">
                  <a:moveTo>
                    <a:pt x="0" y="2"/>
                  </a:moveTo>
                  <a:lnTo>
                    <a:pt x="20" y="10"/>
                  </a:lnTo>
                  <a:lnTo>
                    <a:pt x="25" y="8"/>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5" name="Freeform 476">
              <a:extLst>
                <a:ext uri="{FF2B5EF4-FFF2-40B4-BE49-F238E27FC236}">
                  <a16:creationId xmlns:a16="http://schemas.microsoft.com/office/drawing/2014/main" id="{DE9440F8-B4E1-ACBB-44AA-F03C3E719CD2}"/>
                </a:ext>
              </a:extLst>
            </p:cNvPr>
            <p:cNvSpPr>
              <a:spLocks/>
            </p:cNvSpPr>
            <p:nvPr userDrawn="1"/>
          </p:nvSpPr>
          <p:spPr bwMode="auto">
            <a:xfrm>
              <a:off x="2708276" y="5268913"/>
              <a:ext cx="26988" cy="11113"/>
            </a:xfrm>
            <a:custGeom>
              <a:avLst/>
              <a:gdLst>
                <a:gd name="T0" fmla="*/ 0 w 17"/>
                <a:gd name="T1" fmla="*/ 2147483646 h 7"/>
                <a:gd name="T2" fmla="*/ 2147483646 w 17"/>
                <a:gd name="T3" fmla="*/ 2147483646 h 7"/>
                <a:gd name="T4" fmla="*/ 2147483646 w 17"/>
                <a:gd name="T5" fmla="*/ 2147483646 h 7"/>
                <a:gd name="T6" fmla="*/ 2147483646 w 17"/>
                <a:gd name="T7" fmla="*/ 0 h 7"/>
                <a:gd name="T8" fmla="*/ 0 w 17"/>
                <a:gd name="T9" fmla="*/ 2147483646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7">
                  <a:moveTo>
                    <a:pt x="0" y="2"/>
                  </a:moveTo>
                  <a:lnTo>
                    <a:pt x="12" y="7"/>
                  </a:lnTo>
                  <a:lnTo>
                    <a:pt x="17" y="5"/>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6" name="Freeform 477">
              <a:extLst>
                <a:ext uri="{FF2B5EF4-FFF2-40B4-BE49-F238E27FC236}">
                  <a16:creationId xmlns:a16="http://schemas.microsoft.com/office/drawing/2014/main" id="{87797E7F-D252-6836-4F7C-F3B42EF6ACF5}"/>
                </a:ext>
              </a:extLst>
            </p:cNvPr>
            <p:cNvSpPr>
              <a:spLocks/>
            </p:cNvSpPr>
            <p:nvPr userDrawn="1"/>
          </p:nvSpPr>
          <p:spPr bwMode="auto">
            <a:xfrm>
              <a:off x="2673351" y="5284788"/>
              <a:ext cx="38100" cy="15875"/>
            </a:xfrm>
            <a:custGeom>
              <a:avLst/>
              <a:gdLst>
                <a:gd name="T0" fmla="*/ 0 w 24"/>
                <a:gd name="T1" fmla="*/ 2147483646 h 10"/>
                <a:gd name="T2" fmla="*/ 2147483646 w 24"/>
                <a:gd name="T3" fmla="*/ 2147483646 h 10"/>
                <a:gd name="T4" fmla="*/ 2147483646 w 24"/>
                <a:gd name="T5" fmla="*/ 2147483646 h 10"/>
                <a:gd name="T6" fmla="*/ 2147483646 w 24"/>
                <a:gd name="T7" fmla="*/ 0 h 10"/>
                <a:gd name="T8" fmla="*/ 0 w 24"/>
                <a:gd name="T9" fmla="*/ 214748364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0">
                  <a:moveTo>
                    <a:pt x="0" y="3"/>
                  </a:moveTo>
                  <a:lnTo>
                    <a:pt x="19" y="10"/>
                  </a:lnTo>
                  <a:lnTo>
                    <a:pt x="24" y="8"/>
                  </a:lnTo>
                  <a:lnTo>
                    <a:pt x="4" y="0"/>
                  </a:lnTo>
                  <a:lnTo>
                    <a:pt x="0" y="3"/>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7" name="Freeform 478">
              <a:extLst>
                <a:ext uri="{FF2B5EF4-FFF2-40B4-BE49-F238E27FC236}">
                  <a16:creationId xmlns:a16="http://schemas.microsoft.com/office/drawing/2014/main" id="{3744B252-A0C2-1E0E-1E9D-079E2956B8A8}"/>
                </a:ext>
              </a:extLst>
            </p:cNvPr>
            <p:cNvSpPr>
              <a:spLocks/>
            </p:cNvSpPr>
            <p:nvPr userDrawn="1"/>
          </p:nvSpPr>
          <p:spPr bwMode="auto">
            <a:xfrm>
              <a:off x="2635251" y="5302251"/>
              <a:ext cx="26988" cy="9525"/>
            </a:xfrm>
            <a:custGeom>
              <a:avLst/>
              <a:gdLst>
                <a:gd name="T0" fmla="*/ 0 w 17"/>
                <a:gd name="T1" fmla="*/ 2147483646 h 6"/>
                <a:gd name="T2" fmla="*/ 2147483646 w 17"/>
                <a:gd name="T3" fmla="*/ 2147483646 h 6"/>
                <a:gd name="T4" fmla="*/ 2147483646 w 17"/>
                <a:gd name="T5" fmla="*/ 2147483646 h 6"/>
                <a:gd name="T6" fmla="*/ 2147483646 w 17"/>
                <a:gd name="T7" fmla="*/ 0 h 6"/>
                <a:gd name="T8" fmla="*/ 0 w 17"/>
                <a:gd name="T9" fmla="*/ 214748364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6">
                  <a:moveTo>
                    <a:pt x="0" y="2"/>
                  </a:moveTo>
                  <a:lnTo>
                    <a:pt x="12" y="6"/>
                  </a:lnTo>
                  <a:lnTo>
                    <a:pt x="17" y="4"/>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8" name="Freeform 479">
              <a:extLst>
                <a:ext uri="{FF2B5EF4-FFF2-40B4-BE49-F238E27FC236}">
                  <a16:creationId xmlns:a16="http://schemas.microsoft.com/office/drawing/2014/main" id="{97AF0E32-71FB-899A-6FC2-BFC0C43FE0C0}"/>
                </a:ext>
              </a:extLst>
            </p:cNvPr>
            <p:cNvSpPr>
              <a:spLocks/>
            </p:cNvSpPr>
            <p:nvPr userDrawn="1"/>
          </p:nvSpPr>
          <p:spPr bwMode="auto">
            <a:xfrm>
              <a:off x="2889251" y="5187951"/>
              <a:ext cx="39688" cy="15875"/>
            </a:xfrm>
            <a:custGeom>
              <a:avLst/>
              <a:gdLst>
                <a:gd name="T0" fmla="*/ 0 w 25"/>
                <a:gd name="T1" fmla="*/ 2147483646 h 10"/>
                <a:gd name="T2" fmla="*/ 2147483646 w 25"/>
                <a:gd name="T3" fmla="*/ 2147483646 h 10"/>
                <a:gd name="T4" fmla="*/ 2147483646 w 25"/>
                <a:gd name="T5" fmla="*/ 2147483646 h 10"/>
                <a:gd name="T6" fmla="*/ 2147483646 w 25"/>
                <a:gd name="T7" fmla="*/ 0 h 10"/>
                <a:gd name="T8" fmla="*/ 0 w 25"/>
                <a:gd name="T9" fmla="*/ 214748364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0">
                  <a:moveTo>
                    <a:pt x="0" y="2"/>
                  </a:moveTo>
                  <a:lnTo>
                    <a:pt x="20" y="10"/>
                  </a:lnTo>
                  <a:lnTo>
                    <a:pt x="25" y="7"/>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9" name="Freeform 480">
              <a:extLst>
                <a:ext uri="{FF2B5EF4-FFF2-40B4-BE49-F238E27FC236}">
                  <a16:creationId xmlns:a16="http://schemas.microsoft.com/office/drawing/2014/main" id="{9D74AB55-32AF-AB4A-393D-D7E012108552}"/>
                </a:ext>
              </a:extLst>
            </p:cNvPr>
            <p:cNvSpPr>
              <a:spLocks/>
            </p:cNvSpPr>
            <p:nvPr userDrawn="1"/>
          </p:nvSpPr>
          <p:spPr bwMode="auto">
            <a:xfrm>
              <a:off x="2852738" y="5203826"/>
              <a:ext cx="25400" cy="11113"/>
            </a:xfrm>
            <a:custGeom>
              <a:avLst/>
              <a:gdLst>
                <a:gd name="T0" fmla="*/ 0 w 16"/>
                <a:gd name="T1" fmla="*/ 2147483646 h 7"/>
                <a:gd name="T2" fmla="*/ 2147483646 w 16"/>
                <a:gd name="T3" fmla="*/ 2147483646 h 7"/>
                <a:gd name="T4" fmla="*/ 2147483646 w 16"/>
                <a:gd name="T5" fmla="*/ 2147483646 h 7"/>
                <a:gd name="T6" fmla="*/ 2147483646 w 16"/>
                <a:gd name="T7" fmla="*/ 0 h 7"/>
                <a:gd name="T8" fmla="*/ 0 w 16"/>
                <a:gd name="T9" fmla="*/ 2147483646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7">
                  <a:moveTo>
                    <a:pt x="0" y="2"/>
                  </a:moveTo>
                  <a:lnTo>
                    <a:pt x="12" y="7"/>
                  </a:lnTo>
                  <a:lnTo>
                    <a:pt x="16" y="4"/>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0" name="Freeform 481">
              <a:extLst>
                <a:ext uri="{FF2B5EF4-FFF2-40B4-BE49-F238E27FC236}">
                  <a16:creationId xmlns:a16="http://schemas.microsoft.com/office/drawing/2014/main" id="{12B1AF3F-CFF0-B21E-0EA5-B700C5A2483B}"/>
                </a:ext>
              </a:extLst>
            </p:cNvPr>
            <p:cNvSpPr>
              <a:spLocks/>
            </p:cNvSpPr>
            <p:nvPr userDrawn="1"/>
          </p:nvSpPr>
          <p:spPr bwMode="auto">
            <a:xfrm>
              <a:off x="2817813" y="5219701"/>
              <a:ext cx="38100" cy="15875"/>
            </a:xfrm>
            <a:custGeom>
              <a:avLst/>
              <a:gdLst>
                <a:gd name="T0" fmla="*/ 0 w 24"/>
                <a:gd name="T1" fmla="*/ 2147483646 h 10"/>
                <a:gd name="T2" fmla="*/ 2147483646 w 24"/>
                <a:gd name="T3" fmla="*/ 2147483646 h 10"/>
                <a:gd name="T4" fmla="*/ 2147483646 w 24"/>
                <a:gd name="T5" fmla="*/ 2147483646 h 10"/>
                <a:gd name="T6" fmla="*/ 2147483646 w 24"/>
                <a:gd name="T7" fmla="*/ 0 h 10"/>
                <a:gd name="T8" fmla="*/ 0 w 24"/>
                <a:gd name="T9" fmla="*/ 214748364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0">
                  <a:moveTo>
                    <a:pt x="0" y="2"/>
                  </a:moveTo>
                  <a:lnTo>
                    <a:pt x="20" y="10"/>
                  </a:lnTo>
                  <a:lnTo>
                    <a:pt x="24" y="8"/>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1" name="Freeform 482">
              <a:extLst>
                <a:ext uri="{FF2B5EF4-FFF2-40B4-BE49-F238E27FC236}">
                  <a16:creationId xmlns:a16="http://schemas.microsoft.com/office/drawing/2014/main" id="{B0A8CEA0-F147-8DCB-43BA-C671ADDFD49D}"/>
                </a:ext>
              </a:extLst>
            </p:cNvPr>
            <p:cNvSpPr>
              <a:spLocks/>
            </p:cNvSpPr>
            <p:nvPr userDrawn="1"/>
          </p:nvSpPr>
          <p:spPr bwMode="auto">
            <a:xfrm>
              <a:off x="2781301" y="5237163"/>
              <a:ext cx="26988" cy="9525"/>
            </a:xfrm>
            <a:custGeom>
              <a:avLst/>
              <a:gdLst>
                <a:gd name="T0" fmla="*/ 0 w 17"/>
                <a:gd name="T1" fmla="*/ 2147483646 h 6"/>
                <a:gd name="T2" fmla="*/ 2147483646 w 17"/>
                <a:gd name="T3" fmla="*/ 2147483646 h 6"/>
                <a:gd name="T4" fmla="*/ 2147483646 w 17"/>
                <a:gd name="T5" fmla="*/ 2147483646 h 6"/>
                <a:gd name="T6" fmla="*/ 2147483646 w 17"/>
                <a:gd name="T7" fmla="*/ 0 h 6"/>
                <a:gd name="T8" fmla="*/ 0 w 17"/>
                <a:gd name="T9" fmla="*/ 214748364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6">
                  <a:moveTo>
                    <a:pt x="0" y="2"/>
                  </a:moveTo>
                  <a:lnTo>
                    <a:pt x="12" y="6"/>
                  </a:lnTo>
                  <a:lnTo>
                    <a:pt x="17" y="4"/>
                  </a:lnTo>
                  <a:lnTo>
                    <a:pt x="5"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2" name="Freeform 483">
              <a:extLst>
                <a:ext uri="{FF2B5EF4-FFF2-40B4-BE49-F238E27FC236}">
                  <a16:creationId xmlns:a16="http://schemas.microsoft.com/office/drawing/2014/main" id="{1630478D-3BFE-90D3-3775-91ECAE033249}"/>
                </a:ext>
              </a:extLst>
            </p:cNvPr>
            <p:cNvSpPr>
              <a:spLocks/>
            </p:cNvSpPr>
            <p:nvPr userDrawn="1"/>
          </p:nvSpPr>
          <p:spPr bwMode="auto">
            <a:xfrm>
              <a:off x="2600326" y="5318126"/>
              <a:ext cx="38100" cy="15875"/>
            </a:xfrm>
            <a:custGeom>
              <a:avLst/>
              <a:gdLst>
                <a:gd name="T0" fmla="*/ 0 w 24"/>
                <a:gd name="T1" fmla="*/ 2147483646 h 10"/>
                <a:gd name="T2" fmla="*/ 2147483646 w 24"/>
                <a:gd name="T3" fmla="*/ 2147483646 h 10"/>
                <a:gd name="T4" fmla="*/ 2147483646 w 24"/>
                <a:gd name="T5" fmla="*/ 2147483646 h 10"/>
                <a:gd name="T6" fmla="*/ 2147483646 w 24"/>
                <a:gd name="T7" fmla="*/ 0 h 10"/>
                <a:gd name="T8" fmla="*/ 0 w 24"/>
                <a:gd name="T9" fmla="*/ 214748364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0">
                  <a:moveTo>
                    <a:pt x="0" y="2"/>
                  </a:moveTo>
                  <a:lnTo>
                    <a:pt x="19" y="10"/>
                  </a:lnTo>
                  <a:lnTo>
                    <a:pt x="24" y="8"/>
                  </a:lnTo>
                  <a:lnTo>
                    <a:pt x="4" y="0"/>
                  </a:lnTo>
                  <a:lnTo>
                    <a:pt x="0" y="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3" name="Freeform 484">
              <a:extLst>
                <a:ext uri="{FF2B5EF4-FFF2-40B4-BE49-F238E27FC236}">
                  <a16:creationId xmlns:a16="http://schemas.microsoft.com/office/drawing/2014/main" id="{534E8C04-377E-6619-BFEF-157A127B6AD2}"/>
                </a:ext>
              </a:extLst>
            </p:cNvPr>
            <p:cNvSpPr>
              <a:spLocks/>
            </p:cNvSpPr>
            <p:nvPr userDrawn="1"/>
          </p:nvSpPr>
          <p:spPr bwMode="auto">
            <a:xfrm>
              <a:off x="1755776" y="4506913"/>
              <a:ext cx="304800" cy="312738"/>
            </a:xfrm>
            <a:custGeom>
              <a:avLst/>
              <a:gdLst>
                <a:gd name="T0" fmla="*/ 2147483646 w 192"/>
                <a:gd name="T1" fmla="*/ 0 h 197"/>
                <a:gd name="T2" fmla="*/ 0 w 192"/>
                <a:gd name="T3" fmla="*/ 2147483646 h 197"/>
                <a:gd name="T4" fmla="*/ 2147483646 w 192"/>
                <a:gd name="T5" fmla="*/ 2147483646 h 197"/>
                <a:gd name="T6" fmla="*/ 2147483646 w 192"/>
                <a:gd name="T7" fmla="*/ 2147483646 h 197"/>
                <a:gd name="T8" fmla="*/ 2147483646 w 192"/>
                <a:gd name="T9" fmla="*/ 2147483646 h 197"/>
                <a:gd name="T10" fmla="*/ 2147483646 w 192"/>
                <a:gd name="T11" fmla="*/ 0 h 1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2" h="197">
                  <a:moveTo>
                    <a:pt x="4" y="0"/>
                  </a:moveTo>
                  <a:cubicBezTo>
                    <a:pt x="0" y="126"/>
                    <a:pt x="0" y="126"/>
                    <a:pt x="0" y="126"/>
                  </a:cubicBezTo>
                  <a:cubicBezTo>
                    <a:pt x="0" y="126"/>
                    <a:pt x="102" y="197"/>
                    <a:pt x="192" y="192"/>
                  </a:cubicBezTo>
                  <a:cubicBezTo>
                    <a:pt x="192" y="86"/>
                    <a:pt x="192" y="86"/>
                    <a:pt x="192" y="86"/>
                  </a:cubicBezTo>
                  <a:cubicBezTo>
                    <a:pt x="186" y="22"/>
                    <a:pt x="186" y="22"/>
                    <a:pt x="186" y="22"/>
                  </a:cubicBezTo>
                  <a:lnTo>
                    <a:pt x="4" y="0"/>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 name="Freeform 485">
              <a:extLst>
                <a:ext uri="{FF2B5EF4-FFF2-40B4-BE49-F238E27FC236}">
                  <a16:creationId xmlns:a16="http://schemas.microsoft.com/office/drawing/2014/main" id="{53562E08-5529-A25D-5B55-4D3CEDC0D360}"/>
                </a:ext>
              </a:extLst>
            </p:cNvPr>
            <p:cNvSpPr>
              <a:spLocks/>
            </p:cNvSpPr>
            <p:nvPr userDrawn="1"/>
          </p:nvSpPr>
          <p:spPr bwMode="auto">
            <a:xfrm>
              <a:off x="2057401" y="4506913"/>
              <a:ext cx="304800" cy="304800"/>
            </a:xfrm>
            <a:custGeom>
              <a:avLst/>
              <a:gdLst>
                <a:gd name="T0" fmla="*/ 2147483646 w 192"/>
                <a:gd name="T1" fmla="*/ 0 h 192"/>
                <a:gd name="T2" fmla="*/ 2147483646 w 192"/>
                <a:gd name="T3" fmla="*/ 2147483646 h 192"/>
                <a:gd name="T4" fmla="*/ 2147483646 w 192"/>
                <a:gd name="T5" fmla="*/ 2147483646 h 192"/>
                <a:gd name="T6" fmla="*/ 0 w 192"/>
                <a:gd name="T7" fmla="*/ 2147483646 h 192"/>
                <a:gd name="T8" fmla="*/ 2147483646 w 192"/>
                <a:gd name="T9" fmla="*/ 2147483646 h 192"/>
                <a:gd name="T10" fmla="*/ 2147483646 w 192"/>
                <a:gd name="T11" fmla="*/ 0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2" h="192">
                  <a:moveTo>
                    <a:pt x="188" y="0"/>
                  </a:moveTo>
                  <a:cubicBezTo>
                    <a:pt x="192" y="126"/>
                    <a:pt x="192" y="126"/>
                    <a:pt x="192" y="126"/>
                  </a:cubicBezTo>
                  <a:cubicBezTo>
                    <a:pt x="192" y="126"/>
                    <a:pt x="91" y="192"/>
                    <a:pt x="1" y="192"/>
                  </a:cubicBezTo>
                  <a:cubicBezTo>
                    <a:pt x="0" y="86"/>
                    <a:pt x="0" y="86"/>
                    <a:pt x="0" y="86"/>
                  </a:cubicBezTo>
                  <a:cubicBezTo>
                    <a:pt x="6" y="22"/>
                    <a:pt x="6" y="22"/>
                    <a:pt x="6" y="22"/>
                  </a:cubicBezTo>
                  <a:lnTo>
                    <a:pt x="188" y="0"/>
                  </a:lnTo>
                  <a:close/>
                </a:path>
              </a:pathLst>
            </a:custGeom>
            <a:solidFill>
              <a:srgbClr val="4A46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5" name="Freeform 486">
              <a:extLst>
                <a:ext uri="{FF2B5EF4-FFF2-40B4-BE49-F238E27FC236}">
                  <a16:creationId xmlns:a16="http://schemas.microsoft.com/office/drawing/2014/main" id="{0FBC9344-ACCD-7379-3A9A-EB64E44E74C7}"/>
                </a:ext>
              </a:extLst>
            </p:cNvPr>
            <p:cNvSpPr>
              <a:spLocks/>
            </p:cNvSpPr>
            <p:nvPr userDrawn="1"/>
          </p:nvSpPr>
          <p:spPr bwMode="auto">
            <a:xfrm>
              <a:off x="2484438" y="4457701"/>
              <a:ext cx="9525" cy="134938"/>
            </a:xfrm>
            <a:custGeom>
              <a:avLst/>
              <a:gdLst>
                <a:gd name="T0" fmla="*/ 2147483646 w 6"/>
                <a:gd name="T1" fmla="*/ 0 h 85"/>
                <a:gd name="T2" fmla="*/ 2147483646 w 6"/>
                <a:gd name="T3" fmla="*/ 2147483646 h 85"/>
                <a:gd name="T4" fmla="*/ 2147483646 w 6"/>
                <a:gd name="T5" fmla="*/ 2147483646 h 85"/>
                <a:gd name="T6" fmla="*/ 0 w 6"/>
                <a:gd name="T7" fmla="*/ 0 h 85"/>
                <a:gd name="T8" fmla="*/ 2147483646 w 6"/>
                <a:gd name="T9" fmla="*/ 0 h 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85">
                  <a:moveTo>
                    <a:pt x="5" y="0"/>
                  </a:moveTo>
                  <a:lnTo>
                    <a:pt x="6" y="85"/>
                  </a:lnTo>
                  <a:lnTo>
                    <a:pt x="4" y="85"/>
                  </a:lnTo>
                  <a:lnTo>
                    <a:pt x="0" y="0"/>
                  </a:lnTo>
                  <a:lnTo>
                    <a:pt x="5" y="0"/>
                  </a:lnTo>
                  <a:close/>
                </a:path>
              </a:pathLst>
            </a:custGeom>
            <a:solidFill>
              <a:srgbClr val="E206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6" name="Freeform 487">
              <a:extLst>
                <a:ext uri="{FF2B5EF4-FFF2-40B4-BE49-F238E27FC236}">
                  <a16:creationId xmlns:a16="http://schemas.microsoft.com/office/drawing/2014/main" id="{C5DF5099-CA14-506C-71B4-3E66D6CF516E}"/>
                </a:ext>
              </a:extLst>
            </p:cNvPr>
            <p:cNvSpPr>
              <a:spLocks/>
            </p:cNvSpPr>
            <p:nvPr userDrawn="1"/>
          </p:nvSpPr>
          <p:spPr bwMode="auto">
            <a:xfrm>
              <a:off x="2474913" y="4567238"/>
              <a:ext cx="33338" cy="98425"/>
            </a:xfrm>
            <a:custGeom>
              <a:avLst/>
              <a:gdLst>
                <a:gd name="T0" fmla="*/ 2147483646 w 21"/>
                <a:gd name="T1" fmla="*/ 2147483646 h 62"/>
                <a:gd name="T2" fmla="*/ 0 w 21"/>
                <a:gd name="T3" fmla="*/ 2147483646 h 62"/>
                <a:gd name="T4" fmla="*/ 0 w 21"/>
                <a:gd name="T5" fmla="*/ 2147483646 h 62"/>
                <a:gd name="T6" fmla="*/ 2147483646 w 21"/>
                <a:gd name="T7" fmla="*/ 2147483646 h 62"/>
                <a:gd name="T8" fmla="*/ 2147483646 w 21"/>
                <a:gd name="T9" fmla="*/ 0 h 62"/>
                <a:gd name="T10" fmla="*/ 2147483646 w 21"/>
                <a:gd name="T11" fmla="*/ 0 h 62"/>
                <a:gd name="T12" fmla="*/ 2147483646 w 21"/>
                <a:gd name="T13" fmla="*/ 2147483646 h 62"/>
                <a:gd name="T14" fmla="*/ 2147483646 w 21"/>
                <a:gd name="T15" fmla="*/ 2147483646 h 62"/>
                <a:gd name="T16" fmla="*/ 2147483646 w 21"/>
                <a:gd name="T17" fmla="*/ 2147483646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62">
                  <a:moveTo>
                    <a:pt x="21" y="61"/>
                  </a:moveTo>
                  <a:cubicBezTo>
                    <a:pt x="0" y="62"/>
                    <a:pt x="0" y="62"/>
                    <a:pt x="0" y="62"/>
                  </a:cubicBezTo>
                  <a:cubicBezTo>
                    <a:pt x="0" y="8"/>
                    <a:pt x="0" y="8"/>
                    <a:pt x="0" y="8"/>
                  </a:cubicBezTo>
                  <a:cubicBezTo>
                    <a:pt x="0" y="6"/>
                    <a:pt x="0" y="4"/>
                    <a:pt x="2" y="2"/>
                  </a:cubicBezTo>
                  <a:cubicBezTo>
                    <a:pt x="4" y="1"/>
                    <a:pt x="6" y="0"/>
                    <a:pt x="8" y="0"/>
                  </a:cubicBezTo>
                  <a:cubicBezTo>
                    <a:pt x="12" y="0"/>
                    <a:pt x="12" y="0"/>
                    <a:pt x="12" y="0"/>
                  </a:cubicBezTo>
                  <a:cubicBezTo>
                    <a:pt x="14" y="0"/>
                    <a:pt x="16" y="0"/>
                    <a:pt x="18" y="2"/>
                  </a:cubicBezTo>
                  <a:cubicBezTo>
                    <a:pt x="19" y="4"/>
                    <a:pt x="20" y="6"/>
                    <a:pt x="20" y="8"/>
                  </a:cubicBezTo>
                  <a:lnTo>
                    <a:pt x="21" y="61"/>
                  </a:lnTo>
                  <a:close/>
                </a:path>
              </a:pathLst>
            </a:custGeom>
            <a:solidFill>
              <a:srgbClr val="FF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7" name="Freeform 488">
              <a:extLst>
                <a:ext uri="{FF2B5EF4-FFF2-40B4-BE49-F238E27FC236}">
                  <a16:creationId xmlns:a16="http://schemas.microsoft.com/office/drawing/2014/main" id="{50771A29-B66C-9227-1282-F3F79FA7FBFE}"/>
                </a:ext>
              </a:extLst>
            </p:cNvPr>
            <p:cNvSpPr>
              <a:spLocks/>
            </p:cNvSpPr>
            <p:nvPr userDrawn="1"/>
          </p:nvSpPr>
          <p:spPr bwMode="auto">
            <a:xfrm>
              <a:off x="2497138" y="4597401"/>
              <a:ext cx="6350" cy="66675"/>
            </a:xfrm>
            <a:custGeom>
              <a:avLst/>
              <a:gdLst>
                <a:gd name="T0" fmla="*/ 2147483646 w 4"/>
                <a:gd name="T1" fmla="*/ 2147483646 h 42"/>
                <a:gd name="T2" fmla="*/ 0 w 4"/>
                <a:gd name="T3" fmla="*/ 0 h 42"/>
                <a:gd name="T4" fmla="*/ 2147483646 w 4"/>
                <a:gd name="T5" fmla="*/ 2147483646 h 42"/>
                <a:gd name="T6" fmla="*/ 2147483646 w 4"/>
                <a:gd name="T7" fmla="*/ 2147483646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2">
                  <a:moveTo>
                    <a:pt x="1" y="42"/>
                  </a:moveTo>
                  <a:lnTo>
                    <a:pt x="0" y="0"/>
                  </a:lnTo>
                  <a:lnTo>
                    <a:pt x="4" y="42"/>
                  </a:lnTo>
                  <a:lnTo>
                    <a:pt x="1" y="42"/>
                  </a:lnTo>
                  <a:close/>
                </a:path>
              </a:pathLst>
            </a:custGeom>
            <a:solidFill>
              <a:srgbClr val="E67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8" name="Freeform 489">
              <a:extLst>
                <a:ext uri="{FF2B5EF4-FFF2-40B4-BE49-F238E27FC236}">
                  <a16:creationId xmlns:a16="http://schemas.microsoft.com/office/drawing/2014/main" id="{9B4EDBAC-541F-95B2-C233-948A2D1CEE7E}"/>
                </a:ext>
              </a:extLst>
            </p:cNvPr>
            <p:cNvSpPr>
              <a:spLocks/>
            </p:cNvSpPr>
            <p:nvPr userDrawn="1"/>
          </p:nvSpPr>
          <p:spPr bwMode="auto">
            <a:xfrm>
              <a:off x="2492376" y="4625976"/>
              <a:ext cx="4763" cy="38100"/>
            </a:xfrm>
            <a:custGeom>
              <a:avLst/>
              <a:gdLst>
                <a:gd name="T0" fmla="*/ 0 w 3"/>
                <a:gd name="T1" fmla="*/ 2147483646 h 24"/>
                <a:gd name="T2" fmla="*/ 0 w 3"/>
                <a:gd name="T3" fmla="*/ 0 h 24"/>
                <a:gd name="T4" fmla="*/ 2147483646 w 3"/>
                <a:gd name="T5" fmla="*/ 2147483646 h 24"/>
                <a:gd name="T6" fmla="*/ 0 w 3"/>
                <a:gd name="T7" fmla="*/ 2147483646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4">
                  <a:moveTo>
                    <a:pt x="0" y="24"/>
                  </a:moveTo>
                  <a:lnTo>
                    <a:pt x="0" y="0"/>
                  </a:lnTo>
                  <a:lnTo>
                    <a:pt x="3" y="24"/>
                  </a:lnTo>
                  <a:lnTo>
                    <a:pt x="0" y="24"/>
                  </a:lnTo>
                  <a:close/>
                </a:path>
              </a:pathLst>
            </a:custGeom>
            <a:solidFill>
              <a:srgbClr val="E67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9" name="Freeform 490">
              <a:extLst>
                <a:ext uri="{FF2B5EF4-FFF2-40B4-BE49-F238E27FC236}">
                  <a16:creationId xmlns:a16="http://schemas.microsoft.com/office/drawing/2014/main" id="{58E9906C-5054-0442-8D89-1EDC76D2D2AF}"/>
                </a:ext>
              </a:extLst>
            </p:cNvPr>
            <p:cNvSpPr>
              <a:spLocks/>
            </p:cNvSpPr>
            <p:nvPr userDrawn="1"/>
          </p:nvSpPr>
          <p:spPr bwMode="auto">
            <a:xfrm>
              <a:off x="2482851" y="4606926"/>
              <a:ext cx="6350" cy="57150"/>
            </a:xfrm>
            <a:custGeom>
              <a:avLst/>
              <a:gdLst>
                <a:gd name="T0" fmla="*/ 2147483646 w 4"/>
                <a:gd name="T1" fmla="*/ 2147483646 h 36"/>
                <a:gd name="T2" fmla="*/ 0 w 4"/>
                <a:gd name="T3" fmla="*/ 0 h 36"/>
                <a:gd name="T4" fmla="*/ 2147483646 w 4"/>
                <a:gd name="T5" fmla="*/ 2147483646 h 36"/>
                <a:gd name="T6" fmla="*/ 2147483646 w 4"/>
                <a:gd name="T7" fmla="*/ 2147483646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6">
                  <a:moveTo>
                    <a:pt x="1" y="36"/>
                  </a:moveTo>
                  <a:lnTo>
                    <a:pt x="0" y="0"/>
                  </a:lnTo>
                  <a:lnTo>
                    <a:pt x="4" y="36"/>
                  </a:lnTo>
                  <a:lnTo>
                    <a:pt x="1" y="36"/>
                  </a:lnTo>
                  <a:close/>
                </a:path>
              </a:pathLst>
            </a:custGeom>
            <a:solidFill>
              <a:srgbClr val="E67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0" name="Freeform 491">
              <a:extLst>
                <a:ext uri="{FF2B5EF4-FFF2-40B4-BE49-F238E27FC236}">
                  <a16:creationId xmlns:a16="http://schemas.microsoft.com/office/drawing/2014/main" id="{3D187BBA-2FFF-4D0D-A440-7C7CCB6D72A6}"/>
                </a:ext>
              </a:extLst>
            </p:cNvPr>
            <p:cNvSpPr>
              <a:spLocks/>
            </p:cNvSpPr>
            <p:nvPr userDrawn="1"/>
          </p:nvSpPr>
          <p:spPr bwMode="auto">
            <a:xfrm>
              <a:off x="1635126" y="4446588"/>
              <a:ext cx="857250" cy="231775"/>
            </a:xfrm>
            <a:custGeom>
              <a:avLst/>
              <a:gdLst>
                <a:gd name="T0" fmla="*/ 2147483646 w 540"/>
                <a:gd name="T1" fmla="*/ 2147483646 h 146"/>
                <a:gd name="T2" fmla="*/ 2147483646 w 540"/>
                <a:gd name="T3" fmla="*/ 2147483646 h 146"/>
                <a:gd name="T4" fmla="*/ 2147483646 w 540"/>
                <a:gd name="T5" fmla="*/ 2147483646 h 146"/>
                <a:gd name="T6" fmla="*/ 2147483646 w 540"/>
                <a:gd name="T7" fmla="*/ 2147483646 h 146"/>
                <a:gd name="T8" fmla="*/ 0 w 540"/>
                <a:gd name="T9" fmla="*/ 0 h 146"/>
                <a:gd name="T10" fmla="*/ 2147483646 w 540"/>
                <a:gd name="T11" fmla="*/ 2147483646 h 1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0" h="146">
                  <a:moveTo>
                    <a:pt x="540" y="4"/>
                  </a:moveTo>
                  <a:lnTo>
                    <a:pt x="540" y="11"/>
                  </a:lnTo>
                  <a:lnTo>
                    <a:pt x="261" y="146"/>
                  </a:lnTo>
                  <a:lnTo>
                    <a:pt x="5" y="9"/>
                  </a:lnTo>
                  <a:lnTo>
                    <a:pt x="0" y="0"/>
                  </a:lnTo>
                  <a:lnTo>
                    <a:pt x="540" y="4"/>
                  </a:lnTo>
                  <a:close/>
                </a:path>
              </a:pathLst>
            </a:custGeom>
            <a:solidFill>
              <a:srgbClr val="5B58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1" name="Freeform 492">
              <a:extLst>
                <a:ext uri="{FF2B5EF4-FFF2-40B4-BE49-F238E27FC236}">
                  <a16:creationId xmlns:a16="http://schemas.microsoft.com/office/drawing/2014/main" id="{CD80305D-6CB8-27DA-48B1-C1296F9F034C}"/>
                </a:ext>
              </a:extLst>
            </p:cNvPr>
            <p:cNvSpPr>
              <a:spLocks/>
            </p:cNvSpPr>
            <p:nvPr userDrawn="1"/>
          </p:nvSpPr>
          <p:spPr bwMode="auto">
            <a:xfrm>
              <a:off x="1635126" y="4232276"/>
              <a:ext cx="857250" cy="434975"/>
            </a:xfrm>
            <a:custGeom>
              <a:avLst/>
              <a:gdLst>
                <a:gd name="T0" fmla="*/ 2147483646 w 540"/>
                <a:gd name="T1" fmla="*/ 2147483646 h 274"/>
                <a:gd name="T2" fmla="*/ 2147483646 w 540"/>
                <a:gd name="T3" fmla="*/ 2147483646 h 274"/>
                <a:gd name="T4" fmla="*/ 0 w 540"/>
                <a:gd name="T5" fmla="*/ 2147483646 h 274"/>
                <a:gd name="T6" fmla="*/ 2147483646 w 540"/>
                <a:gd name="T7" fmla="*/ 0 h 274"/>
                <a:gd name="T8" fmla="*/ 2147483646 w 540"/>
                <a:gd name="T9" fmla="*/ 2147483646 h 2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0" h="274">
                  <a:moveTo>
                    <a:pt x="540" y="139"/>
                  </a:moveTo>
                  <a:lnTo>
                    <a:pt x="264" y="274"/>
                  </a:lnTo>
                  <a:lnTo>
                    <a:pt x="0" y="135"/>
                  </a:lnTo>
                  <a:lnTo>
                    <a:pt x="276" y="0"/>
                  </a:lnTo>
                  <a:lnTo>
                    <a:pt x="540" y="139"/>
                  </a:lnTo>
                  <a:close/>
                </a:path>
              </a:pathLst>
            </a:custGeom>
            <a:solidFill>
              <a:srgbClr val="4642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2" name="Freeform 493">
              <a:extLst>
                <a:ext uri="{FF2B5EF4-FFF2-40B4-BE49-F238E27FC236}">
                  <a16:creationId xmlns:a16="http://schemas.microsoft.com/office/drawing/2014/main" id="{C30AF8DC-4508-5FDC-7ADA-8AD1B321E89D}"/>
                </a:ext>
              </a:extLst>
            </p:cNvPr>
            <p:cNvSpPr>
              <a:spLocks noEditPoints="1"/>
            </p:cNvSpPr>
            <p:nvPr userDrawn="1"/>
          </p:nvSpPr>
          <p:spPr bwMode="auto">
            <a:xfrm>
              <a:off x="4348163" y="1858963"/>
              <a:ext cx="323850" cy="419100"/>
            </a:xfrm>
            <a:custGeom>
              <a:avLst/>
              <a:gdLst>
                <a:gd name="T0" fmla="*/ 2147483646 w 204"/>
                <a:gd name="T1" fmla="*/ 2147483646 h 264"/>
                <a:gd name="T2" fmla="*/ 2147483646 w 204"/>
                <a:gd name="T3" fmla="*/ 2147483646 h 264"/>
                <a:gd name="T4" fmla="*/ 2147483646 w 204"/>
                <a:gd name="T5" fmla="*/ 2147483646 h 264"/>
                <a:gd name="T6" fmla="*/ 2147483646 w 204"/>
                <a:gd name="T7" fmla="*/ 2147483646 h 264"/>
                <a:gd name="T8" fmla="*/ 2147483646 w 204"/>
                <a:gd name="T9" fmla="*/ 2147483646 h 264"/>
                <a:gd name="T10" fmla="*/ 2147483646 w 204"/>
                <a:gd name="T11" fmla="*/ 2147483646 h 264"/>
                <a:gd name="T12" fmla="*/ 2147483646 w 204"/>
                <a:gd name="T13" fmla="*/ 2147483646 h 264"/>
                <a:gd name="T14" fmla="*/ 2147483646 w 204"/>
                <a:gd name="T15" fmla="*/ 2147483646 h 264"/>
                <a:gd name="T16" fmla="*/ 2147483646 w 204"/>
                <a:gd name="T17" fmla="*/ 2147483646 h 264"/>
                <a:gd name="T18" fmla="*/ 2147483646 w 204"/>
                <a:gd name="T19" fmla="*/ 2147483646 h 264"/>
                <a:gd name="T20" fmla="*/ 2147483646 w 204"/>
                <a:gd name="T21" fmla="*/ 2147483646 h 264"/>
                <a:gd name="T22" fmla="*/ 2147483646 w 204"/>
                <a:gd name="T23" fmla="*/ 2147483646 h 264"/>
                <a:gd name="T24" fmla="*/ 2147483646 w 204"/>
                <a:gd name="T25" fmla="*/ 2147483646 h 264"/>
                <a:gd name="T26" fmla="*/ 2147483646 w 204"/>
                <a:gd name="T27" fmla="*/ 2147483646 h 264"/>
                <a:gd name="T28" fmla="*/ 2147483646 w 204"/>
                <a:gd name="T29" fmla="*/ 2147483646 h 264"/>
                <a:gd name="T30" fmla="*/ 2147483646 w 204"/>
                <a:gd name="T31" fmla="*/ 2147483646 h 264"/>
                <a:gd name="T32" fmla="*/ 2147483646 w 204"/>
                <a:gd name="T33" fmla="*/ 2147483646 h 264"/>
                <a:gd name="T34" fmla="*/ 2147483646 w 204"/>
                <a:gd name="T35" fmla="*/ 2147483646 h 264"/>
                <a:gd name="T36" fmla="*/ 2147483646 w 204"/>
                <a:gd name="T37" fmla="*/ 2147483646 h 264"/>
                <a:gd name="T38" fmla="*/ 2147483646 w 204"/>
                <a:gd name="T39" fmla="*/ 2147483646 h 264"/>
                <a:gd name="T40" fmla="*/ 2147483646 w 204"/>
                <a:gd name="T41" fmla="*/ 2147483646 h 264"/>
                <a:gd name="T42" fmla="*/ 2147483646 w 204"/>
                <a:gd name="T43" fmla="*/ 2147483646 h 264"/>
                <a:gd name="T44" fmla="*/ 2147483646 w 204"/>
                <a:gd name="T45" fmla="*/ 2147483646 h 264"/>
                <a:gd name="T46" fmla="*/ 2147483646 w 204"/>
                <a:gd name="T47" fmla="*/ 2147483646 h 264"/>
                <a:gd name="T48" fmla="*/ 2147483646 w 204"/>
                <a:gd name="T49" fmla="*/ 2147483646 h 264"/>
                <a:gd name="T50" fmla="*/ 2147483646 w 204"/>
                <a:gd name="T51" fmla="*/ 2147483646 h 264"/>
                <a:gd name="T52" fmla="*/ 2147483646 w 204"/>
                <a:gd name="T53" fmla="*/ 2147483646 h 264"/>
                <a:gd name="T54" fmla="*/ 2147483646 w 204"/>
                <a:gd name="T55" fmla="*/ 2147483646 h 264"/>
                <a:gd name="T56" fmla="*/ 2147483646 w 204"/>
                <a:gd name="T57" fmla="*/ 2147483646 h 264"/>
                <a:gd name="T58" fmla="*/ 2147483646 w 204"/>
                <a:gd name="T59" fmla="*/ 2147483646 h 264"/>
                <a:gd name="T60" fmla="*/ 2147483646 w 204"/>
                <a:gd name="T61" fmla="*/ 2147483646 h 264"/>
                <a:gd name="T62" fmla="*/ 2147483646 w 204"/>
                <a:gd name="T63" fmla="*/ 2147483646 h 264"/>
                <a:gd name="T64" fmla="*/ 2147483646 w 204"/>
                <a:gd name="T65" fmla="*/ 2147483646 h 264"/>
                <a:gd name="T66" fmla="*/ 2147483646 w 204"/>
                <a:gd name="T67" fmla="*/ 2147483646 h 264"/>
                <a:gd name="T68" fmla="*/ 2147483646 w 204"/>
                <a:gd name="T69" fmla="*/ 2147483646 h 2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04" h="264">
                  <a:moveTo>
                    <a:pt x="38" y="15"/>
                  </a:moveTo>
                  <a:cubicBezTo>
                    <a:pt x="29" y="11"/>
                    <a:pt x="20" y="7"/>
                    <a:pt x="12" y="2"/>
                  </a:cubicBezTo>
                  <a:cubicBezTo>
                    <a:pt x="4" y="0"/>
                    <a:pt x="0" y="9"/>
                    <a:pt x="4" y="20"/>
                  </a:cubicBezTo>
                  <a:cubicBezTo>
                    <a:pt x="9" y="40"/>
                    <a:pt x="17" y="58"/>
                    <a:pt x="26" y="74"/>
                  </a:cubicBezTo>
                  <a:cubicBezTo>
                    <a:pt x="36" y="91"/>
                    <a:pt x="46" y="106"/>
                    <a:pt x="56" y="119"/>
                  </a:cubicBezTo>
                  <a:cubicBezTo>
                    <a:pt x="55" y="117"/>
                    <a:pt x="55" y="115"/>
                    <a:pt x="54" y="112"/>
                  </a:cubicBezTo>
                  <a:cubicBezTo>
                    <a:pt x="63" y="134"/>
                    <a:pt x="74" y="153"/>
                    <a:pt x="87" y="169"/>
                  </a:cubicBezTo>
                  <a:cubicBezTo>
                    <a:pt x="83" y="172"/>
                    <a:pt x="79" y="175"/>
                    <a:pt x="78" y="184"/>
                  </a:cubicBezTo>
                  <a:cubicBezTo>
                    <a:pt x="105" y="207"/>
                    <a:pt x="75" y="220"/>
                    <a:pt x="78" y="240"/>
                  </a:cubicBezTo>
                  <a:cubicBezTo>
                    <a:pt x="92" y="248"/>
                    <a:pt x="106" y="256"/>
                    <a:pt x="120" y="264"/>
                  </a:cubicBezTo>
                  <a:cubicBezTo>
                    <a:pt x="123" y="247"/>
                    <a:pt x="92" y="201"/>
                    <a:pt x="121" y="207"/>
                  </a:cubicBezTo>
                  <a:cubicBezTo>
                    <a:pt x="121" y="198"/>
                    <a:pt x="116" y="189"/>
                    <a:pt x="111" y="182"/>
                  </a:cubicBezTo>
                  <a:cubicBezTo>
                    <a:pt x="123" y="180"/>
                    <a:pt x="134" y="174"/>
                    <a:pt x="143" y="163"/>
                  </a:cubicBezTo>
                  <a:cubicBezTo>
                    <a:pt x="153" y="160"/>
                    <a:pt x="164" y="156"/>
                    <a:pt x="174" y="149"/>
                  </a:cubicBezTo>
                  <a:cubicBezTo>
                    <a:pt x="185" y="142"/>
                    <a:pt x="194" y="132"/>
                    <a:pt x="200" y="117"/>
                  </a:cubicBezTo>
                  <a:cubicBezTo>
                    <a:pt x="204" y="108"/>
                    <a:pt x="200" y="95"/>
                    <a:pt x="191" y="90"/>
                  </a:cubicBezTo>
                  <a:cubicBezTo>
                    <a:pt x="182" y="85"/>
                    <a:pt x="174" y="81"/>
                    <a:pt x="165" y="77"/>
                  </a:cubicBezTo>
                  <a:cubicBezTo>
                    <a:pt x="165" y="74"/>
                    <a:pt x="165" y="72"/>
                    <a:pt x="165" y="69"/>
                  </a:cubicBezTo>
                  <a:cubicBezTo>
                    <a:pt x="162" y="60"/>
                    <a:pt x="131" y="41"/>
                    <a:pt x="100" y="26"/>
                  </a:cubicBezTo>
                  <a:cubicBezTo>
                    <a:pt x="70" y="11"/>
                    <a:pt x="40" y="1"/>
                    <a:pt x="38" y="7"/>
                  </a:cubicBezTo>
                  <a:cubicBezTo>
                    <a:pt x="38" y="10"/>
                    <a:pt x="38" y="13"/>
                    <a:pt x="38" y="15"/>
                  </a:cubicBezTo>
                  <a:close/>
                  <a:moveTo>
                    <a:pt x="74" y="21"/>
                  </a:moveTo>
                  <a:cubicBezTo>
                    <a:pt x="71" y="42"/>
                    <a:pt x="71" y="63"/>
                    <a:pt x="74" y="85"/>
                  </a:cubicBezTo>
                  <a:cubicBezTo>
                    <a:pt x="76" y="106"/>
                    <a:pt x="81" y="129"/>
                    <a:pt x="87" y="153"/>
                  </a:cubicBezTo>
                  <a:cubicBezTo>
                    <a:pt x="76" y="134"/>
                    <a:pt x="66" y="113"/>
                    <a:pt x="59" y="90"/>
                  </a:cubicBezTo>
                  <a:cubicBezTo>
                    <a:pt x="53" y="67"/>
                    <a:pt x="50" y="42"/>
                    <a:pt x="52" y="14"/>
                  </a:cubicBezTo>
                  <a:cubicBezTo>
                    <a:pt x="59" y="16"/>
                    <a:pt x="67" y="18"/>
                    <a:pt x="74" y="21"/>
                  </a:cubicBezTo>
                  <a:close/>
                  <a:moveTo>
                    <a:pt x="44" y="80"/>
                  </a:moveTo>
                  <a:cubicBezTo>
                    <a:pt x="32" y="68"/>
                    <a:pt x="19" y="39"/>
                    <a:pt x="14" y="16"/>
                  </a:cubicBezTo>
                  <a:cubicBezTo>
                    <a:pt x="22" y="20"/>
                    <a:pt x="30" y="24"/>
                    <a:pt x="37" y="28"/>
                  </a:cubicBezTo>
                  <a:cubicBezTo>
                    <a:pt x="38" y="45"/>
                    <a:pt x="40" y="63"/>
                    <a:pt x="44" y="80"/>
                  </a:cubicBezTo>
                  <a:close/>
                  <a:moveTo>
                    <a:pt x="157" y="136"/>
                  </a:moveTo>
                  <a:cubicBezTo>
                    <a:pt x="162" y="123"/>
                    <a:pt x="165" y="108"/>
                    <a:pt x="165" y="91"/>
                  </a:cubicBezTo>
                  <a:cubicBezTo>
                    <a:pt x="173" y="94"/>
                    <a:pt x="180" y="97"/>
                    <a:pt x="188" y="101"/>
                  </a:cubicBezTo>
                  <a:cubicBezTo>
                    <a:pt x="183" y="120"/>
                    <a:pt x="170" y="135"/>
                    <a:pt x="157" y="136"/>
                  </a:cubicBezTo>
                  <a:close/>
                </a:path>
              </a:pathLst>
            </a:custGeom>
            <a:solidFill>
              <a:srgbClr val="FFCA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3" name="Freeform 494">
              <a:extLst>
                <a:ext uri="{FF2B5EF4-FFF2-40B4-BE49-F238E27FC236}">
                  <a16:creationId xmlns:a16="http://schemas.microsoft.com/office/drawing/2014/main" id="{72AEE500-A226-9C45-38B5-A1D16CDF9479}"/>
                </a:ext>
              </a:extLst>
            </p:cNvPr>
            <p:cNvSpPr>
              <a:spLocks/>
            </p:cNvSpPr>
            <p:nvPr userDrawn="1"/>
          </p:nvSpPr>
          <p:spPr bwMode="auto">
            <a:xfrm>
              <a:off x="5661026" y="3232151"/>
              <a:ext cx="558800" cy="317500"/>
            </a:xfrm>
            <a:custGeom>
              <a:avLst/>
              <a:gdLst>
                <a:gd name="T0" fmla="*/ 2147483646 w 352"/>
                <a:gd name="T1" fmla="*/ 2147483646 h 200"/>
                <a:gd name="T2" fmla="*/ 2147483646 w 352"/>
                <a:gd name="T3" fmla="*/ 2147483646 h 200"/>
                <a:gd name="T4" fmla="*/ 2147483646 w 352"/>
                <a:gd name="T5" fmla="*/ 2147483646 h 200"/>
                <a:gd name="T6" fmla="*/ 2147483646 w 352"/>
                <a:gd name="T7" fmla="*/ 2147483646 h 200"/>
                <a:gd name="T8" fmla="*/ 2147483646 w 352"/>
                <a:gd name="T9" fmla="*/ 2147483646 h 2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2" h="200">
                  <a:moveTo>
                    <a:pt x="287" y="37"/>
                  </a:moveTo>
                  <a:cubicBezTo>
                    <a:pt x="350" y="73"/>
                    <a:pt x="352" y="130"/>
                    <a:pt x="291" y="165"/>
                  </a:cubicBezTo>
                  <a:cubicBezTo>
                    <a:pt x="229" y="200"/>
                    <a:pt x="128" y="199"/>
                    <a:pt x="65" y="164"/>
                  </a:cubicBezTo>
                  <a:cubicBezTo>
                    <a:pt x="2" y="128"/>
                    <a:pt x="0" y="70"/>
                    <a:pt x="61" y="35"/>
                  </a:cubicBezTo>
                  <a:cubicBezTo>
                    <a:pt x="123" y="0"/>
                    <a:pt x="224" y="1"/>
                    <a:pt x="287" y="37"/>
                  </a:cubicBezTo>
                  <a:close/>
                </a:path>
              </a:pathLst>
            </a:custGeom>
            <a:solidFill>
              <a:srgbClr val="B3B0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4" name="Freeform 495">
              <a:extLst>
                <a:ext uri="{FF2B5EF4-FFF2-40B4-BE49-F238E27FC236}">
                  <a16:creationId xmlns:a16="http://schemas.microsoft.com/office/drawing/2014/main" id="{F3E0E457-6A53-EC5C-CC59-273AC59CEA82}"/>
                </a:ext>
              </a:extLst>
            </p:cNvPr>
            <p:cNvSpPr>
              <a:spLocks noEditPoints="1"/>
            </p:cNvSpPr>
            <p:nvPr userDrawn="1"/>
          </p:nvSpPr>
          <p:spPr bwMode="auto">
            <a:xfrm>
              <a:off x="5637213" y="3217863"/>
              <a:ext cx="606425" cy="355600"/>
            </a:xfrm>
            <a:custGeom>
              <a:avLst/>
              <a:gdLst>
                <a:gd name="T0" fmla="*/ 2147483646 w 382"/>
                <a:gd name="T1" fmla="*/ 2147483646 h 224"/>
                <a:gd name="T2" fmla="*/ 2147483646 w 382"/>
                <a:gd name="T3" fmla="*/ 2147483646 h 224"/>
                <a:gd name="T4" fmla="*/ 2147483646 w 382"/>
                <a:gd name="T5" fmla="*/ 2147483646 h 224"/>
                <a:gd name="T6" fmla="*/ 2147483646 w 382"/>
                <a:gd name="T7" fmla="*/ 2147483646 h 224"/>
                <a:gd name="T8" fmla="*/ 2147483646 w 382"/>
                <a:gd name="T9" fmla="*/ 2147483646 h 224"/>
                <a:gd name="T10" fmla="*/ 2147483646 w 382"/>
                <a:gd name="T11" fmla="*/ 2147483646 h 224"/>
                <a:gd name="T12" fmla="*/ 2147483646 w 382"/>
                <a:gd name="T13" fmla="*/ 2147483646 h 224"/>
                <a:gd name="T14" fmla="*/ 2147483646 w 382"/>
                <a:gd name="T15" fmla="*/ 2147483646 h 224"/>
                <a:gd name="T16" fmla="*/ 2147483646 w 382"/>
                <a:gd name="T17" fmla="*/ 2147483646 h 224"/>
                <a:gd name="T18" fmla="*/ 2147483646 w 382"/>
                <a:gd name="T19" fmla="*/ 2147483646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2" h="224">
                  <a:moveTo>
                    <a:pt x="306" y="174"/>
                  </a:moveTo>
                  <a:cubicBezTo>
                    <a:pt x="244" y="209"/>
                    <a:pt x="143" y="208"/>
                    <a:pt x="80" y="173"/>
                  </a:cubicBezTo>
                  <a:cubicBezTo>
                    <a:pt x="17" y="137"/>
                    <a:pt x="15" y="79"/>
                    <a:pt x="76" y="44"/>
                  </a:cubicBezTo>
                  <a:cubicBezTo>
                    <a:pt x="138" y="9"/>
                    <a:pt x="239" y="10"/>
                    <a:pt x="302" y="46"/>
                  </a:cubicBezTo>
                  <a:cubicBezTo>
                    <a:pt x="365" y="82"/>
                    <a:pt x="367" y="139"/>
                    <a:pt x="306" y="174"/>
                  </a:cubicBezTo>
                  <a:close/>
                  <a:moveTo>
                    <a:pt x="311" y="41"/>
                  </a:moveTo>
                  <a:cubicBezTo>
                    <a:pt x="243" y="1"/>
                    <a:pt x="133" y="0"/>
                    <a:pt x="67" y="39"/>
                  </a:cubicBezTo>
                  <a:cubicBezTo>
                    <a:pt x="0" y="78"/>
                    <a:pt x="2" y="143"/>
                    <a:pt x="71" y="183"/>
                  </a:cubicBezTo>
                  <a:cubicBezTo>
                    <a:pt x="139" y="223"/>
                    <a:pt x="249" y="224"/>
                    <a:pt x="315" y="185"/>
                  </a:cubicBezTo>
                  <a:cubicBezTo>
                    <a:pt x="382" y="145"/>
                    <a:pt x="380" y="81"/>
                    <a:pt x="311" y="41"/>
                  </a:cubicBez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5" name="Freeform 496">
              <a:extLst>
                <a:ext uri="{FF2B5EF4-FFF2-40B4-BE49-F238E27FC236}">
                  <a16:creationId xmlns:a16="http://schemas.microsoft.com/office/drawing/2014/main" id="{169EAE4B-4646-C8EC-7AC0-558913226238}"/>
                </a:ext>
              </a:extLst>
            </p:cNvPr>
            <p:cNvSpPr>
              <a:spLocks/>
            </p:cNvSpPr>
            <p:nvPr userDrawn="1"/>
          </p:nvSpPr>
          <p:spPr bwMode="auto">
            <a:xfrm>
              <a:off x="5843588" y="3244851"/>
              <a:ext cx="139700" cy="292100"/>
            </a:xfrm>
            <a:custGeom>
              <a:avLst/>
              <a:gdLst>
                <a:gd name="T0" fmla="*/ 0 w 88"/>
                <a:gd name="T1" fmla="*/ 2147483646 h 184"/>
                <a:gd name="T2" fmla="*/ 0 w 88"/>
                <a:gd name="T3" fmla="*/ 2147483646 h 184"/>
                <a:gd name="T4" fmla="*/ 2147483646 w 88"/>
                <a:gd name="T5" fmla="*/ 2147483646 h 184"/>
                <a:gd name="T6" fmla="*/ 2147483646 w 88"/>
                <a:gd name="T7" fmla="*/ 2147483646 h 184"/>
                <a:gd name="T8" fmla="*/ 0 w 88"/>
                <a:gd name="T9" fmla="*/ 2147483646 h 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84">
                  <a:moveTo>
                    <a:pt x="0" y="7"/>
                  </a:moveTo>
                  <a:cubicBezTo>
                    <a:pt x="0" y="175"/>
                    <a:pt x="0" y="175"/>
                    <a:pt x="0" y="175"/>
                  </a:cubicBezTo>
                  <a:cubicBezTo>
                    <a:pt x="28" y="182"/>
                    <a:pt x="59" y="184"/>
                    <a:pt x="88" y="182"/>
                  </a:cubicBezTo>
                  <a:cubicBezTo>
                    <a:pt x="88" y="3"/>
                    <a:pt x="88" y="3"/>
                    <a:pt x="88" y="3"/>
                  </a:cubicBezTo>
                  <a:cubicBezTo>
                    <a:pt x="58" y="0"/>
                    <a:pt x="28" y="1"/>
                    <a:pt x="0" y="7"/>
                  </a:cubicBez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6" name="Freeform 497">
              <a:extLst>
                <a:ext uri="{FF2B5EF4-FFF2-40B4-BE49-F238E27FC236}">
                  <a16:creationId xmlns:a16="http://schemas.microsoft.com/office/drawing/2014/main" id="{4B6D93D6-13B2-7E47-AF9F-8E47FC1DAD7D}"/>
                </a:ext>
              </a:extLst>
            </p:cNvPr>
            <p:cNvSpPr>
              <a:spLocks/>
            </p:cNvSpPr>
            <p:nvPr userDrawn="1"/>
          </p:nvSpPr>
          <p:spPr bwMode="auto">
            <a:xfrm>
              <a:off x="5900738" y="2933701"/>
              <a:ext cx="120650" cy="992188"/>
            </a:xfrm>
            <a:custGeom>
              <a:avLst/>
              <a:gdLst>
                <a:gd name="T0" fmla="*/ 2147483646 w 76"/>
                <a:gd name="T1" fmla="*/ 2147483646 h 625"/>
                <a:gd name="T2" fmla="*/ 2147483646 w 76"/>
                <a:gd name="T3" fmla="*/ 2147483646 h 625"/>
                <a:gd name="T4" fmla="*/ 2147483646 w 76"/>
                <a:gd name="T5" fmla="*/ 2147483646 h 625"/>
                <a:gd name="T6" fmla="*/ 2147483646 w 76"/>
                <a:gd name="T7" fmla="*/ 2147483646 h 625"/>
                <a:gd name="T8" fmla="*/ 0 w 76"/>
                <a:gd name="T9" fmla="*/ 2147483646 h 625"/>
                <a:gd name="T10" fmla="*/ 2147483646 w 76"/>
                <a:gd name="T11" fmla="*/ 0 h 625"/>
                <a:gd name="T12" fmla="*/ 2147483646 w 76"/>
                <a:gd name="T13" fmla="*/ 2147483646 h 625"/>
                <a:gd name="T14" fmla="*/ 2147483646 w 76"/>
                <a:gd name="T15" fmla="*/ 2147483646 h 625"/>
                <a:gd name="T16" fmla="*/ 2147483646 w 76"/>
                <a:gd name="T17" fmla="*/ 2147483646 h 6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 h="625">
                  <a:moveTo>
                    <a:pt x="76" y="1"/>
                  </a:moveTo>
                  <a:cubicBezTo>
                    <a:pt x="69" y="604"/>
                    <a:pt x="69" y="604"/>
                    <a:pt x="69" y="604"/>
                  </a:cubicBezTo>
                  <a:cubicBezTo>
                    <a:pt x="69" y="609"/>
                    <a:pt x="66" y="614"/>
                    <a:pt x="59" y="618"/>
                  </a:cubicBezTo>
                  <a:cubicBezTo>
                    <a:pt x="46" y="625"/>
                    <a:pt x="24" y="625"/>
                    <a:pt x="10" y="617"/>
                  </a:cubicBezTo>
                  <a:cubicBezTo>
                    <a:pt x="4" y="613"/>
                    <a:pt x="0" y="608"/>
                    <a:pt x="0" y="603"/>
                  </a:cubicBezTo>
                  <a:cubicBezTo>
                    <a:pt x="8" y="0"/>
                    <a:pt x="8" y="0"/>
                    <a:pt x="8" y="0"/>
                  </a:cubicBezTo>
                  <a:cubicBezTo>
                    <a:pt x="8" y="5"/>
                    <a:pt x="11" y="10"/>
                    <a:pt x="18" y="14"/>
                  </a:cubicBezTo>
                  <a:cubicBezTo>
                    <a:pt x="31" y="22"/>
                    <a:pt x="53" y="22"/>
                    <a:pt x="66" y="15"/>
                  </a:cubicBezTo>
                  <a:cubicBezTo>
                    <a:pt x="73" y="11"/>
                    <a:pt x="76" y="6"/>
                    <a:pt x="76" y="1"/>
                  </a:cubicBez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7" name="Freeform 498">
              <a:extLst>
                <a:ext uri="{FF2B5EF4-FFF2-40B4-BE49-F238E27FC236}">
                  <a16:creationId xmlns:a16="http://schemas.microsoft.com/office/drawing/2014/main" id="{C176ECDD-7F36-7A16-AF6A-26181F2F910E}"/>
                </a:ext>
              </a:extLst>
            </p:cNvPr>
            <p:cNvSpPr>
              <a:spLocks/>
            </p:cNvSpPr>
            <p:nvPr userDrawn="1"/>
          </p:nvSpPr>
          <p:spPr bwMode="auto">
            <a:xfrm>
              <a:off x="5907088" y="2898776"/>
              <a:ext cx="120650" cy="69850"/>
            </a:xfrm>
            <a:custGeom>
              <a:avLst/>
              <a:gdLst>
                <a:gd name="T0" fmla="*/ 2147483646 w 76"/>
                <a:gd name="T1" fmla="*/ 2147483646 h 44"/>
                <a:gd name="T2" fmla="*/ 2147483646 w 76"/>
                <a:gd name="T3" fmla="*/ 2147483646 h 44"/>
                <a:gd name="T4" fmla="*/ 2147483646 w 76"/>
                <a:gd name="T5" fmla="*/ 2147483646 h 44"/>
                <a:gd name="T6" fmla="*/ 2147483646 w 76"/>
                <a:gd name="T7" fmla="*/ 2147483646 h 44"/>
                <a:gd name="T8" fmla="*/ 2147483646 w 76"/>
                <a:gd name="T9" fmla="*/ 214748364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44">
                  <a:moveTo>
                    <a:pt x="62" y="9"/>
                  </a:moveTo>
                  <a:cubicBezTo>
                    <a:pt x="76" y="17"/>
                    <a:pt x="76" y="29"/>
                    <a:pt x="62" y="37"/>
                  </a:cubicBezTo>
                  <a:cubicBezTo>
                    <a:pt x="49" y="44"/>
                    <a:pt x="27" y="44"/>
                    <a:pt x="14" y="36"/>
                  </a:cubicBezTo>
                  <a:cubicBezTo>
                    <a:pt x="0" y="28"/>
                    <a:pt x="0" y="16"/>
                    <a:pt x="14" y="8"/>
                  </a:cubicBezTo>
                  <a:cubicBezTo>
                    <a:pt x="27" y="0"/>
                    <a:pt x="49" y="1"/>
                    <a:pt x="62" y="9"/>
                  </a:cubicBezTo>
                  <a:close/>
                </a:path>
              </a:pathLst>
            </a:custGeom>
            <a:solidFill>
              <a:srgbClr val="DA55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8" name="Freeform 499">
              <a:extLst>
                <a:ext uri="{FF2B5EF4-FFF2-40B4-BE49-F238E27FC236}">
                  <a16:creationId xmlns:a16="http://schemas.microsoft.com/office/drawing/2014/main" id="{4E95B47F-16FF-8715-E132-1383BD90766A}"/>
                </a:ext>
              </a:extLst>
            </p:cNvPr>
            <p:cNvSpPr>
              <a:spLocks noEditPoints="1"/>
            </p:cNvSpPr>
            <p:nvPr userDrawn="1"/>
          </p:nvSpPr>
          <p:spPr bwMode="auto">
            <a:xfrm>
              <a:off x="5907088" y="2898776"/>
              <a:ext cx="120650" cy="69850"/>
            </a:xfrm>
            <a:custGeom>
              <a:avLst/>
              <a:gdLst>
                <a:gd name="T0" fmla="*/ 2147483646 w 76"/>
                <a:gd name="T1" fmla="*/ 2147483646 h 44"/>
                <a:gd name="T2" fmla="*/ 2147483646 w 76"/>
                <a:gd name="T3" fmla="*/ 2147483646 h 44"/>
                <a:gd name="T4" fmla="*/ 2147483646 w 76"/>
                <a:gd name="T5" fmla="*/ 2147483646 h 44"/>
                <a:gd name="T6" fmla="*/ 2147483646 w 76"/>
                <a:gd name="T7" fmla="*/ 2147483646 h 44"/>
                <a:gd name="T8" fmla="*/ 2147483646 w 76"/>
                <a:gd name="T9" fmla="*/ 2147483646 h 44"/>
                <a:gd name="T10" fmla="*/ 2147483646 w 76"/>
                <a:gd name="T11" fmla="*/ 2147483646 h 44"/>
                <a:gd name="T12" fmla="*/ 2147483646 w 76"/>
                <a:gd name="T13" fmla="*/ 2147483646 h 44"/>
                <a:gd name="T14" fmla="*/ 2147483646 w 76"/>
                <a:gd name="T15" fmla="*/ 2147483646 h 44"/>
                <a:gd name="T16" fmla="*/ 2147483646 w 76"/>
                <a:gd name="T17" fmla="*/ 2147483646 h 44"/>
                <a:gd name="T18" fmla="*/ 2147483646 w 76"/>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44">
                  <a:moveTo>
                    <a:pt x="38" y="22"/>
                  </a:moveTo>
                  <a:cubicBezTo>
                    <a:pt x="38" y="22"/>
                    <a:pt x="38" y="22"/>
                    <a:pt x="38" y="22"/>
                  </a:cubicBezTo>
                  <a:cubicBezTo>
                    <a:pt x="38" y="22"/>
                    <a:pt x="38" y="22"/>
                    <a:pt x="38" y="22"/>
                  </a:cubicBezTo>
                  <a:cubicBezTo>
                    <a:pt x="38" y="22"/>
                    <a:pt x="38" y="22"/>
                    <a:pt x="38" y="22"/>
                  </a:cubicBezTo>
                  <a:cubicBezTo>
                    <a:pt x="38" y="22"/>
                    <a:pt x="38" y="22"/>
                    <a:pt x="38" y="22"/>
                  </a:cubicBezTo>
                  <a:close/>
                  <a:moveTo>
                    <a:pt x="63" y="9"/>
                  </a:moveTo>
                  <a:cubicBezTo>
                    <a:pt x="76" y="17"/>
                    <a:pt x="75" y="29"/>
                    <a:pt x="62" y="37"/>
                  </a:cubicBezTo>
                  <a:cubicBezTo>
                    <a:pt x="48" y="44"/>
                    <a:pt x="26" y="44"/>
                    <a:pt x="13" y="36"/>
                  </a:cubicBezTo>
                  <a:cubicBezTo>
                    <a:pt x="0" y="28"/>
                    <a:pt x="1" y="15"/>
                    <a:pt x="14" y="8"/>
                  </a:cubicBezTo>
                  <a:cubicBezTo>
                    <a:pt x="28" y="0"/>
                    <a:pt x="50" y="1"/>
                    <a:pt x="63" y="9"/>
                  </a:cubicBezTo>
                  <a:close/>
                </a:path>
              </a:pathLst>
            </a:custGeom>
            <a:solidFill>
              <a:srgbClr val="DFB2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9" name="Freeform 500">
              <a:extLst>
                <a:ext uri="{FF2B5EF4-FFF2-40B4-BE49-F238E27FC236}">
                  <a16:creationId xmlns:a16="http://schemas.microsoft.com/office/drawing/2014/main" id="{708AD259-BEBF-FE14-AAAB-E7F29978361E}"/>
                </a:ext>
              </a:extLst>
            </p:cNvPr>
            <p:cNvSpPr>
              <a:spLocks/>
            </p:cNvSpPr>
            <p:nvPr userDrawn="1"/>
          </p:nvSpPr>
          <p:spPr bwMode="auto">
            <a:xfrm>
              <a:off x="5913438" y="2840038"/>
              <a:ext cx="112713" cy="128588"/>
            </a:xfrm>
            <a:custGeom>
              <a:avLst/>
              <a:gdLst>
                <a:gd name="T0" fmla="*/ 2147483646 w 71"/>
                <a:gd name="T1" fmla="*/ 2147483646 h 81"/>
                <a:gd name="T2" fmla="*/ 2147483646 w 71"/>
                <a:gd name="T3" fmla="*/ 2147483646 h 81"/>
                <a:gd name="T4" fmla="*/ 2147483646 w 71"/>
                <a:gd name="T5" fmla="*/ 2147483646 h 81"/>
                <a:gd name="T6" fmla="*/ 2147483646 w 71"/>
                <a:gd name="T7" fmla="*/ 0 h 81"/>
                <a:gd name="T8" fmla="*/ 2147483646 w 71"/>
                <a:gd name="T9" fmla="*/ 2147483646 h 81"/>
                <a:gd name="T10" fmla="*/ 2147483646 w 71"/>
                <a:gd name="T11" fmla="*/ 2147483646 h 81"/>
                <a:gd name="T12" fmla="*/ 2147483646 w 71"/>
                <a:gd name="T13" fmla="*/ 2147483646 h 81"/>
                <a:gd name="T14" fmla="*/ 2147483646 w 71"/>
                <a:gd name="T15" fmla="*/ 2147483646 h 81"/>
                <a:gd name="T16" fmla="*/ 2147483646 w 71"/>
                <a:gd name="T17" fmla="*/ 2147483646 h 81"/>
                <a:gd name="T18" fmla="*/ 2147483646 w 71"/>
                <a:gd name="T19" fmla="*/ 2147483646 h 81"/>
                <a:gd name="T20" fmla="*/ 2147483646 w 71"/>
                <a:gd name="T21" fmla="*/ 2147483646 h 81"/>
                <a:gd name="T22" fmla="*/ 2147483646 w 71"/>
                <a:gd name="T23" fmla="*/ 2147483646 h 81"/>
                <a:gd name="T24" fmla="*/ 2147483646 w 71"/>
                <a:gd name="T25" fmla="*/ 2147483646 h 81"/>
                <a:gd name="T26" fmla="*/ 2147483646 w 71"/>
                <a:gd name="T27" fmla="*/ 2147483646 h 81"/>
                <a:gd name="T28" fmla="*/ 2147483646 w 71"/>
                <a:gd name="T29" fmla="*/ 2147483646 h 81"/>
                <a:gd name="T30" fmla="*/ 2147483646 w 71"/>
                <a:gd name="T31" fmla="*/ 2147483646 h 81"/>
                <a:gd name="T32" fmla="*/ 2147483646 w 71"/>
                <a:gd name="T33" fmla="*/ 2147483646 h 81"/>
                <a:gd name="T34" fmla="*/ 2147483646 w 71"/>
                <a:gd name="T35" fmla="*/ 2147483646 h 81"/>
                <a:gd name="T36" fmla="*/ 2147483646 w 71"/>
                <a:gd name="T37" fmla="*/ 2147483646 h 81"/>
                <a:gd name="T38" fmla="*/ 2147483646 w 71"/>
                <a:gd name="T39" fmla="*/ 2147483646 h 81"/>
                <a:gd name="T40" fmla="*/ 2147483646 w 71"/>
                <a:gd name="T41" fmla="*/ 2147483646 h 81"/>
                <a:gd name="T42" fmla="*/ 2147483646 w 71"/>
                <a:gd name="T43" fmla="*/ 2147483646 h 81"/>
                <a:gd name="T44" fmla="*/ 2147483646 w 71"/>
                <a:gd name="T45" fmla="*/ 2147483646 h 81"/>
                <a:gd name="T46" fmla="*/ 2147483646 w 71"/>
                <a:gd name="T47" fmla="*/ 2147483646 h 81"/>
                <a:gd name="T48" fmla="*/ 2147483646 w 71"/>
                <a:gd name="T49" fmla="*/ 2147483646 h 81"/>
                <a:gd name="T50" fmla="*/ 2147483646 w 71"/>
                <a:gd name="T51" fmla="*/ 2147483646 h 81"/>
                <a:gd name="T52" fmla="*/ 2147483646 w 71"/>
                <a:gd name="T53" fmla="*/ 2147483646 h 81"/>
                <a:gd name="T54" fmla="*/ 2147483646 w 71"/>
                <a:gd name="T55" fmla="*/ 2147483646 h 81"/>
                <a:gd name="T56" fmla="*/ 2147483646 w 71"/>
                <a:gd name="T57" fmla="*/ 2147483646 h 81"/>
                <a:gd name="T58" fmla="*/ 2147483646 w 71"/>
                <a:gd name="T59" fmla="*/ 2147483646 h 81"/>
                <a:gd name="T60" fmla="*/ 2147483646 w 71"/>
                <a:gd name="T61" fmla="*/ 2147483646 h 81"/>
                <a:gd name="T62" fmla="*/ 2147483646 w 71"/>
                <a:gd name="T63" fmla="*/ 2147483646 h 81"/>
                <a:gd name="T64" fmla="*/ 2147483646 w 71"/>
                <a:gd name="T65" fmla="*/ 2147483646 h 81"/>
                <a:gd name="T66" fmla="*/ 2147483646 w 71"/>
                <a:gd name="T67" fmla="*/ 2147483646 h 81"/>
                <a:gd name="T68" fmla="*/ 0 w 71"/>
                <a:gd name="T69" fmla="*/ 2147483646 h 81"/>
                <a:gd name="T70" fmla="*/ 0 w 71"/>
                <a:gd name="T71" fmla="*/ 2147483646 h 81"/>
                <a:gd name="T72" fmla="*/ 0 w 71"/>
                <a:gd name="T73" fmla="*/ 2147483646 h 81"/>
                <a:gd name="T74" fmla="*/ 0 w 71"/>
                <a:gd name="T75" fmla="*/ 2147483646 h 81"/>
                <a:gd name="T76" fmla="*/ 0 w 71"/>
                <a:gd name="T77" fmla="*/ 2147483646 h 81"/>
                <a:gd name="T78" fmla="*/ 0 w 71"/>
                <a:gd name="T79" fmla="*/ 2147483646 h 81"/>
                <a:gd name="T80" fmla="*/ 0 w 71"/>
                <a:gd name="T81" fmla="*/ 2147483646 h 81"/>
                <a:gd name="T82" fmla="*/ 0 w 71"/>
                <a:gd name="T83" fmla="*/ 2147483646 h 81"/>
                <a:gd name="T84" fmla="*/ 0 w 71"/>
                <a:gd name="T85" fmla="*/ 2147483646 h 81"/>
                <a:gd name="T86" fmla="*/ 0 w 71"/>
                <a:gd name="T87" fmla="*/ 2147483646 h 81"/>
                <a:gd name="T88" fmla="*/ 0 w 71"/>
                <a:gd name="T89" fmla="*/ 2147483646 h 81"/>
                <a:gd name="T90" fmla="*/ 2147483646 w 71"/>
                <a:gd name="T91" fmla="*/ 2147483646 h 8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1" h="81">
                  <a:moveTo>
                    <a:pt x="2" y="52"/>
                  </a:moveTo>
                  <a:cubicBezTo>
                    <a:pt x="2" y="51"/>
                    <a:pt x="2" y="51"/>
                    <a:pt x="2" y="51"/>
                  </a:cubicBezTo>
                  <a:cubicBezTo>
                    <a:pt x="3" y="51"/>
                    <a:pt x="3" y="51"/>
                    <a:pt x="3" y="51"/>
                  </a:cubicBezTo>
                  <a:cubicBezTo>
                    <a:pt x="29" y="9"/>
                    <a:pt x="29" y="9"/>
                    <a:pt x="29" y="9"/>
                  </a:cubicBezTo>
                  <a:cubicBezTo>
                    <a:pt x="29" y="8"/>
                    <a:pt x="29" y="8"/>
                    <a:pt x="29" y="8"/>
                  </a:cubicBezTo>
                  <a:cubicBezTo>
                    <a:pt x="30" y="6"/>
                    <a:pt x="30" y="6"/>
                    <a:pt x="30" y="6"/>
                  </a:cubicBezTo>
                  <a:cubicBezTo>
                    <a:pt x="31" y="6"/>
                    <a:pt x="31" y="6"/>
                    <a:pt x="31" y="6"/>
                  </a:cubicBezTo>
                  <a:cubicBezTo>
                    <a:pt x="31" y="5"/>
                    <a:pt x="31" y="5"/>
                    <a:pt x="31" y="5"/>
                  </a:cubicBezTo>
                  <a:cubicBezTo>
                    <a:pt x="32" y="3"/>
                    <a:pt x="32" y="3"/>
                    <a:pt x="32" y="3"/>
                  </a:cubicBezTo>
                  <a:cubicBezTo>
                    <a:pt x="33" y="2"/>
                    <a:pt x="33" y="2"/>
                    <a:pt x="33" y="2"/>
                  </a:cubicBezTo>
                  <a:cubicBezTo>
                    <a:pt x="34" y="1"/>
                    <a:pt x="34" y="1"/>
                    <a:pt x="34" y="1"/>
                  </a:cubicBezTo>
                  <a:cubicBezTo>
                    <a:pt x="35" y="0"/>
                    <a:pt x="35" y="0"/>
                    <a:pt x="35" y="0"/>
                  </a:cubicBezTo>
                  <a:cubicBezTo>
                    <a:pt x="35" y="1"/>
                    <a:pt x="35" y="1"/>
                    <a:pt x="35" y="1"/>
                  </a:cubicBezTo>
                  <a:cubicBezTo>
                    <a:pt x="36" y="2"/>
                    <a:pt x="36" y="2"/>
                    <a:pt x="36" y="2"/>
                  </a:cubicBezTo>
                  <a:cubicBezTo>
                    <a:pt x="36" y="2"/>
                    <a:pt x="36" y="2"/>
                    <a:pt x="36" y="2"/>
                  </a:cubicBezTo>
                  <a:cubicBezTo>
                    <a:pt x="37" y="3"/>
                    <a:pt x="37" y="3"/>
                    <a:pt x="37" y="3"/>
                  </a:cubicBezTo>
                  <a:cubicBezTo>
                    <a:pt x="37" y="4"/>
                    <a:pt x="37" y="4"/>
                    <a:pt x="37" y="4"/>
                  </a:cubicBezTo>
                  <a:cubicBezTo>
                    <a:pt x="38" y="5"/>
                    <a:pt x="38" y="5"/>
                    <a:pt x="38" y="5"/>
                  </a:cubicBezTo>
                  <a:cubicBezTo>
                    <a:pt x="38" y="6"/>
                    <a:pt x="38" y="6"/>
                    <a:pt x="38" y="6"/>
                  </a:cubicBezTo>
                  <a:cubicBezTo>
                    <a:pt x="39" y="6"/>
                    <a:pt x="39" y="6"/>
                    <a:pt x="39" y="6"/>
                  </a:cubicBezTo>
                  <a:cubicBezTo>
                    <a:pt x="54" y="33"/>
                    <a:pt x="54" y="33"/>
                    <a:pt x="54" y="33"/>
                  </a:cubicBezTo>
                  <a:cubicBezTo>
                    <a:pt x="55" y="34"/>
                    <a:pt x="55" y="34"/>
                    <a:pt x="55" y="34"/>
                  </a:cubicBezTo>
                  <a:cubicBezTo>
                    <a:pt x="56" y="35"/>
                    <a:pt x="56" y="35"/>
                    <a:pt x="56" y="35"/>
                  </a:cubicBezTo>
                  <a:cubicBezTo>
                    <a:pt x="57" y="36"/>
                    <a:pt x="57" y="36"/>
                    <a:pt x="57" y="36"/>
                  </a:cubicBezTo>
                  <a:cubicBezTo>
                    <a:pt x="57" y="37"/>
                    <a:pt x="57" y="37"/>
                    <a:pt x="57" y="37"/>
                  </a:cubicBezTo>
                  <a:cubicBezTo>
                    <a:pt x="58" y="38"/>
                    <a:pt x="58" y="38"/>
                    <a:pt x="58" y="38"/>
                  </a:cubicBezTo>
                  <a:cubicBezTo>
                    <a:pt x="58" y="39"/>
                    <a:pt x="58" y="39"/>
                    <a:pt x="58" y="39"/>
                  </a:cubicBezTo>
                  <a:cubicBezTo>
                    <a:pt x="58" y="40"/>
                    <a:pt x="58" y="40"/>
                    <a:pt x="58" y="40"/>
                  </a:cubicBezTo>
                  <a:cubicBezTo>
                    <a:pt x="59" y="40"/>
                    <a:pt x="59" y="40"/>
                    <a:pt x="59" y="40"/>
                  </a:cubicBezTo>
                  <a:cubicBezTo>
                    <a:pt x="59" y="41"/>
                    <a:pt x="59" y="41"/>
                    <a:pt x="59" y="41"/>
                  </a:cubicBezTo>
                  <a:cubicBezTo>
                    <a:pt x="60" y="42"/>
                    <a:pt x="60" y="42"/>
                    <a:pt x="60" y="42"/>
                  </a:cubicBezTo>
                  <a:cubicBezTo>
                    <a:pt x="60" y="43"/>
                    <a:pt x="60" y="43"/>
                    <a:pt x="60" y="43"/>
                  </a:cubicBezTo>
                  <a:cubicBezTo>
                    <a:pt x="61" y="44"/>
                    <a:pt x="61" y="44"/>
                    <a:pt x="61" y="44"/>
                  </a:cubicBezTo>
                  <a:cubicBezTo>
                    <a:pt x="61" y="45"/>
                    <a:pt x="61" y="45"/>
                    <a:pt x="61" y="45"/>
                  </a:cubicBezTo>
                  <a:cubicBezTo>
                    <a:pt x="62" y="45"/>
                    <a:pt x="62" y="45"/>
                    <a:pt x="62" y="45"/>
                  </a:cubicBezTo>
                  <a:cubicBezTo>
                    <a:pt x="62" y="46"/>
                    <a:pt x="62" y="46"/>
                    <a:pt x="62" y="46"/>
                  </a:cubicBezTo>
                  <a:cubicBezTo>
                    <a:pt x="63" y="47"/>
                    <a:pt x="63" y="47"/>
                    <a:pt x="63" y="47"/>
                  </a:cubicBezTo>
                  <a:cubicBezTo>
                    <a:pt x="63" y="48"/>
                    <a:pt x="63" y="48"/>
                    <a:pt x="63" y="48"/>
                  </a:cubicBezTo>
                  <a:cubicBezTo>
                    <a:pt x="64" y="49"/>
                    <a:pt x="64" y="49"/>
                    <a:pt x="64" y="49"/>
                  </a:cubicBezTo>
                  <a:cubicBezTo>
                    <a:pt x="64" y="50"/>
                    <a:pt x="64" y="50"/>
                    <a:pt x="64" y="50"/>
                  </a:cubicBezTo>
                  <a:cubicBezTo>
                    <a:pt x="65" y="50"/>
                    <a:pt x="65" y="50"/>
                    <a:pt x="65" y="50"/>
                  </a:cubicBezTo>
                  <a:cubicBezTo>
                    <a:pt x="65" y="51"/>
                    <a:pt x="65" y="51"/>
                    <a:pt x="65" y="51"/>
                  </a:cubicBezTo>
                  <a:cubicBezTo>
                    <a:pt x="66" y="52"/>
                    <a:pt x="66" y="52"/>
                    <a:pt x="66" y="52"/>
                  </a:cubicBezTo>
                  <a:cubicBezTo>
                    <a:pt x="66" y="53"/>
                    <a:pt x="66" y="53"/>
                    <a:pt x="66" y="53"/>
                  </a:cubicBezTo>
                  <a:cubicBezTo>
                    <a:pt x="71" y="60"/>
                    <a:pt x="68" y="68"/>
                    <a:pt x="58" y="74"/>
                  </a:cubicBezTo>
                  <a:cubicBezTo>
                    <a:pt x="44" y="81"/>
                    <a:pt x="22" y="81"/>
                    <a:pt x="9" y="73"/>
                  </a:cubicBezTo>
                  <a:cubicBezTo>
                    <a:pt x="9" y="73"/>
                    <a:pt x="9" y="73"/>
                    <a:pt x="9" y="73"/>
                  </a:cubicBezTo>
                  <a:cubicBezTo>
                    <a:pt x="8" y="72"/>
                    <a:pt x="8" y="72"/>
                    <a:pt x="8" y="72"/>
                  </a:cubicBezTo>
                  <a:cubicBezTo>
                    <a:pt x="8" y="72"/>
                    <a:pt x="8" y="72"/>
                    <a:pt x="8" y="72"/>
                  </a:cubicBezTo>
                  <a:cubicBezTo>
                    <a:pt x="8" y="72"/>
                    <a:pt x="8" y="72"/>
                    <a:pt x="8" y="72"/>
                  </a:cubicBezTo>
                  <a:cubicBezTo>
                    <a:pt x="7" y="72"/>
                    <a:pt x="7" y="72"/>
                    <a:pt x="7" y="72"/>
                  </a:cubicBezTo>
                  <a:cubicBezTo>
                    <a:pt x="7" y="71"/>
                    <a:pt x="7" y="71"/>
                    <a:pt x="7" y="71"/>
                  </a:cubicBezTo>
                  <a:cubicBezTo>
                    <a:pt x="7" y="71"/>
                    <a:pt x="7" y="71"/>
                    <a:pt x="7" y="71"/>
                  </a:cubicBezTo>
                  <a:cubicBezTo>
                    <a:pt x="7" y="71"/>
                    <a:pt x="7" y="71"/>
                    <a:pt x="7" y="71"/>
                  </a:cubicBezTo>
                  <a:cubicBezTo>
                    <a:pt x="7" y="71"/>
                    <a:pt x="7" y="71"/>
                    <a:pt x="7" y="71"/>
                  </a:cubicBezTo>
                  <a:cubicBezTo>
                    <a:pt x="6" y="71"/>
                    <a:pt x="6" y="71"/>
                    <a:pt x="6" y="71"/>
                  </a:cubicBezTo>
                  <a:cubicBezTo>
                    <a:pt x="6" y="71"/>
                    <a:pt x="6" y="71"/>
                    <a:pt x="6" y="71"/>
                  </a:cubicBezTo>
                  <a:cubicBezTo>
                    <a:pt x="6" y="71"/>
                    <a:pt x="6" y="71"/>
                    <a:pt x="6" y="71"/>
                  </a:cubicBezTo>
                  <a:cubicBezTo>
                    <a:pt x="6" y="71"/>
                    <a:pt x="6" y="71"/>
                    <a:pt x="6" y="71"/>
                  </a:cubicBezTo>
                  <a:cubicBezTo>
                    <a:pt x="6" y="70"/>
                    <a:pt x="6" y="70"/>
                    <a:pt x="6" y="70"/>
                  </a:cubicBezTo>
                  <a:cubicBezTo>
                    <a:pt x="6" y="70"/>
                    <a:pt x="6" y="70"/>
                    <a:pt x="6" y="70"/>
                  </a:cubicBezTo>
                  <a:cubicBezTo>
                    <a:pt x="5" y="70"/>
                    <a:pt x="5" y="70"/>
                    <a:pt x="5" y="70"/>
                  </a:cubicBezTo>
                  <a:cubicBezTo>
                    <a:pt x="5" y="70"/>
                    <a:pt x="5" y="70"/>
                    <a:pt x="5" y="70"/>
                  </a:cubicBezTo>
                  <a:cubicBezTo>
                    <a:pt x="5" y="70"/>
                    <a:pt x="5" y="70"/>
                    <a:pt x="5" y="70"/>
                  </a:cubicBezTo>
                  <a:cubicBezTo>
                    <a:pt x="5" y="70"/>
                    <a:pt x="5" y="70"/>
                    <a:pt x="5" y="70"/>
                  </a:cubicBezTo>
                  <a:cubicBezTo>
                    <a:pt x="5" y="69"/>
                    <a:pt x="5" y="69"/>
                    <a:pt x="5" y="69"/>
                  </a:cubicBezTo>
                  <a:cubicBezTo>
                    <a:pt x="5" y="69"/>
                    <a:pt x="5" y="69"/>
                    <a:pt x="5" y="69"/>
                  </a:cubicBezTo>
                  <a:cubicBezTo>
                    <a:pt x="4" y="69"/>
                    <a:pt x="4" y="69"/>
                    <a:pt x="4" y="69"/>
                  </a:cubicBezTo>
                  <a:cubicBezTo>
                    <a:pt x="4" y="69"/>
                    <a:pt x="4" y="69"/>
                    <a:pt x="4" y="69"/>
                  </a:cubicBezTo>
                  <a:cubicBezTo>
                    <a:pt x="4" y="69"/>
                    <a:pt x="4" y="69"/>
                    <a:pt x="4" y="69"/>
                  </a:cubicBezTo>
                  <a:cubicBezTo>
                    <a:pt x="4" y="69"/>
                    <a:pt x="4" y="69"/>
                    <a:pt x="4" y="69"/>
                  </a:cubicBezTo>
                  <a:cubicBezTo>
                    <a:pt x="4" y="69"/>
                    <a:pt x="4" y="69"/>
                    <a:pt x="4" y="69"/>
                  </a:cubicBezTo>
                  <a:cubicBezTo>
                    <a:pt x="4" y="69"/>
                    <a:pt x="4" y="69"/>
                    <a:pt x="4" y="69"/>
                  </a:cubicBezTo>
                  <a:cubicBezTo>
                    <a:pt x="3" y="68"/>
                    <a:pt x="3" y="68"/>
                    <a:pt x="3" y="68"/>
                  </a:cubicBezTo>
                  <a:cubicBezTo>
                    <a:pt x="3" y="68"/>
                    <a:pt x="3" y="68"/>
                    <a:pt x="3" y="68"/>
                  </a:cubicBezTo>
                  <a:cubicBezTo>
                    <a:pt x="3" y="68"/>
                    <a:pt x="3" y="68"/>
                    <a:pt x="3" y="68"/>
                  </a:cubicBezTo>
                  <a:cubicBezTo>
                    <a:pt x="3" y="68"/>
                    <a:pt x="3" y="68"/>
                    <a:pt x="3" y="68"/>
                  </a:cubicBezTo>
                  <a:cubicBezTo>
                    <a:pt x="3" y="68"/>
                    <a:pt x="3" y="68"/>
                    <a:pt x="3" y="68"/>
                  </a:cubicBezTo>
                  <a:cubicBezTo>
                    <a:pt x="3" y="68"/>
                    <a:pt x="3" y="68"/>
                    <a:pt x="3" y="68"/>
                  </a:cubicBezTo>
                  <a:cubicBezTo>
                    <a:pt x="3" y="67"/>
                    <a:pt x="3" y="67"/>
                    <a:pt x="3" y="67"/>
                  </a:cubicBezTo>
                  <a:cubicBezTo>
                    <a:pt x="3" y="67"/>
                    <a:pt x="3" y="67"/>
                    <a:pt x="3"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6"/>
                    <a:pt x="2" y="66"/>
                    <a:pt x="2" y="66"/>
                  </a:cubicBezTo>
                  <a:cubicBezTo>
                    <a:pt x="2" y="66"/>
                    <a:pt x="2" y="66"/>
                    <a:pt x="2" y="66"/>
                  </a:cubicBezTo>
                  <a:cubicBezTo>
                    <a:pt x="2" y="66"/>
                    <a:pt x="2" y="66"/>
                    <a:pt x="2" y="66"/>
                  </a:cubicBezTo>
                  <a:cubicBezTo>
                    <a:pt x="2" y="66"/>
                    <a:pt x="2" y="66"/>
                    <a:pt x="2" y="66"/>
                  </a:cubicBezTo>
                  <a:cubicBezTo>
                    <a:pt x="2" y="66"/>
                    <a:pt x="2" y="66"/>
                    <a:pt x="2" y="66"/>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3"/>
                    <a:pt x="0" y="63"/>
                    <a:pt x="0" y="63"/>
                  </a:cubicBezTo>
                  <a:cubicBezTo>
                    <a:pt x="0" y="63"/>
                    <a:pt x="0" y="63"/>
                    <a:pt x="0" y="63"/>
                  </a:cubicBezTo>
                  <a:cubicBezTo>
                    <a:pt x="0" y="63"/>
                    <a:pt x="0" y="63"/>
                    <a:pt x="0" y="63"/>
                  </a:cubicBezTo>
                  <a:cubicBezTo>
                    <a:pt x="0" y="63"/>
                    <a:pt x="0" y="63"/>
                    <a:pt x="0" y="63"/>
                  </a:cubicBezTo>
                  <a:cubicBezTo>
                    <a:pt x="0" y="63"/>
                    <a:pt x="0" y="63"/>
                    <a:pt x="0" y="63"/>
                  </a:cubicBezTo>
                  <a:cubicBezTo>
                    <a:pt x="0" y="63"/>
                    <a:pt x="0" y="63"/>
                    <a:pt x="0" y="63"/>
                  </a:cubicBezTo>
                  <a:cubicBezTo>
                    <a:pt x="0" y="62"/>
                    <a:pt x="0" y="62"/>
                    <a:pt x="0" y="62"/>
                  </a:cubicBezTo>
                  <a:cubicBezTo>
                    <a:pt x="0" y="62"/>
                    <a:pt x="0" y="62"/>
                    <a:pt x="0" y="62"/>
                  </a:cubicBezTo>
                  <a:cubicBezTo>
                    <a:pt x="0" y="62"/>
                    <a:pt x="0" y="62"/>
                    <a:pt x="0" y="62"/>
                  </a:cubicBezTo>
                  <a:cubicBezTo>
                    <a:pt x="0" y="62"/>
                    <a:pt x="0" y="62"/>
                    <a:pt x="0" y="62"/>
                  </a:cubicBezTo>
                  <a:cubicBezTo>
                    <a:pt x="0" y="62"/>
                    <a:pt x="0" y="62"/>
                    <a:pt x="0" y="62"/>
                  </a:cubicBezTo>
                  <a:cubicBezTo>
                    <a:pt x="0" y="62"/>
                    <a:pt x="0" y="62"/>
                    <a:pt x="0" y="62"/>
                  </a:cubicBezTo>
                  <a:cubicBezTo>
                    <a:pt x="0" y="61"/>
                    <a:pt x="0" y="61"/>
                    <a:pt x="0" y="61"/>
                  </a:cubicBezTo>
                  <a:cubicBezTo>
                    <a:pt x="0" y="61"/>
                    <a:pt x="0" y="61"/>
                    <a:pt x="0" y="61"/>
                  </a:cubicBezTo>
                  <a:cubicBezTo>
                    <a:pt x="0" y="61"/>
                    <a:pt x="0" y="61"/>
                    <a:pt x="0" y="61"/>
                  </a:cubicBezTo>
                  <a:cubicBezTo>
                    <a:pt x="0" y="61"/>
                    <a:pt x="0" y="61"/>
                    <a:pt x="0" y="61"/>
                  </a:cubicBezTo>
                  <a:cubicBezTo>
                    <a:pt x="0" y="61"/>
                    <a:pt x="0" y="61"/>
                    <a:pt x="0" y="61"/>
                  </a:cubicBezTo>
                  <a:cubicBezTo>
                    <a:pt x="0" y="60"/>
                    <a:pt x="0" y="60"/>
                    <a:pt x="0" y="60"/>
                  </a:cubicBezTo>
                  <a:cubicBezTo>
                    <a:pt x="0" y="60"/>
                    <a:pt x="0" y="60"/>
                    <a:pt x="0" y="60"/>
                  </a:cubicBezTo>
                  <a:cubicBezTo>
                    <a:pt x="0" y="60"/>
                    <a:pt x="0" y="60"/>
                    <a:pt x="0" y="60"/>
                  </a:cubicBezTo>
                  <a:cubicBezTo>
                    <a:pt x="0" y="60"/>
                    <a:pt x="0" y="60"/>
                    <a:pt x="0" y="60"/>
                  </a:cubicBezTo>
                  <a:cubicBezTo>
                    <a:pt x="0" y="60"/>
                    <a:pt x="0" y="60"/>
                    <a:pt x="0" y="60"/>
                  </a:cubicBezTo>
                  <a:cubicBezTo>
                    <a:pt x="0" y="59"/>
                    <a:pt x="0" y="59"/>
                    <a:pt x="0" y="59"/>
                  </a:cubicBezTo>
                  <a:cubicBezTo>
                    <a:pt x="0" y="59"/>
                    <a:pt x="0" y="59"/>
                    <a:pt x="0" y="59"/>
                  </a:cubicBezTo>
                  <a:cubicBezTo>
                    <a:pt x="0" y="59"/>
                    <a:pt x="0" y="59"/>
                    <a:pt x="0" y="59"/>
                  </a:cubicBezTo>
                  <a:cubicBezTo>
                    <a:pt x="0" y="59"/>
                    <a:pt x="0" y="58"/>
                    <a:pt x="0" y="58"/>
                  </a:cubicBezTo>
                  <a:cubicBezTo>
                    <a:pt x="0" y="58"/>
                    <a:pt x="0" y="58"/>
                    <a:pt x="0" y="58"/>
                  </a:cubicBezTo>
                  <a:cubicBezTo>
                    <a:pt x="0" y="58"/>
                    <a:pt x="0" y="57"/>
                    <a:pt x="0" y="57"/>
                  </a:cubicBezTo>
                  <a:cubicBezTo>
                    <a:pt x="0" y="57"/>
                    <a:pt x="0" y="57"/>
                    <a:pt x="0" y="57"/>
                  </a:cubicBezTo>
                  <a:cubicBezTo>
                    <a:pt x="0" y="57"/>
                    <a:pt x="0" y="57"/>
                    <a:pt x="0" y="57"/>
                  </a:cubicBezTo>
                  <a:cubicBezTo>
                    <a:pt x="0" y="57"/>
                    <a:pt x="0" y="57"/>
                    <a:pt x="0" y="57"/>
                  </a:cubicBezTo>
                  <a:cubicBezTo>
                    <a:pt x="0" y="57"/>
                    <a:pt x="0" y="56"/>
                    <a:pt x="0" y="56"/>
                  </a:cubicBezTo>
                  <a:cubicBezTo>
                    <a:pt x="0" y="56"/>
                    <a:pt x="0" y="56"/>
                    <a:pt x="0" y="56"/>
                  </a:cubicBezTo>
                  <a:cubicBezTo>
                    <a:pt x="0" y="56"/>
                    <a:pt x="0" y="55"/>
                    <a:pt x="0" y="55"/>
                  </a:cubicBezTo>
                  <a:cubicBezTo>
                    <a:pt x="0" y="55"/>
                    <a:pt x="0" y="55"/>
                    <a:pt x="0" y="55"/>
                  </a:cubicBezTo>
                  <a:cubicBezTo>
                    <a:pt x="1" y="55"/>
                    <a:pt x="1" y="55"/>
                    <a:pt x="1" y="55"/>
                  </a:cubicBezTo>
                  <a:cubicBezTo>
                    <a:pt x="1" y="55"/>
                    <a:pt x="1" y="55"/>
                    <a:pt x="1" y="55"/>
                  </a:cubicBezTo>
                  <a:cubicBezTo>
                    <a:pt x="1" y="54"/>
                    <a:pt x="1" y="53"/>
                    <a:pt x="2" y="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0" name="Freeform 501">
              <a:extLst>
                <a:ext uri="{FF2B5EF4-FFF2-40B4-BE49-F238E27FC236}">
                  <a16:creationId xmlns:a16="http://schemas.microsoft.com/office/drawing/2014/main" id="{66970ED9-9EC3-B0BD-834E-C126D6CEE4DB}"/>
                </a:ext>
              </a:extLst>
            </p:cNvPr>
            <p:cNvSpPr>
              <a:spLocks noEditPoints="1"/>
            </p:cNvSpPr>
            <p:nvPr userDrawn="1"/>
          </p:nvSpPr>
          <p:spPr bwMode="auto">
            <a:xfrm>
              <a:off x="5937251" y="2870201"/>
              <a:ext cx="60325" cy="34925"/>
            </a:xfrm>
            <a:custGeom>
              <a:avLst/>
              <a:gdLst>
                <a:gd name="T0" fmla="*/ 2147483646 w 38"/>
                <a:gd name="T1" fmla="*/ 2147483646 h 22"/>
                <a:gd name="T2" fmla="*/ 2147483646 w 38"/>
                <a:gd name="T3" fmla="*/ 2147483646 h 22"/>
                <a:gd name="T4" fmla="*/ 2147483646 w 38"/>
                <a:gd name="T5" fmla="*/ 2147483646 h 22"/>
                <a:gd name="T6" fmla="*/ 2147483646 w 38"/>
                <a:gd name="T7" fmla="*/ 2147483646 h 22"/>
                <a:gd name="T8" fmla="*/ 2147483646 w 38"/>
                <a:gd name="T9" fmla="*/ 2147483646 h 22"/>
                <a:gd name="T10" fmla="*/ 2147483646 w 38"/>
                <a:gd name="T11" fmla="*/ 2147483646 h 22"/>
                <a:gd name="T12" fmla="*/ 2147483646 w 38"/>
                <a:gd name="T13" fmla="*/ 2147483646 h 22"/>
                <a:gd name="T14" fmla="*/ 2147483646 w 38"/>
                <a:gd name="T15" fmla="*/ 2147483646 h 22"/>
                <a:gd name="T16" fmla="*/ 2147483646 w 38"/>
                <a:gd name="T17" fmla="*/ 2147483646 h 22"/>
                <a:gd name="T18" fmla="*/ 2147483646 w 38"/>
                <a:gd name="T19" fmla="*/ 2147483646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22">
                  <a:moveTo>
                    <a:pt x="19" y="11"/>
                  </a:moveTo>
                  <a:cubicBezTo>
                    <a:pt x="19" y="11"/>
                    <a:pt x="19" y="11"/>
                    <a:pt x="19" y="11"/>
                  </a:cubicBezTo>
                  <a:cubicBezTo>
                    <a:pt x="19" y="11"/>
                    <a:pt x="19" y="11"/>
                    <a:pt x="19" y="11"/>
                  </a:cubicBezTo>
                  <a:cubicBezTo>
                    <a:pt x="19" y="11"/>
                    <a:pt x="19" y="11"/>
                    <a:pt x="19" y="11"/>
                  </a:cubicBezTo>
                  <a:cubicBezTo>
                    <a:pt x="19" y="11"/>
                    <a:pt x="19" y="11"/>
                    <a:pt x="19" y="11"/>
                  </a:cubicBezTo>
                  <a:close/>
                  <a:moveTo>
                    <a:pt x="32" y="4"/>
                  </a:moveTo>
                  <a:cubicBezTo>
                    <a:pt x="38" y="8"/>
                    <a:pt x="38" y="14"/>
                    <a:pt x="31" y="18"/>
                  </a:cubicBezTo>
                  <a:cubicBezTo>
                    <a:pt x="24" y="22"/>
                    <a:pt x="13" y="21"/>
                    <a:pt x="7" y="17"/>
                  </a:cubicBezTo>
                  <a:cubicBezTo>
                    <a:pt x="0" y="13"/>
                    <a:pt x="1" y="7"/>
                    <a:pt x="7" y="3"/>
                  </a:cubicBezTo>
                  <a:cubicBezTo>
                    <a:pt x="14" y="0"/>
                    <a:pt x="25" y="0"/>
                    <a:pt x="32" y="4"/>
                  </a:cubicBezTo>
                  <a:close/>
                </a:path>
              </a:pathLst>
            </a:custGeom>
            <a:solidFill>
              <a:srgbClr val="EB64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 name="Freeform 502">
              <a:extLst>
                <a:ext uri="{FF2B5EF4-FFF2-40B4-BE49-F238E27FC236}">
                  <a16:creationId xmlns:a16="http://schemas.microsoft.com/office/drawing/2014/main" id="{9BAE1D81-C958-CD2D-848A-2F7EE0AE5797}"/>
                </a:ext>
              </a:extLst>
            </p:cNvPr>
            <p:cNvSpPr>
              <a:spLocks/>
            </p:cNvSpPr>
            <p:nvPr userDrawn="1"/>
          </p:nvSpPr>
          <p:spPr bwMode="auto">
            <a:xfrm>
              <a:off x="5938838" y="2840038"/>
              <a:ext cx="58738" cy="65088"/>
            </a:xfrm>
            <a:custGeom>
              <a:avLst/>
              <a:gdLst>
                <a:gd name="T0" fmla="*/ 2147483646 w 37"/>
                <a:gd name="T1" fmla="*/ 2147483646 h 41"/>
                <a:gd name="T2" fmla="*/ 2147483646 w 37"/>
                <a:gd name="T3" fmla="*/ 0 h 41"/>
                <a:gd name="T4" fmla="*/ 2147483646 w 37"/>
                <a:gd name="T5" fmla="*/ 2147483646 h 41"/>
                <a:gd name="T6" fmla="*/ 2147483646 w 37"/>
                <a:gd name="T7" fmla="*/ 2147483646 h 41"/>
                <a:gd name="T8" fmla="*/ 2147483646 w 37"/>
                <a:gd name="T9" fmla="*/ 2147483646 h 41"/>
                <a:gd name="T10" fmla="*/ 2147483646 w 37"/>
                <a:gd name="T11" fmla="*/ 2147483646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41">
                  <a:moveTo>
                    <a:pt x="2" y="26"/>
                  </a:moveTo>
                  <a:cubicBezTo>
                    <a:pt x="8" y="17"/>
                    <a:pt x="13" y="9"/>
                    <a:pt x="18" y="0"/>
                  </a:cubicBezTo>
                  <a:cubicBezTo>
                    <a:pt x="24" y="9"/>
                    <a:pt x="29" y="18"/>
                    <a:pt x="34" y="26"/>
                  </a:cubicBezTo>
                  <a:cubicBezTo>
                    <a:pt x="37" y="30"/>
                    <a:pt x="35" y="34"/>
                    <a:pt x="30" y="37"/>
                  </a:cubicBezTo>
                  <a:cubicBezTo>
                    <a:pt x="23" y="41"/>
                    <a:pt x="12" y="40"/>
                    <a:pt x="6" y="36"/>
                  </a:cubicBezTo>
                  <a:cubicBezTo>
                    <a:pt x="1" y="34"/>
                    <a:pt x="0" y="30"/>
                    <a:pt x="2" y="26"/>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 name="Freeform 503">
              <a:extLst>
                <a:ext uri="{FF2B5EF4-FFF2-40B4-BE49-F238E27FC236}">
                  <a16:creationId xmlns:a16="http://schemas.microsoft.com/office/drawing/2014/main" id="{4940FDEA-89CA-8A11-AAF5-6A7A54D7F3E6}"/>
                </a:ext>
              </a:extLst>
            </p:cNvPr>
            <p:cNvSpPr>
              <a:spLocks/>
            </p:cNvSpPr>
            <p:nvPr userDrawn="1"/>
          </p:nvSpPr>
          <p:spPr bwMode="auto">
            <a:xfrm>
              <a:off x="5659438" y="3070226"/>
              <a:ext cx="117475" cy="73025"/>
            </a:xfrm>
            <a:custGeom>
              <a:avLst/>
              <a:gdLst>
                <a:gd name="T0" fmla="*/ 2147483646 w 74"/>
                <a:gd name="T1" fmla="*/ 2147483646 h 46"/>
                <a:gd name="T2" fmla="*/ 2147483646 w 74"/>
                <a:gd name="T3" fmla="*/ 2147483646 h 46"/>
                <a:gd name="T4" fmla="*/ 2147483646 w 74"/>
                <a:gd name="T5" fmla="*/ 2147483646 h 46"/>
                <a:gd name="T6" fmla="*/ 2147483646 w 74"/>
                <a:gd name="T7" fmla="*/ 2147483646 h 46"/>
                <a:gd name="T8" fmla="*/ 2147483646 w 74"/>
                <a:gd name="T9" fmla="*/ 2147483646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46">
                  <a:moveTo>
                    <a:pt x="57" y="5"/>
                  </a:moveTo>
                  <a:cubicBezTo>
                    <a:pt x="71" y="9"/>
                    <a:pt x="74" y="21"/>
                    <a:pt x="63" y="31"/>
                  </a:cubicBezTo>
                  <a:cubicBezTo>
                    <a:pt x="52" y="41"/>
                    <a:pt x="32" y="46"/>
                    <a:pt x="17" y="41"/>
                  </a:cubicBezTo>
                  <a:cubicBezTo>
                    <a:pt x="3" y="37"/>
                    <a:pt x="0" y="25"/>
                    <a:pt x="11" y="15"/>
                  </a:cubicBezTo>
                  <a:cubicBezTo>
                    <a:pt x="22" y="5"/>
                    <a:pt x="43" y="0"/>
                    <a:pt x="57" y="5"/>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 name="Freeform 504">
              <a:extLst>
                <a:ext uri="{FF2B5EF4-FFF2-40B4-BE49-F238E27FC236}">
                  <a16:creationId xmlns:a16="http://schemas.microsoft.com/office/drawing/2014/main" id="{231E5F17-0EA1-F07D-DA04-927311C2367C}"/>
                </a:ext>
              </a:extLst>
            </p:cNvPr>
            <p:cNvSpPr>
              <a:spLocks noEditPoints="1"/>
            </p:cNvSpPr>
            <p:nvPr userDrawn="1"/>
          </p:nvSpPr>
          <p:spPr bwMode="auto">
            <a:xfrm>
              <a:off x="5661026" y="3017838"/>
              <a:ext cx="100013" cy="109538"/>
            </a:xfrm>
            <a:custGeom>
              <a:avLst/>
              <a:gdLst>
                <a:gd name="T0" fmla="*/ 2147483646 w 63"/>
                <a:gd name="T1" fmla="*/ 2147483646 h 69"/>
                <a:gd name="T2" fmla="*/ 2147483646 w 63"/>
                <a:gd name="T3" fmla="*/ 2147483646 h 69"/>
                <a:gd name="T4" fmla="*/ 2147483646 w 63"/>
                <a:gd name="T5" fmla="*/ 2147483646 h 69"/>
                <a:gd name="T6" fmla="*/ 2147483646 w 63"/>
                <a:gd name="T7" fmla="*/ 2147483646 h 69"/>
                <a:gd name="T8" fmla="*/ 2147483646 w 63"/>
                <a:gd name="T9" fmla="*/ 2147483646 h 69"/>
                <a:gd name="T10" fmla="*/ 2147483646 w 63"/>
                <a:gd name="T11" fmla="*/ 2147483646 h 69"/>
                <a:gd name="T12" fmla="*/ 2147483646 w 63"/>
                <a:gd name="T13" fmla="*/ 2147483646 h 69"/>
                <a:gd name="T14" fmla="*/ 2147483646 w 63"/>
                <a:gd name="T15" fmla="*/ 2147483646 h 69"/>
                <a:gd name="T16" fmla="*/ 2147483646 w 63"/>
                <a:gd name="T17" fmla="*/ 2147483646 h 69"/>
                <a:gd name="T18" fmla="*/ 2147483646 w 63"/>
                <a:gd name="T19" fmla="*/ 2147483646 h 69"/>
                <a:gd name="T20" fmla="*/ 2147483646 w 63"/>
                <a:gd name="T21" fmla="*/ 2147483646 h 69"/>
                <a:gd name="T22" fmla="*/ 2147483646 w 63"/>
                <a:gd name="T23" fmla="*/ 2147483646 h 69"/>
                <a:gd name="T24" fmla="*/ 2147483646 w 63"/>
                <a:gd name="T25" fmla="*/ 2147483646 h 69"/>
                <a:gd name="T26" fmla="*/ 2147483646 w 63"/>
                <a:gd name="T27" fmla="*/ 2147483646 h 69"/>
                <a:gd name="T28" fmla="*/ 2147483646 w 63"/>
                <a:gd name="T29" fmla="*/ 2147483646 h 69"/>
                <a:gd name="T30" fmla="*/ 2147483646 w 63"/>
                <a:gd name="T31" fmla="*/ 2147483646 h 69"/>
                <a:gd name="T32" fmla="*/ 0 w 63"/>
                <a:gd name="T33" fmla="*/ 2147483646 h 69"/>
                <a:gd name="T34" fmla="*/ 0 w 63"/>
                <a:gd name="T35" fmla="*/ 2147483646 h 69"/>
                <a:gd name="T36" fmla="*/ 2147483646 w 63"/>
                <a:gd name="T37" fmla="*/ 2147483646 h 69"/>
                <a:gd name="T38" fmla="*/ 2147483646 w 63"/>
                <a:gd name="T39" fmla="*/ 2147483646 h 69"/>
                <a:gd name="T40" fmla="*/ 2147483646 w 63"/>
                <a:gd name="T41" fmla="*/ 2147483646 h 69"/>
                <a:gd name="T42" fmla="*/ 2147483646 w 63"/>
                <a:gd name="T43" fmla="*/ 2147483646 h 69"/>
                <a:gd name="T44" fmla="*/ 2147483646 w 63"/>
                <a:gd name="T45" fmla="*/ 2147483646 h 69"/>
                <a:gd name="T46" fmla="*/ 2147483646 w 63"/>
                <a:gd name="T47" fmla="*/ 2147483646 h 69"/>
                <a:gd name="T48" fmla="*/ 2147483646 w 63"/>
                <a:gd name="T49" fmla="*/ 2147483646 h 69"/>
                <a:gd name="T50" fmla="*/ 2147483646 w 63"/>
                <a:gd name="T51" fmla="*/ 2147483646 h 69"/>
                <a:gd name="T52" fmla="*/ 2147483646 w 63"/>
                <a:gd name="T53" fmla="*/ 2147483646 h 69"/>
                <a:gd name="T54" fmla="*/ 2147483646 w 63"/>
                <a:gd name="T55" fmla="*/ 2147483646 h 69"/>
                <a:gd name="T56" fmla="*/ 2147483646 w 63"/>
                <a:gd name="T57" fmla="*/ 2147483646 h 69"/>
                <a:gd name="T58" fmla="*/ 2147483646 w 63"/>
                <a:gd name="T59" fmla="*/ 2147483646 h 69"/>
                <a:gd name="T60" fmla="*/ 2147483646 w 63"/>
                <a:gd name="T61" fmla="*/ 2147483646 h 69"/>
                <a:gd name="T62" fmla="*/ 2147483646 w 63"/>
                <a:gd name="T63" fmla="*/ 2147483646 h 69"/>
                <a:gd name="T64" fmla="*/ 2147483646 w 63"/>
                <a:gd name="T65" fmla="*/ 2147483646 h 69"/>
                <a:gd name="T66" fmla="*/ 2147483646 w 63"/>
                <a:gd name="T67" fmla="*/ 2147483646 h 69"/>
                <a:gd name="T68" fmla="*/ 2147483646 w 63"/>
                <a:gd name="T69" fmla="*/ 2147483646 h 69"/>
                <a:gd name="T70" fmla="*/ 2147483646 w 63"/>
                <a:gd name="T71" fmla="*/ 2147483646 h 69"/>
                <a:gd name="T72" fmla="*/ 2147483646 w 63"/>
                <a:gd name="T73" fmla="*/ 2147483646 h 69"/>
                <a:gd name="T74" fmla="*/ 2147483646 w 63"/>
                <a:gd name="T75" fmla="*/ 2147483646 h 69"/>
                <a:gd name="T76" fmla="*/ 2147483646 w 63"/>
                <a:gd name="T77" fmla="*/ 2147483646 h 69"/>
                <a:gd name="T78" fmla="*/ 2147483646 w 63"/>
                <a:gd name="T79" fmla="*/ 2147483646 h 69"/>
                <a:gd name="T80" fmla="*/ 2147483646 w 63"/>
                <a:gd name="T81" fmla="*/ 2147483646 h 69"/>
                <a:gd name="T82" fmla="*/ 2147483646 w 63"/>
                <a:gd name="T83" fmla="*/ 2147483646 h 69"/>
                <a:gd name="T84" fmla="*/ 2147483646 w 63"/>
                <a:gd name="T85" fmla="*/ 2147483646 h 69"/>
                <a:gd name="T86" fmla="*/ 2147483646 w 63"/>
                <a:gd name="T87" fmla="*/ 2147483646 h 69"/>
                <a:gd name="T88" fmla="*/ 2147483646 w 63"/>
                <a:gd name="T89" fmla="*/ 2147483646 h 69"/>
                <a:gd name="T90" fmla="*/ 2147483646 w 63"/>
                <a:gd name="T91" fmla="*/ 2147483646 h 69"/>
                <a:gd name="T92" fmla="*/ 2147483646 w 63"/>
                <a:gd name="T93" fmla="*/ 2147483646 h 69"/>
                <a:gd name="T94" fmla="*/ 2147483646 w 63"/>
                <a:gd name="T95" fmla="*/ 2147483646 h 69"/>
                <a:gd name="T96" fmla="*/ 2147483646 w 63"/>
                <a:gd name="T97" fmla="*/ 2147483646 h 69"/>
                <a:gd name="T98" fmla="*/ 2147483646 w 63"/>
                <a:gd name="T99" fmla="*/ 2147483646 h 69"/>
                <a:gd name="T100" fmla="*/ 2147483646 w 63"/>
                <a:gd name="T101" fmla="*/ 2147483646 h 69"/>
                <a:gd name="T102" fmla="*/ 2147483646 w 63"/>
                <a:gd name="T103" fmla="*/ 2147483646 h 69"/>
                <a:gd name="T104" fmla="*/ 2147483646 w 63"/>
                <a:gd name="T105" fmla="*/ 2147483646 h 69"/>
                <a:gd name="T106" fmla="*/ 2147483646 w 63"/>
                <a:gd name="T107" fmla="*/ 2147483646 h 69"/>
                <a:gd name="T108" fmla="*/ 2147483646 w 63"/>
                <a:gd name="T109" fmla="*/ 2147483646 h 69"/>
                <a:gd name="T110" fmla="*/ 2147483646 w 63"/>
                <a:gd name="T111" fmla="*/ 2147483646 h 69"/>
                <a:gd name="T112" fmla="*/ 2147483646 w 63"/>
                <a:gd name="T113" fmla="*/ 2147483646 h 69"/>
                <a:gd name="T114" fmla="*/ 2147483646 w 63"/>
                <a:gd name="T115" fmla="*/ 2147483646 h 69"/>
                <a:gd name="T116" fmla="*/ 2147483646 w 63"/>
                <a:gd name="T117" fmla="*/ 0 h 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3" h="69">
                  <a:moveTo>
                    <a:pt x="52" y="0"/>
                  </a:moveTo>
                  <a:cubicBezTo>
                    <a:pt x="52" y="0"/>
                    <a:pt x="52" y="0"/>
                    <a:pt x="52" y="0"/>
                  </a:cubicBezTo>
                  <a:cubicBezTo>
                    <a:pt x="52" y="0"/>
                    <a:pt x="52" y="0"/>
                    <a:pt x="52" y="0"/>
                  </a:cubicBezTo>
                  <a:close/>
                  <a:moveTo>
                    <a:pt x="52" y="0"/>
                  </a:moveTo>
                  <a:cubicBezTo>
                    <a:pt x="62" y="47"/>
                    <a:pt x="62" y="47"/>
                    <a:pt x="62" y="47"/>
                  </a:cubicBezTo>
                  <a:cubicBezTo>
                    <a:pt x="63" y="51"/>
                    <a:pt x="61" y="55"/>
                    <a:pt x="57" y="59"/>
                  </a:cubicBezTo>
                  <a:cubicBezTo>
                    <a:pt x="56" y="60"/>
                    <a:pt x="56" y="60"/>
                    <a:pt x="56" y="60"/>
                  </a:cubicBezTo>
                  <a:cubicBezTo>
                    <a:pt x="56" y="60"/>
                    <a:pt x="56" y="60"/>
                    <a:pt x="56" y="60"/>
                  </a:cubicBezTo>
                  <a:cubicBezTo>
                    <a:pt x="56" y="60"/>
                    <a:pt x="56" y="60"/>
                    <a:pt x="56" y="60"/>
                  </a:cubicBezTo>
                  <a:cubicBezTo>
                    <a:pt x="55" y="61"/>
                    <a:pt x="55" y="61"/>
                    <a:pt x="55" y="61"/>
                  </a:cubicBezTo>
                  <a:cubicBezTo>
                    <a:pt x="55" y="61"/>
                    <a:pt x="55" y="61"/>
                    <a:pt x="55" y="61"/>
                  </a:cubicBezTo>
                  <a:cubicBezTo>
                    <a:pt x="54" y="61"/>
                    <a:pt x="54" y="61"/>
                    <a:pt x="54" y="61"/>
                  </a:cubicBezTo>
                  <a:cubicBezTo>
                    <a:pt x="54" y="62"/>
                    <a:pt x="54" y="62"/>
                    <a:pt x="54" y="62"/>
                  </a:cubicBezTo>
                  <a:cubicBezTo>
                    <a:pt x="53" y="62"/>
                    <a:pt x="53" y="62"/>
                    <a:pt x="53" y="62"/>
                  </a:cubicBezTo>
                  <a:cubicBezTo>
                    <a:pt x="53" y="62"/>
                    <a:pt x="53" y="62"/>
                    <a:pt x="53" y="62"/>
                  </a:cubicBezTo>
                  <a:cubicBezTo>
                    <a:pt x="53" y="62"/>
                    <a:pt x="53" y="62"/>
                    <a:pt x="53" y="62"/>
                  </a:cubicBezTo>
                  <a:cubicBezTo>
                    <a:pt x="52" y="63"/>
                    <a:pt x="52" y="63"/>
                    <a:pt x="52" y="63"/>
                  </a:cubicBezTo>
                  <a:cubicBezTo>
                    <a:pt x="52" y="63"/>
                    <a:pt x="52" y="63"/>
                    <a:pt x="52" y="63"/>
                  </a:cubicBezTo>
                  <a:cubicBezTo>
                    <a:pt x="51" y="63"/>
                    <a:pt x="51" y="63"/>
                    <a:pt x="51" y="63"/>
                  </a:cubicBezTo>
                  <a:cubicBezTo>
                    <a:pt x="51" y="64"/>
                    <a:pt x="51" y="64"/>
                    <a:pt x="51" y="64"/>
                  </a:cubicBezTo>
                  <a:cubicBezTo>
                    <a:pt x="50" y="64"/>
                    <a:pt x="50" y="64"/>
                    <a:pt x="50" y="64"/>
                  </a:cubicBezTo>
                  <a:cubicBezTo>
                    <a:pt x="50" y="64"/>
                    <a:pt x="50" y="64"/>
                    <a:pt x="50" y="64"/>
                  </a:cubicBezTo>
                  <a:cubicBezTo>
                    <a:pt x="50" y="64"/>
                    <a:pt x="50" y="64"/>
                    <a:pt x="50" y="64"/>
                  </a:cubicBezTo>
                  <a:cubicBezTo>
                    <a:pt x="50" y="64"/>
                    <a:pt x="50" y="64"/>
                    <a:pt x="50" y="64"/>
                  </a:cubicBezTo>
                  <a:cubicBezTo>
                    <a:pt x="49" y="65"/>
                    <a:pt x="49" y="65"/>
                    <a:pt x="49" y="65"/>
                  </a:cubicBezTo>
                  <a:cubicBezTo>
                    <a:pt x="49" y="65"/>
                    <a:pt x="49" y="65"/>
                    <a:pt x="49" y="65"/>
                  </a:cubicBezTo>
                  <a:cubicBezTo>
                    <a:pt x="48" y="65"/>
                    <a:pt x="48" y="65"/>
                    <a:pt x="48" y="65"/>
                  </a:cubicBezTo>
                  <a:cubicBezTo>
                    <a:pt x="48" y="65"/>
                    <a:pt x="48" y="65"/>
                    <a:pt x="48" y="65"/>
                  </a:cubicBezTo>
                  <a:cubicBezTo>
                    <a:pt x="47" y="65"/>
                    <a:pt x="47" y="65"/>
                    <a:pt x="47" y="65"/>
                  </a:cubicBezTo>
                  <a:cubicBezTo>
                    <a:pt x="47" y="66"/>
                    <a:pt x="47" y="66"/>
                    <a:pt x="47" y="66"/>
                  </a:cubicBezTo>
                  <a:cubicBezTo>
                    <a:pt x="46" y="66"/>
                    <a:pt x="46" y="66"/>
                    <a:pt x="46" y="66"/>
                  </a:cubicBezTo>
                  <a:cubicBezTo>
                    <a:pt x="46" y="66"/>
                    <a:pt x="46" y="66"/>
                    <a:pt x="46" y="66"/>
                  </a:cubicBezTo>
                  <a:cubicBezTo>
                    <a:pt x="45" y="66"/>
                    <a:pt x="45" y="66"/>
                    <a:pt x="45" y="66"/>
                  </a:cubicBezTo>
                  <a:cubicBezTo>
                    <a:pt x="45" y="66"/>
                    <a:pt x="45" y="66"/>
                    <a:pt x="45" y="66"/>
                  </a:cubicBezTo>
                  <a:cubicBezTo>
                    <a:pt x="45" y="66"/>
                    <a:pt x="45" y="66"/>
                    <a:pt x="45" y="66"/>
                  </a:cubicBezTo>
                  <a:cubicBezTo>
                    <a:pt x="45" y="66"/>
                    <a:pt x="45" y="66"/>
                    <a:pt x="45" y="66"/>
                  </a:cubicBezTo>
                  <a:cubicBezTo>
                    <a:pt x="44" y="66"/>
                    <a:pt x="44" y="66"/>
                    <a:pt x="44" y="66"/>
                  </a:cubicBezTo>
                  <a:cubicBezTo>
                    <a:pt x="44" y="66"/>
                    <a:pt x="44" y="66"/>
                    <a:pt x="44" y="66"/>
                  </a:cubicBezTo>
                  <a:cubicBezTo>
                    <a:pt x="44" y="67"/>
                    <a:pt x="44" y="67"/>
                    <a:pt x="44" y="67"/>
                  </a:cubicBezTo>
                  <a:cubicBezTo>
                    <a:pt x="44" y="67"/>
                    <a:pt x="44" y="67"/>
                    <a:pt x="44" y="67"/>
                  </a:cubicBezTo>
                  <a:cubicBezTo>
                    <a:pt x="43" y="67"/>
                    <a:pt x="43" y="67"/>
                    <a:pt x="43" y="67"/>
                  </a:cubicBezTo>
                  <a:cubicBezTo>
                    <a:pt x="43" y="67"/>
                    <a:pt x="43" y="67"/>
                    <a:pt x="43" y="67"/>
                  </a:cubicBezTo>
                  <a:cubicBezTo>
                    <a:pt x="42" y="67"/>
                    <a:pt x="42" y="67"/>
                    <a:pt x="42" y="67"/>
                  </a:cubicBezTo>
                  <a:cubicBezTo>
                    <a:pt x="42" y="67"/>
                    <a:pt x="42" y="67"/>
                    <a:pt x="42" y="67"/>
                  </a:cubicBezTo>
                  <a:cubicBezTo>
                    <a:pt x="42" y="67"/>
                    <a:pt x="42" y="67"/>
                    <a:pt x="42" y="67"/>
                  </a:cubicBezTo>
                  <a:cubicBezTo>
                    <a:pt x="42" y="67"/>
                    <a:pt x="42" y="67"/>
                    <a:pt x="42" y="67"/>
                  </a:cubicBezTo>
                  <a:cubicBezTo>
                    <a:pt x="41" y="67"/>
                    <a:pt x="41" y="67"/>
                    <a:pt x="41" y="67"/>
                  </a:cubicBezTo>
                  <a:cubicBezTo>
                    <a:pt x="41" y="67"/>
                    <a:pt x="41" y="67"/>
                    <a:pt x="41" y="67"/>
                  </a:cubicBezTo>
                  <a:cubicBezTo>
                    <a:pt x="41" y="68"/>
                    <a:pt x="41" y="68"/>
                    <a:pt x="41" y="68"/>
                  </a:cubicBezTo>
                  <a:cubicBezTo>
                    <a:pt x="41" y="68"/>
                    <a:pt x="41" y="68"/>
                    <a:pt x="41" y="68"/>
                  </a:cubicBezTo>
                  <a:cubicBezTo>
                    <a:pt x="40" y="68"/>
                    <a:pt x="40" y="68"/>
                    <a:pt x="40" y="68"/>
                  </a:cubicBezTo>
                  <a:cubicBezTo>
                    <a:pt x="40" y="68"/>
                    <a:pt x="40" y="68"/>
                    <a:pt x="40" y="68"/>
                  </a:cubicBezTo>
                  <a:cubicBezTo>
                    <a:pt x="39" y="68"/>
                    <a:pt x="39" y="68"/>
                    <a:pt x="39" y="68"/>
                  </a:cubicBezTo>
                  <a:cubicBezTo>
                    <a:pt x="39" y="68"/>
                    <a:pt x="39" y="68"/>
                    <a:pt x="39" y="68"/>
                  </a:cubicBezTo>
                  <a:cubicBezTo>
                    <a:pt x="39" y="68"/>
                    <a:pt x="39" y="68"/>
                    <a:pt x="39" y="68"/>
                  </a:cubicBezTo>
                  <a:cubicBezTo>
                    <a:pt x="39" y="68"/>
                    <a:pt x="39" y="68"/>
                    <a:pt x="39" y="68"/>
                  </a:cubicBezTo>
                  <a:cubicBezTo>
                    <a:pt x="38" y="68"/>
                    <a:pt x="38" y="68"/>
                    <a:pt x="37" y="68"/>
                  </a:cubicBezTo>
                  <a:cubicBezTo>
                    <a:pt x="37" y="68"/>
                    <a:pt x="37" y="68"/>
                    <a:pt x="37" y="68"/>
                  </a:cubicBezTo>
                  <a:cubicBezTo>
                    <a:pt x="37" y="68"/>
                    <a:pt x="37" y="68"/>
                    <a:pt x="36" y="68"/>
                  </a:cubicBezTo>
                  <a:cubicBezTo>
                    <a:pt x="36" y="68"/>
                    <a:pt x="36" y="68"/>
                    <a:pt x="36" y="68"/>
                  </a:cubicBezTo>
                  <a:cubicBezTo>
                    <a:pt x="36" y="69"/>
                    <a:pt x="36" y="69"/>
                    <a:pt x="36" y="69"/>
                  </a:cubicBezTo>
                  <a:cubicBezTo>
                    <a:pt x="36" y="69"/>
                    <a:pt x="36" y="69"/>
                    <a:pt x="36" y="69"/>
                  </a:cubicBezTo>
                  <a:cubicBezTo>
                    <a:pt x="35" y="69"/>
                    <a:pt x="35" y="69"/>
                    <a:pt x="35" y="69"/>
                  </a:cubicBezTo>
                  <a:cubicBezTo>
                    <a:pt x="35" y="69"/>
                    <a:pt x="35" y="69"/>
                    <a:pt x="35" y="69"/>
                  </a:cubicBezTo>
                  <a:cubicBezTo>
                    <a:pt x="34" y="69"/>
                    <a:pt x="34" y="69"/>
                    <a:pt x="34" y="69"/>
                  </a:cubicBezTo>
                  <a:cubicBezTo>
                    <a:pt x="34" y="69"/>
                    <a:pt x="34" y="69"/>
                    <a:pt x="34" y="69"/>
                  </a:cubicBezTo>
                  <a:cubicBezTo>
                    <a:pt x="34" y="69"/>
                    <a:pt x="34" y="69"/>
                    <a:pt x="34" y="69"/>
                  </a:cubicBezTo>
                  <a:cubicBezTo>
                    <a:pt x="34" y="69"/>
                    <a:pt x="34" y="69"/>
                    <a:pt x="34" y="69"/>
                  </a:cubicBezTo>
                  <a:cubicBezTo>
                    <a:pt x="33" y="69"/>
                    <a:pt x="33" y="69"/>
                    <a:pt x="33" y="69"/>
                  </a:cubicBezTo>
                  <a:cubicBezTo>
                    <a:pt x="33" y="69"/>
                    <a:pt x="33" y="69"/>
                    <a:pt x="33" y="69"/>
                  </a:cubicBezTo>
                  <a:cubicBezTo>
                    <a:pt x="32" y="69"/>
                    <a:pt x="32" y="69"/>
                    <a:pt x="32" y="69"/>
                  </a:cubicBezTo>
                  <a:cubicBezTo>
                    <a:pt x="32" y="69"/>
                    <a:pt x="32" y="69"/>
                    <a:pt x="32" y="69"/>
                  </a:cubicBezTo>
                  <a:cubicBezTo>
                    <a:pt x="32" y="69"/>
                    <a:pt x="32" y="69"/>
                    <a:pt x="32" y="69"/>
                  </a:cubicBezTo>
                  <a:cubicBezTo>
                    <a:pt x="32" y="69"/>
                    <a:pt x="32" y="69"/>
                    <a:pt x="32" y="69"/>
                  </a:cubicBezTo>
                  <a:cubicBezTo>
                    <a:pt x="31" y="69"/>
                    <a:pt x="31" y="69"/>
                    <a:pt x="30" y="69"/>
                  </a:cubicBezTo>
                  <a:cubicBezTo>
                    <a:pt x="30" y="69"/>
                    <a:pt x="30" y="69"/>
                    <a:pt x="30" y="69"/>
                  </a:cubicBezTo>
                  <a:cubicBezTo>
                    <a:pt x="30" y="69"/>
                    <a:pt x="30" y="69"/>
                    <a:pt x="30" y="69"/>
                  </a:cubicBezTo>
                  <a:cubicBezTo>
                    <a:pt x="29" y="69"/>
                    <a:pt x="29" y="69"/>
                    <a:pt x="29" y="69"/>
                  </a:cubicBezTo>
                  <a:cubicBezTo>
                    <a:pt x="29" y="69"/>
                    <a:pt x="29" y="69"/>
                    <a:pt x="29" y="69"/>
                  </a:cubicBezTo>
                  <a:cubicBezTo>
                    <a:pt x="28" y="69"/>
                    <a:pt x="28" y="69"/>
                    <a:pt x="28" y="69"/>
                  </a:cubicBezTo>
                  <a:cubicBezTo>
                    <a:pt x="28" y="69"/>
                    <a:pt x="28" y="69"/>
                    <a:pt x="28" y="69"/>
                  </a:cubicBezTo>
                  <a:cubicBezTo>
                    <a:pt x="28" y="69"/>
                    <a:pt x="27" y="69"/>
                    <a:pt x="27" y="69"/>
                  </a:cubicBezTo>
                  <a:cubicBezTo>
                    <a:pt x="27" y="69"/>
                    <a:pt x="27" y="69"/>
                    <a:pt x="27" y="69"/>
                  </a:cubicBezTo>
                  <a:cubicBezTo>
                    <a:pt x="26" y="69"/>
                    <a:pt x="26" y="69"/>
                    <a:pt x="26" y="69"/>
                  </a:cubicBezTo>
                  <a:cubicBezTo>
                    <a:pt x="26" y="69"/>
                    <a:pt x="26" y="69"/>
                    <a:pt x="26" y="69"/>
                  </a:cubicBezTo>
                  <a:cubicBezTo>
                    <a:pt x="25" y="69"/>
                    <a:pt x="25" y="69"/>
                    <a:pt x="25" y="69"/>
                  </a:cubicBezTo>
                  <a:cubicBezTo>
                    <a:pt x="25" y="69"/>
                    <a:pt x="25" y="69"/>
                    <a:pt x="25" y="69"/>
                  </a:cubicBezTo>
                  <a:cubicBezTo>
                    <a:pt x="25" y="69"/>
                    <a:pt x="25" y="69"/>
                    <a:pt x="25" y="69"/>
                  </a:cubicBezTo>
                  <a:cubicBezTo>
                    <a:pt x="24" y="69"/>
                    <a:pt x="24" y="69"/>
                    <a:pt x="24" y="69"/>
                  </a:cubicBezTo>
                  <a:cubicBezTo>
                    <a:pt x="24" y="69"/>
                    <a:pt x="24" y="69"/>
                    <a:pt x="24" y="69"/>
                  </a:cubicBezTo>
                  <a:cubicBezTo>
                    <a:pt x="24" y="68"/>
                    <a:pt x="24" y="68"/>
                    <a:pt x="24" y="68"/>
                  </a:cubicBezTo>
                  <a:cubicBezTo>
                    <a:pt x="23" y="68"/>
                    <a:pt x="23" y="68"/>
                    <a:pt x="23" y="68"/>
                  </a:cubicBezTo>
                  <a:cubicBezTo>
                    <a:pt x="23" y="68"/>
                    <a:pt x="23" y="68"/>
                    <a:pt x="23" y="68"/>
                  </a:cubicBezTo>
                  <a:cubicBezTo>
                    <a:pt x="23" y="68"/>
                    <a:pt x="23" y="68"/>
                    <a:pt x="23" y="68"/>
                  </a:cubicBezTo>
                  <a:cubicBezTo>
                    <a:pt x="22" y="68"/>
                    <a:pt x="22" y="68"/>
                    <a:pt x="22" y="68"/>
                  </a:cubicBezTo>
                  <a:cubicBezTo>
                    <a:pt x="21" y="68"/>
                    <a:pt x="21" y="68"/>
                    <a:pt x="21" y="68"/>
                  </a:cubicBezTo>
                  <a:cubicBezTo>
                    <a:pt x="21" y="68"/>
                    <a:pt x="21" y="68"/>
                    <a:pt x="21" y="68"/>
                  </a:cubicBezTo>
                  <a:cubicBezTo>
                    <a:pt x="20" y="68"/>
                    <a:pt x="20" y="68"/>
                    <a:pt x="20" y="68"/>
                  </a:cubicBezTo>
                  <a:cubicBezTo>
                    <a:pt x="20" y="68"/>
                    <a:pt x="20" y="68"/>
                    <a:pt x="20" y="68"/>
                  </a:cubicBezTo>
                  <a:cubicBezTo>
                    <a:pt x="14" y="66"/>
                    <a:pt x="10" y="62"/>
                    <a:pt x="10" y="58"/>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9"/>
                    <a:pt x="5" y="19"/>
                    <a:pt x="5"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8" y="20"/>
                    <a:pt x="8" y="20"/>
                    <a:pt x="8" y="20"/>
                  </a:cubicBezTo>
                  <a:cubicBezTo>
                    <a:pt x="8" y="20"/>
                    <a:pt x="8" y="20"/>
                    <a:pt x="8" y="20"/>
                  </a:cubicBezTo>
                  <a:cubicBezTo>
                    <a:pt x="8" y="20"/>
                    <a:pt x="9" y="20"/>
                    <a:pt x="10" y="20"/>
                  </a:cubicBezTo>
                  <a:cubicBezTo>
                    <a:pt x="10"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6" y="21"/>
                    <a:pt x="26" y="21"/>
                    <a:pt x="26" y="21"/>
                  </a:cubicBezTo>
                  <a:cubicBezTo>
                    <a:pt x="26" y="21"/>
                    <a:pt x="26" y="21"/>
                    <a:pt x="26" y="21"/>
                  </a:cubicBezTo>
                  <a:cubicBezTo>
                    <a:pt x="26" y="21"/>
                    <a:pt x="26" y="21"/>
                    <a:pt x="26" y="21"/>
                  </a:cubicBezTo>
                  <a:cubicBezTo>
                    <a:pt x="26" y="21"/>
                    <a:pt x="26" y="21"/>
                    <a:pt x="26" y="21"/>
                  </a:cubicBezTo>
                  <a:cubicBezTo>
                    <a:pt x="27" y="21"/>
                    <a:pt x="27" y="21"/>
                    <a:pt x="27" y="21"/>
                  </a:cubicBezTo>
                  <a:cubicBezTo>
                    <a:pt x="27" y="21"/>
                    <a:pt x="27" y="21"/>
                    <a:pt x="27" y="21"/>
                  </a:cubicBezTo>
                  <a:cubicBezTo>
                    <a:pt x="28" y="21"/>
                    <a:pt x="28" y="21"/>
                    <a:pt x="28" y="21"/>
                  </a:cubicBezTo>
                  <a:cubicBezTo>
                    <a:pt x="28" y="21"/>
                    <a:pt x="28" y="21"/>
                    <a:pt x="28" y="21"/>
                  </a:cubicBezTo>
                  <a:cubicBezTo>
                    <a:pt x="28" y="21"/>
                    <a:pt x="28" y="21"/>
                    <a:pt x="28" y="21"/>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19"/>
                    <a:pt x="34" y="19"/>
                    <a:pt x="34" y="19"/>
                  </a:cubicBezTo>
                  <a:cubicBezTo>
                    <a:pt x="34" y="19"/>
                    <a:pt x="34" y="19"/>
                    <a:pt x="34" y="19"/>
                  </a:cubicBezTo>
                  <a:cubicBezTo>
                    <a:pt x="35" y="19"/>
                    <a:pt x="35" y="19"/>
                    <a:pt x="35" y="19"/>
                  </a:cubicBezTo>
                  <a:cubicBezTo>
                    <a:pt x="35" y="19"/>
                    <a:pt x="35" y="19"/>
                    <a:pt x="35" y="19"/>
                  </a:cubicBezTo>
                  <a:cubicBezTo>
                    <a:pt x="36" y="19"/>
                    <a:pt x="36" y="19"/>
                    <a:pt x="36" y="19"/>
                  </a:cubicBezTo>
                  <a:cubicBezTo>
                    <a:pt x="36" y="19"/>
                    <a:pt x="36" y="19"/>
                    <a:pt x="36" y="19"/>
                  </a:cubicBezTo>
                  <a:cubicBezTo>
                    <a:pt x="36" y="19"/>
                    <a:pt x="36" y="19"/>
                    <a:pt x="36" y="19"/>
                  </a:cubicBezTo>
                  <a:cubicBezTo>
                    <a:pt x="36" y="19"/>
                    <a:pt x="36" y="19"/>
                    <a:pt x="36" y="19"/>
                  </a:cubicBezTo>
                  <a:cubicBezTo>
                    <a:pt x="37" y="18"/>
                    <a:pt x="37" y="18"/>
                    <a:pt x="37" y="18"/>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9" y="18"/>
                    <a:pt x="39" y="18"/>
                    <a:pt x="39" y="18"/>
                  </a:cubicBezTo>
                  <a:cubicBezTo>
                    <a:pt x="39" y="17"/>
                    <a:pt x="39" y="17"/>
                    <a:pt x="39" y="17"/>
                  </a:cubicBezTo>
                  <a:cubicBezTo>
                    <a:pt x="39" y="17"/>
                    <a:pt x="39" y="17"/>
                    <a:pt x="39" y="17"/>
                  </a:cubicBezTo>
                  <a:cubicBezTo>
                    <a:pt x="40" y="17"/>
                    <a:pt x="40" y="17"/>
                    <a:pt x="40" y="17"/>
                  </a:cubicBezTo>
                  <a:cubicBezTo>
                    <a:pt x="40" y="17"/>
                    <a:pt x="40" y="17"/>
                    <a:pt x="40" y="17"/>
                  </a:cubicBezTo>
                  <a:cubicBezTo>
                    <a:pt x="40" y="17"/>
                    <a:pt x="40" y="17"/>
                    <a:pt x="40" y="17"/>
                  </a:cubicBezTo>
                  <a:cubicBezTo>
                    <a:pt x="40" y="17"/>
                    <a:pt x="40" y="17"/>
                    <a:pt x="40" y="17"/>
                  </a:cubicBezTo>
                  <a:cubicBezTo>
                    <a:pt x="41" y="17"/>
                    <a:pt x="41" y="17"/>
                    <a:pt x="41" y="17"/>
                  </a:cubicBezTo>
                  <a:cubicBezTo>
                    <a:pt x="41" y="17"/>
                    <a:pt x="41" y="17"/>
                    <a:pt x="41" y="17"/>
                  </a:cubicBezTo>
                  <a:cubicBezTo>
                    <a:pt x="41" y="16"/>
                    <a:pt x="41" y="16"/>
                    <a:pt x="41" y="16"/>
                  </a:cubicBezTo>
                  <a:cubicBezTo>
                    <a:pt x="41" y="16"/>
                    <a:pt x="41" y="16"/>
                    <a:pt x="41" y="16"/>
                  </a:cubicBezTo>
                  <a:cubicBezTo>
                    <a:pt x="42" y="16"/>
                    <a:pt x="42" y="16"/>
                    <a:pt x="42" y="16"/>
                  </a:cubicBezTo>
                  <a:cubicBezTo>
                    <a:pt x="42" y="16"/>
                    <a:pt x="42" y="16"/>
                    <a:pt x="42" y="16"/>
                  </a:cubicBezTo>
                  <a:cubicBezTo>
                    <a:pt x="44" y="15"/>
                    <a:pt x="45" y="14"/>
                    <a:pt x="47" y="12"/>
                  </a:cubicBezTo>
                  <a:cubicBezTo>
                    <a:pt x="48" y="11"/>
                    <a:pt x="49" y="11"/>
                    <a:pt x="49" y="10"/>
                  </a:cubicBezTo>
                  <a:cubicBezTo>
                    <a:pt x="49" y="10"/>
                    <a:pt x="49" y="10"/>
                    <a:pt x="49"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6"/>
                    <a:pt x="51" y="6"/>
                    <a:pt x="51" y="6"/>
                  </a:cubicBezTo>
                  <a:cubicBezTo>
                    <a:pt x="51" y="6"/>
                    <a:pt x="51" y="6"/>
                    <a:pt x="51" y="6"/>
                  </a:cubicBezTo>
                  <a:cubicBezTo>
                    <a:pt x="52" y="6"/>
                    <a:pt x="52" y="6"/>
                    <a:pt x="52" y="6"/>
                  </a:cubicBezTo>
                  <a:cubicBezTo>
                    <a:pt x="52" y="6"/>
                    <a:pt x="52" y="6"/>
                    <a:pt x="52" y="6"/>
                  </a:cubicBezTo>
                  <a:cubicBezTo>
                    <a:pt x="52" y="6"/>
                    <a:pt x="52" y="6"/>
                    <a:pt x="52" y="6"/>
                  </a:cubicBezTo>
                  <a:cubicBezTo>
                    <a:pt x="52" y="6"/>
                    <a:pt x="52" y="6"/>
                    <a:pt x="52" y="6"/>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5"/>
                    <a:pt x="52" y="5"/>
                    <a:pt x="52" y="5"/>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4"/>
                    <a:pt x="52" y="4"/>
                    <a:pt x="52" y="4"/>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 name="Freeform 505">
              <a:extLst>
                <a:ext uri="{FF2B5EF4-FFF2-40B4-BE49-F238E27FC236}">
                  <a16:creationId xmlns:a16="http://schemas.microsoft.com/office/drawing/2014/main" id="{A2E9633D-A1BC-69C6-A451-4BC5C923A757}"/>
                </a:ext>
              </a:extLst>
            </p:cNvPr>
            <p:cNvSpPr>
              <a:spLocks/>
            </p:cNvSpPr>
            <p:nvPr userDrawn="1"/>
          </p:nvSpPr>
          <p:spPr bwMode="auto">
            <a:xfrm>
              <a:off x="5670551" y="2976563"/>
              <a:ext cx="47625" cy="30163"/>
            </a:xfrm>
            <a:custGeom>
              <a:avLst/>
              <a:gdLst>
                <a:gd name="T0" fmla="*/ 2147483646 w 30"/>
                <a:gd name="T1" fmla="*/ 2147483646 h 19"/>
                <a:gd name="T2" fmla="*/ 2147483646 w 30"/>
                <a:gd name="T3" fmla="*/ 2147483646 h 19"/>
                <a:gd name="T4" fmla="*/ 2147483646 w 30"/>
                <a:gd name="T5" fmla="*/ 2147483646 h 19"/>
                <a:gd name="T6" fmla="*/ 2147483646 w 30"/>
                <a:gd name="T7" fmla="*/ 2147483646 h 19"/>
                <a:gd name="T8" fmla="*/ 2147483646 w 30"/>
                <a:gd name="T9" fmla="*/ 2147483646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9">
                  <a:moveTo>
                    <a:pt x="23" y="2"/>
                  </a:moveTo>
                  <a:cubicBezTo>
                    <a:pt x="29" y="4"/>
                    <a:pt x="30" y="9"/>
                    <a:pt x="25" y="13"/>
                  </a:cubicBezTo>
                  <a:cubicBezTo>
                    <a:pt x="21" y="17"/>
                    <a:pt x="12" y="19"/>
                    <a:pt x="7" y="17"/>
                  </a:cubicBezTo>
                  <a:cubicBezTo>
                    <a:pt x="1" y="15"/>
                    <a:pt x="0" y="10"/>
                    <a:pt x="5" y="6"/>
                  </a:cubicBezTo>
                  <a:cubicBezTo>
                    <a:pt x="9" y="2"/>
                    <a:pt x="18" y="0"/>
                    <a:pt x="2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 name="Freeform 506">
              <a:extLst>
                <a:ext uri="{FF2B5EF4-FFF2-40B4-BE49-F238E27FC236}">
                  <a16:creationId xmlns:a16="http://schemas.microsoft.com/office/drawing/2014/main" id="{6B628E95-D917-6614-6C4E-9190FD71BF51}"/>
                </a:ext>
              </a:extLst>
            </p:cNvPr>
            <p:cNvSpPr>
              <a:spLocks/>
            </p:cNvSpPr>
            <p:nvPr userDrawn="1"/>
          </p:nvSpPr>
          <p:spPr bwMode="auto">
            <a:xfrm>
              <a:off x="5657851" y="2982913"/>
              <a:ext cx="88900" cy="74613"/>
            </a:xfrm>
            <a:custGeom>
              <a:avLst/>
              <a:gdLst>
                <a:gd name="T0" fmla="*/ 2147483646 w 56"/>
                <a:gd name="T1" fmla="*/ 2147483646 h 47"/>
                <a:gd name="T2" fmla="*/ 2147483646 w 56"/>
                <a:gd name="T3" fmla="*/ 0 h 47"/>
                <a:gd name="T4" fmla="*/ 2147483646 w 56"/>
                <a:gd name="T5" fmla="*/ 2147483646 h 47"/>
                <a:gd name="T6" fmla="*/ 2147483646 w 56"/>
                <a:gd name="T7" fmla="*/ 2147483646 h 47"/>
                <a:gd name="T8" fmla="*/ 2147483646 w 56"/>
                <a:gd name="T9" fmla="*/ 2147483646 h 47"/>
                <a:gd name="T10" fmla="*/ 2147483646 w 56"/>
                <a:gd name="T11" fmla="*/ 2147483646 h 47"/>
                <a:gd name="T12" fmla="*/ 2147483646 w 56"/>
                <a:gd name="T13" fmla="*/ 2147483646 h 47"/>
                <a:gd name="T14" fmla="*/ 2147483646 w 56"/>
                <a:gd name="T15" fmla="*/ 2147483646 h 47"/>
                <a:gd name="T16" fmla="*/ 2147483646 w 56"/>
                <a:gd name="T17" fmla="*/ 2147483646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7">
                  <a:moveTo>
                    <a:pt x="52" y="17"/>
                  </a:moveTo>
                  <a:cubicBezTo>
                    <a:pt x="35" y="0"/>
                    <a:pt x="35" y="0"/>
                    <a:pt x="35" y="0"/>
                  </a:cubicBezTo>
                  <a:cubicBezTo>
                    <a:pt x="37" y="3"/>
                    <a:pt x="36" y="6"/>
                    <a:pt x="33" y="9"/>
                  </a:cubicBezTo>
                  <a:cubicBezTo>
                    <a:pt x="29" y="13"/>
                    <a:pt x="20" y="15"/>
                    <a:pt x="15" y="13"/>
                  </a:cubicBezTo>
                  <a:cubicBezTo>
                    <a:pt x="11" y="12"/>
                    <a:pt x="9" y="9"/>
                    <a:pt x="10" y="7"/>
                  </a:cubicBezTo>
                  <a:cubicBezTo>
                    <a:pt x="2" y="28"/>
                    <a:pt x="2" y="28"/>
                    <a:pt x="2" y="28"/>
                  </a:cubicBezTo>
                  <a:cubicBezTo>
                    <a:pt x="0" y="34"/>
                    <a:pt x="3" y="40"/>
                    <a:pt x="11" y="43"/>
                  </a:cubicBezTo>
                  <a:cubicBezTo>
                    <a:pt x="23" y="47"/>
                    <a:pt x="40" y="43"/>
                    <a:pt x="49" y="35"/>
                  </a:cubicBezTo>
                  <a:cubicBezTo>
                    <a:pt x="55" y="29"/>
                    <a:pt x="56" y="22"/>
                    <a:pt x="52" y="17"/>
                  </a:cubicBezTo>
                  <a:close/>
                </a:path>
              </a:pathLst>
            </a:custGeom>
            <a:solidFill>
              <a:srgbClr val="F0F0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6" name="Freeform 507">
              <a:extLst>
                <a:ext uri="{FF2B5EF4-FFF2-40B4-BE49-F238E27FC236}">
                  <a16:creationId xmlns:a16="http://schemas.microsoft.com/office/drawing/2014/main" id="{44B6AAE9-3156-2483-F7EE-84F72D50DF6B}"/>
                </a:ext>
              </a:extLst>
            </p:cNvPr>
            <p:cNvSpPr>
              <a:spLocks/>
            </p:cNvSpPr>
            <p:nvPr userDrawn="1"/>
          </p:nvSpPr>
          <p:spPr bwMode="auto">
            <a:xfrm>
              <a:off x="5680076" y="2959101"/>
              <a:ext cx="19050" cy="15875"/>
            </a:xfrm>
            <a:custGeom>
              <a:avLst/>
              <a:gdLst>
                <a:gd name="T0" fmla="*/ 2147483646 w 12"/>
                <a:gd name="T1" fmla="*/ 0 h 10"/>
                <a:gd name="T2" fmla="*/ 2147483646 w 12"/>
                <a:gd name="T3" fmla="*/ 2147483646 h 10"/>
                <a:gd name="T4" fmla="*/ 0 w 12"/>
                <a:gd name="T5" fmla="*/ 2147483646 h 10"/>
                <a:gd name="T6" fmla="*/ 2147483646 w 12"/>
                <a:gd name="T7" fmla="*/ 2147483646 h 10"/>
                <a:gd name="T8" fmla="*/ 2147483646 w 12"/>
                <a:gd name="T9" fmla="*/ 2147483646 h 10"/>
                <a:gd name="T10" fmla="*/ 2147483646 w 12"/>
                <a:gd name="T11" fmla="*/ 2147483646 h 10"/>
                <a:gd name="T12" fmla="*/ 2147483646 w 1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10">
                  <a:moveTo>
                    <a:pt x="8" y="0"/>
                  </a:moveTo>
                  <a:cubicBezTo>
                    <a:pt x="6" y="0"/>
                    <a:pt x="4" y="0"/>
                    <a:pt x="2" y="2"/>
                  </a:cubicBezTo>
                  <a:cubicBezTo>
                    <a:pt x="1" y="2"/>
                    <a:pt x="0" y="4"/>
                    <a:pt x="0" y="7"/>
                  </a:cubicBezTo>
                  <a:cubicBezTo>
                    <a:pt x="0" y="8"/>
                    <a:pt x="1" y="8"/>
                    <a:pt x="2" y="9"/>
                  </a:cubicBezTo>
                  <a:cubicBezTo>
                    <a:pt x="5" y="10"/>
                    <a:pt x="8" y="9"/>
                    <a:pt x="10" y="7"/>
                  </a:cubicBezTo>
                  <a:cubicBezTo>
                    <a:pt x="12" y="6"/>
                    <a:pt x="12" y="5"/>
                    <a:pt x="12" y="4"/>
                  </a:cubicBezTo>
                  <a:cubicBezTo>
                    <a:pt x="11" y="2"/>
                    <a:pt x="10" y="1"/>
                    <a:pt x="8" y="0"/>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7" name="Freeform 508">
              <a:extLst>
                <a:ext uri="{FF2B5EF4-FFF2-40B4-BE49-F238E27FC236}">
                  <a16:creationId xmlns:a16="http://schemas.microsoft.com/office/drawing/2014/main" id="{B43F84FB-72A7-C627-6445-62B9E27B1839}"/>
                </a:ext>
              </a:extLst>
            </p:cNvPr>
            <p:cNvSpPr>
              <a:spLocks noEditPoints="1"/>
            </p:cNvSpPr>
            <p:nvPr userDrawn="1"/>
          </p:nvSpPr>
          <p:spPr bwMode="auto">
            <a:xfrm>
              <a:off x="5680076" y="2965451"/>
              <a:ext cx="22225" cy="26988"/>
            </a:xfrm>
            <a:custGeom>
              <a:avLst/>
              <a:gdLst>
                <a:gd name="T0" fmla="*/ 0 w 14"/>
                <a:gd name="T1" fmla="*/ 2147483646 h 17"/>
                <a:gd name="T2" fmla="*/ 2147483646 w 14"/>
                <a:gd name="T3" fmla="*/ 2147483646 h 17"/>
                <a:gd name="T4" fmla="*/ 2147483646 w 14"/>
                <a:gd name="T5" fmla="*/ 2147483646 h 17"/>
                <a:gd name="T6" fmla="*/ 2147483646 w 14"/>
                <a:gd name="T7" fmla="*/ 2147483646 h 17"/>
                <a:gd name="T8" fmla="*/ 2147483646 w 14"/>
                <a:gd name="T9" fmla="*/ 2147483646 h 17"/>
                <a:gd name="T10" fmla="*/ 2147483646 w 14"/>
                <a:gd name="T11" fmla="*/ 2147483646 h 17"/>
                <a:gd name="T12" fmla="*/ 2147483646 w 14"/>
                <a:gd name="T13" fmla="*/ 2147483646 h 17"/>
                <a:gd name="T14" fmla="*/ 2147483646 w 14"/>
                <a:gd name="T15" fmla="*/ 2147483646 h 17"/>
                <a:gd name="T16" fmla="*/ 2147483646 w 14"/>
                <a:gd name="T17" fmla="*/ 2147483646 h 17"/>
                <a:gd name="T18" fmla="*/ 2147483646 w 14"/>
                <a:gd name="T19" fmla="*/ 2147483646 h 17"/>
                <a:gd name="T20" fmla="*/ 2147483646 w 14"/>
                <a:gd name="T21" fmla="*/ 2147483646 h 17"/>
                <a:gd name="T22" fmla="*/ 2147483646 w 14"/>
                <a:gd name="T23" fmla="*/ 2147483646 h 17"/>
                <a:gd name="T24" fmla="*/ 2147483646 w 14"/>
                <a:gd name="T25" fmla="*/ 2147483646 h 17"/>
                <a:gd name="T26" fmla="*/ 2147483646 w 14"/>
                <a:gd name="T27" fmla="*/ 2147483646 h 17"/>
                <a:gd name="T28" fmla="*/ 2147483646 w 14"/>
                <a:gd name="T29" fmla="*/ 2147483646 h 17"/>
                <a:gd name="T30" fmla="*/ 2147483646 w 14"/>
                <a:gd name="T31" fmla="*/ 2147483646 h 17"/>
                <a:gd name="T32" fmla="*/ 2147483646 w 14"/>
                <a:gd name="T33" fmla="*/ 2147483646 h 17"/>
                <a:gd name="T34" fmla="*/ 2147483646 w 14"/>
                <a:gd name="T35" fmla="*/ 2147483646 h 17"/>
                <a:gd name="T36" fmla="*/ 2147483646 w 14"/>
                <a:gd name="T37" fmla="*/ 2147483646 h 17"/>
                <a:gd name="T38" fmla="*/ 2147483646 w 14"/>
                <a:gd name="T39" fmla="*/ 2147483646 h 17"/>
                <a:gd name="T40" fmla="*/ 2147483646 w 14"/>
                <a:gd name="T41" fmla="*/ 2147483646 h 17"/>
                <a:gd name="T42" fmla="*/ 2147483646 w 14"/>
                <a:gd name="T43" fmla="*/ 2147483646 h 17"/>
                <a:gd name="T44" fmla="*/ 2147483646 w 14"/>
                <a:gd name="T45" fmla="*/ 2147483646 h 17"/>
                <a:gd name="T46" fmla="*/ 2147483646 w 14"/>
                <a:gd name="T47" fmla="*/ 2147483646 h 17"/>
                <a:gd name="T48" fmla="*/ 2147483646 w 14"/>
                <a:gd name="T49" fmla="*/ 2147483646 h 17"/>
                <a:gd name="T50" fmla="*/ 2147483646 w 14"/>
                <a:gd name="T51" fmla="*/ 2147483646 h 17"/>
                <a:gd name="T52" fmla="*/ 2147483646 w 14"/>
                <a:gd name="T53" fmla="*/ 2147483646 h 17"/>
                <a:gd name="T54" fmla="*/ 2147483646 w 14"/>
                <a:gd name="T55" fmla="*/ 2147483646 h 17"/>
                <a:gd name="T56" fmla="*/ 2147483646 w 14"/>
                <a:gd name="T57" fmla="*/ 2147483646 h 17"/>
                <a:gd name="T58" fmla="*/ 2147483646 w 14"/>
                <a:gd name="T59" fmla="*/ 2147483646 h 17"/>
                <a:gd name="T60" fmla="*/ 2147483646 w 14"/>
                <a:gd name="T61" fmla="*/ 2147483646 h 17"/>
                <a:gd name="T62" fmla="*/ 2147483646 w 14"/>
                <a:gd name="T63" fmla="*/ 2147483646 h 17"/>
                <a:gd name="T64" fmla="*/ 2147483646 w 14"/>
                <a:gd name="T65" fmla="*/ 2147483646 h 17"/>
                <a:gd name="T66" fmla="*/ 2147483646 w 14"/>
                <a:gd name="T67" fmla="*/ 2147483646 h 17"/>
                <a:gd name="T68" fmla="*/ 2147483646 w 14"/>
                <a:gd name="T69" fmla="*/ 2147483646 h 17"/>
                <a:gd name="T70" fmla="*/ 2147483646 w 14"/>
                <a:gd name="T71" fmla="*/ 2147483646 h 17"/>
                <a:gd name="T72" fmla="*/ 2147483646 w 14"/>
                <a:gd name="T73" fmla="*/ 2147483646 h 17"/>
                <a:gd name="T74" fmla="*/ 2147483646 w 14"/>
                <a:gd name="T75" fmla="*/ 2147483646 h 17"/>
                <a:gd name="T76" fmla="*/ 2147483646 w 14"/>
                <a:gd name="T77" fmla="*/ 2147483646 h 17"/>
                <a:gd name="T78" fmla="*/ 2147483646 w 14"/>
                <a:gd name="T79" fmla="*/ 2147483646 h 17"/>
                <a:gd name="T80" fmla="*/ 2147483646 w 14"/>
                <a:gd name="T81" fmla="*/ 2147483646 h 17"/>
                <a:gd name="T82" fmla="*/ 2147483646 w 14"/>
                <a:gd name="T83" fmla="*/ 2147483646 h 17"/>
                <a:gd name="T84" fmla="*/ 2147483646 w 14"/>
                <a:gd name="T85" fmla="*/ 2147483646 h 17"/>
                <a:gd name="T86" fmla="*/ 2147483646 w 14"/>
                <a:gd name="T87" fmla="*/ 2147483646 h 17"/>
                <a:gd name="T88" fmla="*/ 2147483646 w 14"/>
                <a:gd name="T89" fmla="*/ 2147483646 h 17"/>
                <a:gd name="T90" fmla="*/ 2147483646 w 14"/>
                <a:gd name="T91" fmla="*/ 2147483646 h 17"/>
                <a:gd name="T92" fmla="*/ 2147483646 w 14"/>
                <a:gd name="T93" fmla="*/ 2147483646 h 17"/>
                <a:gd name="T94" fmla="*/ 2147483646 w 14"/>
                <a:gd name="T95" fmla="*/ 2147483646 h 17"/>
                <a:gd name="T96" fmla="*/ 2147483646 w 14"/>
                <a:gd name="T97" fmla="*/ 2147483646 h 17"/>
                <a:gd name="T98" fmla="*/ 2147483646 w 14"/>
                <a:gd name="T99" fmla="*/ 2147483646 h 17"/>
                <a:gd name="T100" fmla="*/ 2147483646 w 14"/>
                <a:gd name="T101" fmla="*/ 2147483646 h 17"/>
                <a:gd name="T102" fmla="*/ 2147483646 w 14"/>
                <a:gd name="T103" fmla="*/ 2147483646 h 17"/>
                <a:gd name="T104" fmla="*/ 2147483646 w 14"/>
                <a:gd name="T105" fmla="*/ 2147483646 h 17"/>
                <a:gd name="T106" fmla="*/ 2147483646 w 14"/>
                <a:gd name="T107" fmla="*/ 2147483646 h 17"/>
                <a:gd name="T108" fmla="*/ 2147483646 w 14"/>
                <a:gd name="T109" fmla="*/ 2147483646 h 17"/>
                <a:gd name="T110" fmla="*/ 2147483646 w 14"/>
                <a:gd name="T111" fmla="*/ 2147483646 h 17"/>
                <a:gd name="T112" fmla="*/ 2147483646 w 14"/>
                <a:gd name="T113" fmla="*/ 2147483646 h 17"/>
                <a:gd name="T114" fmla="*/ 2147483646 w 14"/>
                <a:gd name="T115" fmla="*/ 2147483646 h 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 h="17">
                  <a:moveTo>
                    <a:pt x="3" y="15"/>
                  </a:moveTo>
                  <a:cubicBezTo>
                    <a:pt x="3" y="15"/>
                    <a:pt x="3" y="15"/>
                    <a:pt x="3" y="15"/>
                  </a:cubicBezTo>
                  <a:cubicBezTo>
                    <a:pt x="3" y="15"/>
                    <a:pt x="3" y="15"/>
                    <a:pt x="3" y="15"/>
                  </a:cubicBezTo>
                  <a:close/>
                  <a:moveTo>
                    <a:pt x="0" y="3"/>
                  </a:moveTo>
                  <a:cubicBezTo>
                    <a:pt x="0" y="4"/>
                    <a:pt x="1" y="4"/>
                    <a:pt x="2" y="5"/>
                  </a:cubicBezTo>
                  <a:cubicBezTo>
                    <a:pt x="5" y="6"/>
                    <a:pt x="8" y="5"/>
                    <a:pt x="10" y="3"/>
                  </a:cubicBezTo>
                  <a:cubicBezTo>
                    <a:pt x="12" y="2"/>
                    <a:pt x="12" y="1"/>
                    <a:pt x="12" y="0"/>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3" y="15"/>
                    <a:pt x="13" y="15"/>
                  </a:cubicBezTo>
                  <a:cubicBezTo>
                    <a:pt x="13" y="15"/>
                    <a:pt x="12" y="16"/>
                    <a:pt x="12" y="16"/>
                  </a:cubicBezTo>
                  <a:cubicBezTo>
                    <a:pt x="12" y="16"/>
                    <a:pt x="12" y="16"/>
                    <a:pt x="12" y="16"/>
                  </a:cubicBezTo>
                  <a:cubicBezTo>
                    <a:pt x="12" y="16"/>
                    <a:pt x="12" y="16"/>
                    <a:pt x="12" y="16"/>
                  </a:cubicBezTo>
                  <a:cubicBezTo>
                    <a:pt x="12" y="16"/>
                    <a:pt x="12" y="16"/>
                    <a:pt x="12"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lnTo>
                    <a:pt x="0" y="3"/>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8" name="Freeform 509">
              <a:extLst>
                <a:ext uri="{FF2B5EF4-FFF2-40B4-BE49-F238E27FC236}">
                  <a16:creationId xmlns:a16="http://schemas.microsoft.com/office/drawing/2014/main" id="{EE6C8BCE-208F-ADEE-0842-C1F9B0E47253}"/>
                </a:ext>
              </a:extLst>
            </p:cNvPr>
            <p:cNvSpPr>
              <a:spLocks/>
            </p:cNvSpPr>
            <p:nvPr userDrawn="1"/>
          </p:nvSpPr>
          <p:spPr bwMode="auto">
            <a:xfrm>
              <a:off x="6011863" y="3140076"/>
              <a:ext cx="184150" cy="806450"/>
            </a:xfrm>
            <a:custGeom>
              <a:avLst/>
              <a:gdLst>
                <a:gd name="T0" fmla="*/ 2147483646 w 116"/>
                <a:gd name="T1" fmla="*/ 2147483646 h 508"/>
                <a:gd name="T2" fmla="*/ 2147483646 w 116"/>
                <a:gd name="T3" fmla="*/ 2147483646 h 508"/>
                <a:gd name="T4" fmla="*/ 2147483646 w 116"/>
                <a:gd name="T5" fmla="*/ 2147483646 h 508"/>
                <a:gd name="T6" fmla="*/ 2147483646 w 116"/>
                <a:gd name="T7" fmla="*/ 2147483646 h 508"/>
                <a:gd name="T8" fmla="*/ 0 w 116"/>
                <a:gd name="T9" fmla="*/ 2147483646 h 508"/>
                <a:gd name="T10" fmla="*/ 2147483646 w 116"/>
                <a:gd name="T11" fmla="*/ 0 h 508"/>
                <a:gd name="T12" fmla="*/ 2147483646 w 116"/>
                <a:gd name="T13" fmla="*/ 2147483646 h 508"/>
                <a:gd name="T14" fmla="*/ 2147483646 w 116"/>
                <a:gd name="T15" fmla="*/ 2147483646 h 508"/>
                <a:gd name="T16" fmla="*/ 2147483646 w 116"/>
                <a:gd name="T17" fmla="*/ 2147483646 h 5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6" h="508">
                  <a:moveTo>
                    <a:pt x="116" y="7"/>
                  </a:moveTo>
                  <a:cubicBezTo>
                    <a:pt x="56" y="493"/>
                    <a:pt x="56" y="493"/>
                    <a:pt x="56" y="493"/>
                  </a:cubicBezTo>
                  <a:cubicBezTo>
                    <a:pt x="55" y="497"/>
                    <a:pt x="52" y="501"/>
                    <a:pt x="46" y="504"/>
                  </a:cubicBezTo>
                  <a:cubicBezTo>
                    <a:pt x="35" y="508"/>
                    <a:pt x="17" y="506"/>
                    <a:pt x="7" y="499"/>
                  </a:cubicBezTo>
                  <a:cubicBezTo>
                    <a:pt x="2" y="495"/>
                    <a:pt x="0" y="490"/>
                    <a:pt x="0" y="486"/>
                  </a:cubicBezTo>
                  <a:cubicBezTo>
                    <a:pt x="61" y="0"/>
                    <a:pt x="61" y="0"/>
                    <a:pt x="61" y="0"/>
                  </a:cubicBezTo>
                  <a:cubicBezTo>
                    <a:pt x="60" y="4"/>
                    <a:pt x="62" y="8"/>
                    <a:pt x="67" y="12"/>
                  </a:cubicBezTo>
                  <a:cubicBezTo>
                    <a:pt x="77" y="20"/>
                    <a:pt x="95" y="22"/>
                    <a:pt x="107" y="17"/>
                  </a:cubicBezTo>
                  <a:cubicBezTo>
                    <a:pt x="112" y="15"/>
                    <a:pt x="115" y="11"/>
                    <a:pt x="116" y="7"/>
                  </a:cubicBezTo>
                  <a:close/>
                </a:path>
              </a:pathLst>
            </a:custGeom>
            <a:solidFill>
              <a:srgbClr val="5582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9" name="Freeform 510">
              <a:extLst>
                <a:ext uri="{FF2B5EF4-FFF2-40B4-BE49-F238E27FC236}">
                  <a16:creationId xmlns:a16="http://schemas.microsoft.com/office/drawing/2014/main" id="{A85A48F7-814B-B439-EF28-A6A0F09BAB63}"/>
                </a:ext>
              </a:extLst>
            </p:cNvPr>
            <p:cNvSpPr>
              <a:spLocks/>
            </p:cNvSpPr>
            <p:nvPr userDrawn="1"/>
          </p:nvSpPr>
          <p:spPr bwMode="auto">
            <a:xfrm>
              <a:off x="6102351" y="3116263"/>
              <a:ext cx="98425" cy="58738"/>
            </a:xfrm>
            <a:custGeom>
              <a:avLst/>
              <a:gdLst>
                <a:gd name="T0" fmla="*/ 2147483646 w 62"/>
                <a:gd name="T1" fmla="*/ 2147483646 h 37"/>
                <a:gd name="T2" fmla="*/ 2147483646 w 62"/>
                <a:gd name="T3" fmla="*/ 2147483646 h 37"/>
                <a:gd name="T4" fmla="*/ 2147483646 w 62"/>
                <a:gd name="T5" fmla="*/ 2147483646 h 37"/>
                <a:gd name="T6" fmla="*/ 2147483646 w 62"/>
                <a:gd name="T7" fmla="*/ 2147483646 h 37"/>
                <a:gd name="T8" fmla="*/ 2147483646 w 62"/>
                <a:gd name="T9" fmla="*/ 2147483646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37">
                  <a:moveTo>
                    <a:pt x="52" y="9"/>
                  </a:moveTo>
                  <a:cubicBezTo>
                    <a:pt x="62" y="17"/>
                    <a:pt x="61" y="27"/>
                    <a:pt x="50" y="32"/>
                  </a:cubicBezTo>
                  <a:cubicBezTo>
                    <a:pt x="38" y="37"/>
                    <a:pt x="20" y="35"/>
                    <a:pt x="10" y="27"/>
                  </a:cubicBezTo>
                  <a:cubicBezTo>
                    <a:pt x="0" y="20"/>
                    <a:pt x="1" y="9"/>
                    <a:pt x="13" y="5"/>
                  </a:cubicBezTo>
                  <a:cubicBezTo>
                    <a:pt x="25" y="0"/>
                    <a:pt x="42" y="2"/>
                    <a:pt x="52" y="9"/>
                  </a:cubicBezTo>
                  <a:close/>
                </a:path>
              </a:pathLst>
            </a:custGeom>
            <a:solidFill>
              <a:srgbClr val="DA55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0" name="Freeform 511">
              <a:extLst>
                <a:ext uri="{FF2B5EF4-FFF2-40B4-BE49-F238E27FC236}">
                  <a16:creationId xmlns:a16="http://schemas.microsoft.com/office/drawing/2014/main" id="{65FB7AF0-B32F-78EA-B2DB-1AD538DB212D}"/>
                </a:ext>
              </a:extLst>
            </p:cNvPr>
            <p:cNvSpPr>
              <a:spLocks noEditPoints="1"/>
            </p:cNvSpPr>
            <p:nvPr userDrawn="1"/>
          </p:nvSpPr>
          <p:spPr bwMode="auto">
            <a:xfrm>
              <a:off x="6102351" y="3114676"/>
              <a:ext cx="98425" cy="60325"/>
            </a:xfrm>
            <a:custGeom>
              <a:avLst/>
              <a:gdLst>
                <a:gd name="T0" fmla="*/ 2147483646 w 62"/>
                <a:gd name="T1" fmla="*/ 2147483646 h 38"/>
                <a:gd name="T2" fmla="*/ 2147483646 w 62"/>
                <a:gd name="T3" fmla="*/ 2147483646 h 38"/>
                <a:gd name="T4" fmla="*/ 2147483646 w 62"/>
                <a:gd name="T5" fmla="*/ 2147483646 h 38"/>
                <a:gd name="T6" fmla="*/ 2147483646 w 62"/>
                <a:gd name="T7" fmla="*/ 2147483646 h 38"/>
                <a:gd name="T8" fmla="*/ 2147483646 w 62"/>
                <a:gd name="T9" fmla="*/ 2147483646 h 38"/>
                <a:gd name="T10" fmla="*/ 2147483646 w 62"/>
                <a:gd name="T11" fmla="*/ 2147483646 h 38"/>
                <a:gd name="T12" fmla="*/ 2147483646 w 62"/>
                <a:gd name="T13" fmla="*/ 2147483646 h 38"/>
                <a:gd name="T14" fmla="*/ 2147483646 w 62"/>
                <a:gd name="T15" fmla="*/ 2147483646 h 38"/>
                <a:gd name="T16" fmla="*/ 2147483646 w 62"/>
                <a:gd name="T17" fmla="*/ 2147483646 h 38"/>
                <a:gd name="T18" fmla="*/ 2147483646 w 62"/>
                <a:gd name="T19" fmla="*/ 2147483646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2" h="38">
                  <a:moveTo>
                    <a:pt x="31" y="19"/>
                  </a:moveTo>
                  <a:cubicBezTo>
                    <a:pt x="31" y="19"/>
                    <a:pt x="31" y="19"/>
                    <a:pt x="31" y="19"/>
                  </a:cubicBezTo>
                  <a:cubicBezTo>
                    <a:pt x="31" y="19"/>
                    <a:pt x="31" y="19"/>
                    <a:pt x="31" y="19"/>
                  </a:cubicBezTo>
                  <a:cubicBezTo>
                    <a:pt x="31" y="19"/>
                    <a:pt x="31" y="19"/>
                    <a:pt x="31" y="19"/>
                  </a:cubicBezTo>
                  <a:cubicBezTo>
                    <a:pt x="31" y="19"/>
                    <a:pt x="31" y="19"/>
                    <a:pt x="31" y="19"/>
                  </a:cubicBezTo>
                  <a:close/>
                  <a:moveTo>
                    <a:pt x="53" y="11"/>
                  </a:moveTo>
                  <a:cubicBezTo>
                    <a:pt x="62" y="18"/>
                    <a:pt x="61" y="28"/>
                    <a:pt x="49" y="33"/>
                  </a:cubicBezTo>
                  <a:cubicBezTo>
                    <a:pt x="37" y="38"/>
                    <a:pt x="20" y="36"/>
                    <a:pt x="10" y="28"/>
                  </a:cubicBezTo>
                  <a:cubicBezTo>
                    <a:pt x="0" y="20"/>
                    <a:pt x="2" y="10"/>
                    <a:pt x="13" y="5"/>
                  </a:cubicBezTo>
                  <a:cubicBezTo>
                    <a:pt x="25" y="0"/>
                    <a:pt x="43" y="3"/>
                    <a:pt x="53" y="11"/>
                  </a:cubicBezTo>
                  <a:close/>
                </a:path>
              </a:pathLst>
            </a:custGeom>
            <a:solidFill>
              <a:srgbClr val="DFB2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1" name="Freeform 512">
              <a:extLst>
                <a:ext uri="{FF2B5EF4-FFF2-40B4-BE49-F238E27FC236}">
                  <a16:creationId xmlns:a16="http://schemas.microsoft.com/office/drawing/2014/main" id="{BB926AD4-F22E-98F1-28C9-90B1B4931431}"/>
                </a:ext>
              </a:extLst>
            </p:cNvPr>
            <p:cNvSpPr>
              <a:spLocks/>
            </p:cNvSpPr>
            <p:nvPr userDrawn="1"/>
          </p:nvSpPr>
          <p:spPr bwMode="auto">
            <a:xfrm>
              <a:off x="6107113" y="3068638"/>
              <a:ext cx="92075" cy="106363"/>
            </a:xfrm>
            <a:custGeom>
              <a:avLst/>
              <a:gdLst>
                <a:gd name="T0" fmla="*/ 2147483646 w 58"/>
                <a:gd name="T1" fmla="*/ 2147483646 h 67"/>
                <a:gd name="T2" fmla="*/ 2147483646 w 58"/>
                <a:gd name="T3" fmla="*/ 2147483646 h 67"/>
                <a:gd name="T4" fmla="*/ 2147483646 w 58"/>
                <a:gd name="T5" fmla="*/ 2147483646 h 67"/>
                <a:gd name="T6" fmla="*/ 2147483646 w 58"/>
                <a:gd name="T7" fmla="*/ 0 h 67"/>
                <a:gd name="T8" fmla="*/ 2147483646 w 58"/>
                <a:gd name="T9" fmla="*/ 2147483646 h 67"/>
                <a:gd name="T10" fmla="*/ 2147483646 w 58"/>
                <a:gd name="T11" fmla="*/ 2147483646 h 67"/>
                <a:gd name="T12" fmla="*/ 2147483646 w 58"/>
                <a:gd name="T13" fmla="*/ 2147483646 h 67"/>
                <a:gd name="T14" fmla="*/ 2147483646 w 58"/>
                <a:gd name="T15" fmla="*/ 2147483646 h 67"/>
                <a:gd name="T16" fmla="*/ 2147483646 w 58"/>
                <a:gd name="T17" fmla="*/ 2147483646 h 67"/>
                <a:gd name="T18" fmla="*/ 2147483646 w 58"/>
                <a:gd name="T19" fmla="*/ 2147483646 h 67"/>
                <a:gd name="T20" fmla="*/ 2147483646 w 58"/>
                <a:gd name="T21" fmla="*/ 2147483646 h 67"/>
                <a:gd name="T22" fmla="*/ 2147483646 w 58"/>
                <a:gd name="T23" fmla="*/ 2147483646 h 67"/>
                <a:gd name="T24" fmla="*/ 2147483646 w 58"/>
                <a:gd name="T25" fmla="*/ 2147483646 h 67"/>
                <a:gd name="T26" fmla="*/ 2147483646 w 58"/>
                <a:gd name="T27" fmla="*/ 2147483646 h 67"/>
                <a:gd name="T28" fmla="*/ 2147483646 w 58"/>
                <a:gd name="T29" fmla="*/ 2147483646 h 67"/>
                <a:gd name="T30" fmla="*/ 2147483646 w 58"/>
                <a:gd name="T31" fmla="*/ 2147483646 h 67"/>
                <a:gd name="T32" fmla="*/ 2147483646 w 58"/>
                <a:gd name="T33" fmla="*/ 2147483646 h 67"/>
                <a:gd name="T34" fmla="*/ 2147483646 w 58"/>
                <a:gd name="T35" fmla="*/ 2147483646 h 67"/>
                <a:gd name="T36" fmla="*/ 2147483646 w 58"/>
                <a:gd name="T37" fmla="*/ 2147483646 h 67"/>
                <a:gd name="T38" fmla="*/ 2147483646 w 58"/>
                <a:gd name="T39" fmla="*/ 2147483646 h 67"/>
                <a:gd name="T40" fmla="*/ 2147483646 w 58"/>
                <a:gd name="T41" fmla="*/ 2147483646 h 67"/>
                <a:gd name="T42" fmla="*/ 2147483646 w 58"/>
                <a:gd name="T43" fmla="*/ 2147483646 h 67"/>
                <a:gd name="T44" fmla="*/ 2147483646 w 58"/>
                <a:gd name="T45" fmla="*/ 2147483646 h 67"/>
                <a:gd name="T46" fmla="*/ 2147483646 w 58"/>
                <a:gd name="T47" fmla="*/ 2147483646 h 67"/>
                <a:gd name="T48" fmla="*/ 2147483646 w 58"/>
                <a:gd name="T49" fmla="*/ 2147483646 h 67"/>
                <a:gd name="T50" fmla="*/ 2147483646 w 58"/>
                <a:gd name="T51" fmla="*/ 2147483646 h 67"/>
                <a:gd name="T52" fmla="*/ 2147483646 w 58"/>
                <a:gd name="T53" fmla="*/ 2147483646 h 67"/>
                <a:gd name="T54" fmla="*/ 2147483646 w 58"/>
                <a:gd name="T55" fmla="*/ 2147483646 h 67"/>
                <a:gd name="T56" fmla="*/ 2147483646 w 58"/>
                <a:gd name="T57" fmla="*/ 2147483646 h 67"/>
                <a:gd name="T58" fmla="*/ 2147483646 w 58"/>
                <a:gd name="T59" fmla="*/ 2147483646 h 67"/>
                <a:gd name="T60" fmla="*/ 2147483646 w 58"/>
                <a:gd name="T61" fmla="*/ 2147483646 h 67"/>
                <a:gd name="T62" fmla="*/ 2147483646 w 58"/>
                <a:gd name="T63" fmla="*/ 2147483646 h 67"/>
                <a:gd name="T64" fmla="*/ 2147483646 w 58"/>
                <a:gd name="T65" fmla="*/ 2147483646 h 67"/>
                <a:gd name="T66" fmla="*/ 2147483646 w 58"/>
                <a:gd name="T67" fmla="*/ 2147483646 h 67"/>
                <a:gd name="T68" fmla="*/ 2147483646 w 58"/>
                <a:gd name="T69" fmla="*/ 2147483646 h 67"/>
                <a:gd name="T70" fmla="*/ 2147483646 w 58"/>
                <a:gd name="T71" fmla="*/ 2147483646 h 67"/>
                <a:gd name="T72" fmla="*/ 2147483646 w 58"/>
                <a:gd name="T73" fmla="*/ 2147483646 h 67"/>
                <a:gd name="T74" fmla="*/ 0 w 58"/>
                <a:gd name="T75" fmla="*/ 2147483646 h 67"/>
                <a:gd name="T76" fmla="*/ 0 w 58"/>
                <a:gd name="T77" fmla="*/ 2147483646 h 67"/>
                <a:gd name="T78" fmla="*/ 0 w 58"/>
                <a:gd name="T79" fmla="*/ 2147483646 h 67"/>
                <a:gd name="T80" fmla="*/ 0 w 58"/>
                <a:gd name="T81" fmla="*/ 2147483646 h 67"/>
                <a:gd name="T82" fmla="*/ 0 w 58"/>
                <a:gd name="T83" fmla="*/ 2147483646 h 67"/>
                <a:gd name="T84" fmla="*/ 2147483646 w 58"/>
                <a:gd name="T85" fmla="*/ 2147483646 h 67"/>
                <a:gd name="T86" fmla="*/ 2147483646 w 58"/>
                <a:gd name="T87" fmla="*/ 2147483646 h 67"/>
                <a:gd name="T88" fmla="*/ 2147483646 w 58"/>
                <a:gd name="T89" fmla="*/ 2147483646 h 67"/>
                <a:gd name="T90" fmla="*/ 2147483646 w 58"/>
                <a:gd name="T91" fmla="*/ 2147483646 h 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 h="67">
                  <a:moveTo>
                    <a:pt x="3" y="40"/>
                  </a:moveTo>
                  <a:cubicBezTo>
                    <a:pt x="3" y="39"/>
                    <a:pt x="3" y="39"/>
                    <a:pt x="3" y="39"/>
                  </a:cubicBezTo>
                  <a:cubicBezTo>
                    <a:pt x="4" y="38"/>
                    <a:pt x="4" y="38"/>
                    <a:pt x="4" y="38"/>
                  </a:cubicBezTo>
                  <a:cubicBezTo>
                    <a:pt x="29" y="7"/>
                    <a:pt x="29" y="7"/>
                    <a:pt x="29" y="7"/>
                  </a:cubicBezTo>
                  <a:cubicBezTo>
                    <a:pt x="29" y="6"/>
                    <a:pt x="29" y="6"/>
                    <a:pt x="29" y="6"/>
                  </a:cubicBezTo>
                  <a:cubicBezTo>
                    <a:pt x="30" y="5"/>
                    <a:pt x="30" y="5"/>
                    <a:pt x="30" y="5"/>
                  </a:cubicBezTo>
                  <a:cubicBezTo>
                    <a:pt x="31" y="5"/>
                    <a:pt x="31" y="5"/>
                    <a:pt x="31" y="5"/>
                  </a:cubicBezTo>
                  <a:cubicBezTo>
                    <a:pt x="31" y="4"/>
                    <a:pt x="31" y="4"/>
                    <a:pt x="31" y="4"/>
                  </a:cubicBezTo>
                  <a:cubicBezTo>
                    <a:pt x="32" y="3"/>
                    <a:pt x="32" y="3"/>
                    <a:pt x="32" y="3"/>
                  </a:cubicBezTo>
                  <a:cubicBezTo>
                    <a:pt x="33" y="2"/>
                    <a:pt x="33" y="2"/>
                    <a:pt x="33" y="2"/>
                  </a:cubicBezTo>
                  <a:cubicBezTo>
                    <a:pt x="33" y="1"/>
                    <a:pt x="33" y="1"/>
                    <a:pt x="33" y="1"/>
                  </a:cubicBezTo>
                  <a:cubicBezTo>
                    <a:pt x="34" y="0"/>
                    <a:pt x="34" y="0"/>
                    <a:pt x="34" y="0"/>
                  </a:cubicBezTo>
                  <a:cubicBezTo>
                    <a:pt x="34" y="1"/>
                    <a:pt x="34" y="1"/>
                    <a:pt x="34" y="1"/>
                  </a:cubicBezTo>
                  <a:cubicBezTo>
                    <a:pt x="35" y="2"/>
                    <a:pt x="35" y="2"/>
                    <a:pt x="35" y="2"/>
                  </a:cubicBezTo>
                  <a:cubicBezTo>
                    <a:pt x="35" y="2"/>
                    <a:pt x="35" y="2"/>
                    <a:pt x="35" y="2"/>
                  </a:cubicBezTo>
                  <a:cubicBezTo>
                    <a:pt x="35" y="3"/>
                    <a:pt x="35" y="3"/>
                    <a:pt x="35" y="3"/>
                  </a:cubicBezTo>
                  <a:cubicBezTo>
                    <a:pt x="36" y="4"/>
                    <a:pt x="36" y="4"/>
                    <a:pt x="36" y="4"/>
                  </a:cubicBezTo>
                  <a:cubicBezTo>
                    <a:pt x="36" y="5"/>
                    <a:pt x="36" y="5"/>
                    <a:pt x="36" y="5"/>
                  </a:cubicBezTo>
                  <a:cubicBezTo>
                    <a:pt x="36" y="5"/>
                    <a:pt x="36" y="5"/>
                    <a:pt x="36" y="5"/>
                  </a:cubicBezTo>
                  <a:cubicBezTo>
                    <a:pt x="37" y="6"/>
                    <a:pt x="37" y="6"/>
                    <a:pt x="37" y="6"/>
                  </a:cubicBezTo>
                  <a:cubicBezTo>
                    <a:pt x="47" y="29"/>
                    <a:pt x="47" y="29"/>
                    <a:pt x="47" y="29"/>
                  </a:cubicBezTo>
                  <a:cubicBezTo>
                    <a:pt x="48" y="30"/>
                    <a:pt x="48" y="30"/>
                    <a:pt x="48" y="30"/>
                  </a:cubicBezTo>
                  <a:cubicBezTo>
                    <a:pt x="48" y="31"/>
                    <a:pt x="48" y="31"/>
                    <a:pt x="48" y="31"/>
                  </a:cubicBezTo>
                  <a:cubicBezTo>
                    <a:pt x="48" y="32"/>
                    <a:pt x="48" y="32"/>
                    <a:pt x="48" y="32"/>
                  </a:cubicBezTo>
                  <a:cubicBezTo>
                    <a:pt x="49" y="32"/>
                    <a:pt x="49" y="32"/>
                    <a:pt x="49" y="32"/>
                  </a:cubicBezTo>
                  <a:cubicBezTo>
                    <a:pt x="49" y="33"/>
                    <a:pt x="49" y="33"/>
                    <a:pt x="49" y="33"/>
                  </a:cubicBezTo>
                  <a:cubicBezTo>
                    <a:pt x="49" y="34"/>
                    <a:pt x="49" y="34"/>
                    <a:pt x="49" y="34"/>
                  </a:cubicBezTo>
                  <a:cubicBezTo>
                    <a:pt x="50" y="35"/>
                    <a:pt x="50" y="35"/>
                    <a:pt x="50" y="35"/>
                  </a:cubicBezTo>
                  <a:cubicBezTo>
                    <a:pt x="50" y="35"/>
                    <a:pt x="50" y="35"/>
                    <a:pt x="50" y="35"/>
                  </a:cubicBezTo>
                  <a:cubicBezTo>
                    <a:pt x="50" y="36"/>
                    <a:pt x="50" y="36"/>
                    <a:pt x="50" y="36"/>
                  </a:cubicBezTo>
                  <a:cubicBezTo>
                    <a:pt x="51" y="37"/>
                    <a:pt x="51" y="37"/>
                    <a:pt x="51" y="37"/>
                  </a:cubicBezTo>
                  <a:cubicBezTo>
                    <a:pt x="51" y="37"/>
                    <a:pt x="51" y="37"/>
                    <a:pt x="51" y="37"/>
                  </a:cubicBezTo>
                  <a:cubicBezTo>
                    <a:pt x="51" y="38"/>
                    <a:pt x="51" y="38"/>
                    <a:pt x="51" y="38"/>
                  </a:cubicBezTo>
                  <a:cubicBezTo>
                    <a:pt x="52" y="39"/>
                    <a:pt x="52" y="39"/>
                    <a:pt x="52" y="39"/>
                  </a:cubicBezTo>
                  <a:cubicBezTo>
                    <a:pt x="52" y="40"/>
                    <a:pt x="52" y="40"/>
                    <a:pt x="52" y="40"/>
                  </a:cubicBezTo>
                  <a:cubicBezTo>
                    <a:pt x="52" y="40"/>
                    <a:pt x="52" y="40"/>
                    <a:pt x="52" y="40"/>
                  </a:cubicBezTo>
                  <a:cubicBezTo>
                    <a:pt x="53" y="41"/>
                    <a:pt x="53" y="41"/>
                    <a:pt x="53" y="41"/>
                  </a:cubicBezTo>
                  <a:cubicBezTo>
                    <a:pt x="53" y="42"/>
                    <a:pt x="53" y="42"/>
                    <a:pt x="53" y="42"/>
                  </a:cubicBezTo>
                  <a:cubicBezTo>
                    <a:pt x="53" y="42"/>
                    <a:pt x="53" y="42"/>
                    <a:pt x="53" y="42"/>
                  </a:cubicBezTo>
                  <a:cubicBezTo>
                    <a:pt x="54" y="43"/>
                    <a:pt x="54" y="43"/>
                    <a:pt x="54" y="43"/>
                  </a:cubicBezTo>
                  <a:cubicBezTo>
                    <a:pt x="54" y="44"/>
                    <a:pt x="54" y="44"/>
                    <a:pt x="54" y="44"/>
                  </a:cubicBezTo>
                  <a:cubicBezTo>
                    <a:pt x="54" y="45"/>
                    <a:pt x="54" y="45"/>
                    <a:pt x="54" y="45"/>
                  </a:cubicBezTo>
                  <a:cubicBezTo>
                    <a:pt x="55" y="45"/>
                    <a:pt x="55" y="45"/>
                    <a:pt x="55" y="45"/>
                  </a:cubicBezTo>
                  <a:cubicBezTo>
                    <a:pt x="55" y="46"/>
                    <a:pt x="55" y="46"/>
                    <a:pt x="55" y="46"/>
                  </a:cubicBezTo>
                  <a:cubicBezTo>
                    <a:pt x="58" y="52"/>
                    <a:pt x="55" y="59"/>
                    <a:pt x="46" y="62"/>
                  </a:cubicBezTo>
                  <a:cubicBezTo>
                    <a:pt x="34" y="67"/>
                    <a:pt x="17" y="65"/>
                    <a:pt x="7" y="57"/>
                  </a:cubicBezTo>
                  <a:cubicBezTo>
                    <a:pt x="7" y="57"/>
                    <a:pt x="7" y="57"/>
                    <a:pt x="7" y="57"/>
                  </a:cubicBezTo>
                  <a:cubicBezTo>
                    <a:pt x="6" y="56"/>
                    <a:pt x="6" y="56"/>
                    <a:pt x="6" y="56"/>
                  </a:cubicBezTo>
                  <a:cubicBezTo>
                    <a:pt x="6" y="56"/>
                    <a:pt x="6" y="56"/>
                    <a:pt x="6" y="56"/>
                  </a:cubicBezTo>
                  <a:cubicBezTo>
                    <a:pt x="6" y="56"/>
                    <a:pt x="6" y="56"/>
                    <a:pt x="6" y="56"/>
                  </a:cubicBezTo>
                  <a:cubicBezTo>
                    <a:pt x="6" y="56"/>
                    <a:pt x="6" y="56"/>
                    <a:pt x="6" y="56"/>
                  </a:cubicBezTo>
                  <a:cubicBezTo>
                    <a:pt x="5" y="56"/>
                    <a:pt x="5" y="56"/>
                    <a:pt x="5" y="56"/>
                  </a:cubicBezTo>
                  <a:cubicBezTo>
                    <a:pt x="5" y="56"/>
                    <a:pt x="5" y="56"/>
                    <a:pt x="5" y="56"/>
                  </a:cubicBezTo>
                  <a:cubicBezTo>
                    <a:pt x="5" y="55"/>
                    <a:pt x="5" y="55"/>
                    <a:pt x="5" y="55"/>
                  </a:cubicBezTo>
                  <a:cubicBezTo>
                    <a:pt x="5" y="55"/>
                    <a:pt x="5" y="55"/>
                    <a:pt x="5" y="55"/>
                  </a:cubicBezTo>
                  <a:cubicBezTo>
                    <a:pt x="5" y="55"/>
                    <a:pt x="5" y="55"/>
                    <a:pt x="5" y="55"/>
                  </a:cubicBezTo>
                  <a:cubicBezTo>
                    <a:pt x="5" y="55"/>
                    <a:pt x="5" y="55"/>
                    <a:pt x="5" y="55"/>
                  </a:cubicBezTo>
                  <a:cubicBezTo>
                    <a:pt x="5" y="55"/>
                    <a:pt x="5" y="55"/>
                    <a:pt x="5" y="55"/>
                  </a:cubicBezTo>
                  <a:cubicBezTo>
                    <a:pt x="5" y="55"/>
                    <a:pt x="5" y="55"/>
                    <a:pt x="5" y="55"/>
                  </a:cubicBezTo>
                  <a:cubicBezTo>
                    <a:pt x="4" y="55"/>
                    <a:pt x="4" y="55"/>
                    <a:pt x="4" y="55"/>
                  </a:cubicBezTo>
                  <a:cubicBezTo>
                    <a:pt x="4" y="55"/>
                    <a:pt x="4" y="55"/>
                    <a:pt x="4" y="55"/>
                  </a:cubicBezTo>
                  <a:cubicBezTo>
                    <a:pt x="4" y="54"/>
                    <a:pt x="4" y="54"/>
                    <a:pt x="4" y="54"/>
                  </a:cubicBezTo>
                  <a:cubicBezTo>
                    <a:pt x="4" y="54"/>
                    <a:pt x="4" y="54"/>
                    <a:pt x="4" y="54"/>
                  </a:cubicBezTo>
                  <a:cubicBezTo>
                    <a:pt x="4" y="54"/>
                    <a:pt x="4" y="54"/>
                    <a:pt x="4" y="54"/>
                  </a:cubicBezTo>
                  <a:cubicBezTo>
                    <a:pt x="4" y="54"/>
                    <a:pt x="4" y="54"/>
                    <a:pt x="4" y="54"/>
                  </a:cubicBezTo>
                  <a:cubicBezTo>
                    <a:pt x="4" y="54"/>
                    <a:pt x="4" y="54"/>
                    <a:pt x="4" y="54"/>
                  </a:cubicBezTo>
                  <a:cubicBezTo>
                    <a:pt x="4" y="54"/>
                    <a:pt x="4" y="54"/>
                    <a:pt x="4" y="54"/>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2"/>
                    <a:pt x="3" y="52"/>
                    <a:pt x="3" y="52"/>
                  </a:cubicBezTo>
                  <a:cubicBezTo>
                    <a:pt x="3" y="52"/>
                    <a:pt x="3" y="52"/>
                    <a:pt x="3" y="52"/>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7"/>
                    <a:pt x="1" y="47"/>
                    <a:pt x="1" y="47"/>
                  </a:cubicBezTo>
                  <a:cubicBezTo>
                    <a:pt x="1" y="47"/>
                    <a:pt x="1" y="47"/>
                    <a:pt x="1" y="47"/>
                  </a:cubicBezTo>
                  <a:cubicBezTo>
                    <a:pt x="0" y="47"/>
                    <a:pt x="0" y="47"/>
                    <a:pt x="0" y="47"/>
                  </a:cubicBezTo>
                  <a:cubicBezTo>
                    <a:pt x="0" y="47"/>
                    <a:pt x="0" y="47"/>
                    <a:pt x="0" y="47"/>
                  </a:cubicBezTo>
                  <a:cubicBezTo>
                    <a:pt x="0" y="47"/>
                    <a:pt x="0" y="47"/>
                    <a:pt x="0" y="47"/>
                  </a:cubicBezTo>
                  <a:cubicBezTo>
                    <a:pt x="0" y="47"/>
                    <a:pt x="0" y="47"/>
                    <a:pt x="0" y="47"/>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5"/>
                    <a:pt x="0" y="45"/>
                    <a:pt x="0" y="45"/>
                  </a:cubicBezTo>
                  <a:cubicBezTo>
                    <a:pt x="0" y="45"/>
                    <a:pt x="0" y="45"/>
                    <a:pt x="0" y="45"/>
                  </a:cubicBezTo>
                  <a:cubicBezTo>
                    <a:pt x="0" y="45"/>
                    <a:pt x="0" y="45"/>
                    <a:pt x="0" y="45"/>
                  </a:cubicBezTo>
                  <a:cubicBezTo>
                    <a:pt x="1" y="45"/>
                    <a:pt x="1" y="45"/>
                    <a:pt x="1" y="45"/>
                  </a:cubicBezTo>
                  <a:cubicBezTo>
                    <a:pt x="1" y="45"/>
                    <a:pt x="1" y="44"/>
                    <a:pt x="1" y="44"/>
                  </a:cubicBezTo>
                  <a:cubicBezTo>
                    <a:pt x="1" y="44"/>
                    <a:pt x="1" y="44"/>
                    <a:pt x="1" y="44"/>
                  </a:cubicBezTo>
                  <a:cubicBezTo>
                    <a:pt x="1" y="44"/>
                    <a:pt x="1" y="44"/>
                    <a:pt x="1" y="43"/>
                  </a:cubicBezTo>
                  <a:cubicBezTo>
                    <a:pt x="1" y="43"/>
                    <a:pt x="1" y="43"/>
                    <a:pt x="1" y="43"/>
                  </a:cubicBezTo>
                  <a:cubicBezTo>
                    <a:pt x="1" y="43"/>
                    <a:pt x="1" y="43"/>
                    <a:pt x="1" y="43"/>
                  </a:cubicBezTo>
                  <a:cubicBezTo>
                    <a:pt x="1" y="43"/>
                    <a:pt x="1" y="43"/>
                    <a:pt x="1" y="43"/>
                  </a:cubicBezTo>
                  <a:cubicBezTo>
                    <a:pt x="1" y="43"/>
                    <a:pt x="1" y="43"/>
                    <a:pt x="1" y="42"/>
                  </a:cubicBezTo>
                  <a:cubicBezTo>
                    <a:pt x="1" y="42"/>
                    <a:pt x="1" y="42"/>
                    <a:pt x="1" y="42"/>
                  </a:cubicBezTo>
                  <a:cubicBezTo>
                    <a:pt x="1" y="42"/>
                    <a:pt x="1" y="42"/>
                    <a:pt x="1" y="42"/>
                  </a:cubicBezTo>
                  <a:cubicBezTo>
                    <a:pt x="1" y="42"/>
                    <a:pt x="1" y="42"/>
                    <a:pt x="1" y="42"/>
                  </a:cubicBezTo>
                  <a:cubicBezTo>
                    <a:pt x="2" y="41"/>
                    <a:pt x="2" y="41"/>
                    <a:pt x="2" y="41"/>
                  </a:cubicBezTo>
                  <a:cubicBezTo>
                    <a:pt x="2" y="41"/>
                    <a:pt x="2" y="41"/>
                    <a:pt x="2" y="41"/>
                  </a:cubicBezTo>
                  <a:cubicBezTo>
                    <a:pt x="2" y="41"/>
                    <a:pt x="2" y="40"/>
                    <a:pt x="3"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 name="Freeform 513">
              <a:extLst>
                <a:ext uri="{FF2B5EF4-FFF2-40B4-BE49-F238E27FC236}">
                  <a16:creationId xmlns:a16="http://schemas.microsoft.com/office/drawing/2014/main" id="{95F8B3D8-5529-D6E7-F9B3-1A7742464868}"/>
                </a:ext>
              </a:extLst>
            </p:cNvPr>
            <p:cNvSpPr>
              <a:spLocks noEditPoints="1"/>
            </p:cNvSpPr>
            <p:nvPr userDrawn="1"/>
          </p:nvSpPr>
          <p:spPr bwMode="auto">
            <a:xfrm>
              <a:off x="6132513" y="3092451"/>
              <a:ext cx="49213" cy="30163"/>
            </a:xfrm>
            <a:custGeom>
              <a:avLst/>
              <a:gdLst>
                <a:gd name="T0" fmla="*/ 2147483646 w 31"/>
                <a:gd name="T1" fmla="*/ 2147483646 h 19"/>
                <a:gd name="T2" fmla="*/ 2147483646 w 31"/>
                <a:gd name="T3" fmla="*/ 2147483646 h 19"/>
                <a:gd name="T4" fmla="*/ 2147483646 w 31"/>
                <a:gd name="T5" fmla="*/ 2147483646 h 19"/>
                <a:gd name="T6" fmla="*/ 2147483646 w 31"/>
                <a:gd name="T7" fmla="*/ 2147483646 h 19"/>
                <a:gd name="T8" fmla="*/ 2147483646 w 31"/>
                <a:gd name="T9" fmla="*/ 2147483646 h 19"/>
                <a:gd name="T10" fmla="*/ 2147483646 w 31"/>
                <a:gd name="T11" fmla="*/ 2147483646 h 19"/>
                <a:gd name="T12" fmla="*/ 2147483646 w 31"/>
                <a:gd name="T13" fmla="*/ 2147483646 h 19"/>
                <a:gd name="T14" fmla="*/ 2147483646 w 31"/>
                <a:gd name="T15" fmla="*/ 2147483646 h 19"/>
                <a:gd name="T16" fmla="*/ 2147483646 w 31"/>
                <a:gd name="T17" fmla="*/ 2147483646 h 19"/>
                <a:gd name="T18" fmla="*/ 2147483646 w 31"/>
                <a:gd name="T19" fmla="*/ 2147483646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19">
                  <a:moveTo>
                    <a:pt x="15" y="9"/>
                  </a:moveTo>
                  <a:cubicBezTo>
                    <a:pt x="15" y="9"/>
                    <a:pt x="15" y="9"/>
                    <a:pt x="15" y="9"/>
                  </a:cubicBezTo>
                  <a:cubicBezTo>
                    <a:pt x="15" y="9"/>
                    <a:pt x="15" y="9"/>
                    <a:pt x="15" y="9"/>
                  </a:cubicBezTo>
                  <a:cubicBezTo>
                    <a:pt x="15" y="9"/>
                    <a:pt x="15" y="9"/>
                    <a:pt x="15" y="9"/>
                  </a:cubicBezTo>
                  <a:cubicBezTo>
                    <a:pt x="15" y="9"/>
                    <a:pt x="15" y="9"/>
                    <a:pt x="15" y="9"/>
                  </a:cubicBezTo>
                  <a:close/>
                  <a:moveTo>
                    <a:pt x="26" y="5"/>
                  </a:moveTo>
                  <a:cubicBezTo>
                    <a:pt x="31" y="9"/>
                    <a:pt x="30" y="14"/>
                    <a:pt x="24" y="16"/>
                  </a:cubicBezTo>
                  <a:cubicBezTo>
                    <a:pt x="18" y="19"/>
                    <a:pt x="9" y="17"/>
                    <a:pt x="4" y="14"/>
                  </a:cubicBezTo>
                  <a:cubicBezTo>
                    <a:pt x="0" y="10"/>
                    <a:pt x="0" y="5"/>
                    <a:pt x="6" y="2"/>
                  </a:cubicBezTo>
                  <a:cubicBezTo>
                    <a:pt x="12" y="0"/>
                    <a:pt x="21" y="1"/>
                    <a:pt x="26" y="5"/>
                  </a:cubicBezTo>
                  <a:close/>
                </a:path>
              </a:pathLst>
            </a:custGeom>
            <a:solidFill>
              <a:srgbClr val="EB64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 name="Freeform 514">
              <a:extLst>
                <a:ext uri="{FF2B5EF4-FFF2-40B4-BE49-F238E27FC236}">
                  <a16:creationId xmlns:a16="http://schemas.microsoft.com/office/drawing/2014/main" id="{F381776F-CAA6-8C84-7FAA-336309FB1653}"/>
                </a:ext>
              </a:extLst>
            </p:cNvPr>
            <p:cNvSpPr>
              <a:spLocks/>
            </p:cNvSpPr>
            <p:nvPr userDrawn="1"/>
          </p:nvSpPr>
          <p:spPr bwMode="auto">
            <a:xfrm>
              <a:off x="6132513" y="3068638"/>
              <a:ext cx="47625" cy="53975"/>
            </a:xfrm>
            <a:custGeom>
              <a:avLst/>
              <a:gdLst>
                <a:gd name="T0" fmla="*/ 2147483646 w 30"/>
                <a:gd name="T1" fmla="*/ 2147483646 h 34"/>
                <a:gd name="T2" fmla="*/ 2147483646 w 30"/>
                <a:gd name="T3" fmla="*/ 0 h 34"/>
                <a:gd name="T4" fmla="*/ 2147483646 w 30"/>
                <a:gd name="T5" fmla="*/ 2147483646 h 34"/>
                <a:gd name="T6" fmla="*/ 2147483646 w 30"/>
                <a:gd name="T7" fmla="*/ 2147483646 h 34"/>
                <a:gd name="T8" fmla="*/ 2147483646 w 30"/>
                <a:gd name="T9" fmla="*/ 2147483646 h 34"/>
                <a:gd name="T10" fmla="*/ 2147483646 w 30"/>
                <a:gd name="T11" fmla="*/ 2147483646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34">
                  <a:moveTo>
                    <a:pt x="2" y="20"/>
                  </a:moveTo>
                  <a:cubicBezTo>
                    <a:pt x="8" y="13"/>
                    <a:pt x="13" y="7"/>
                    <a:pt x="18" y="0"/>
                  </a:cubicBezTo>
                  <a:cubicBezTo>
                    <a:pt x="21" y="8"/>
                    <a:pt x="25" y="16"/>
                    <a:pt x="28" y="23"/>
                  </a:cubicBezTo>
                  <a:cubicBezTo>
                    <a:pt x="30" y="26"/>
                    <a:pt x="28" y="29"/>
                    <a:pt x="24" y="31"/>
                  </a:cubicBezTo>
                  <a:cubicBezTo>
                    <a:pt x="18" y="34"/>
                    <a:pt x="9" y="32"/>
                    <a:pt x="4" y="29"/>
                  </a:cubicBezTo>
                  <a:cubicBezTo>
                    <a:pt x="1" y="26"/>
                    <a:pt x="0" y="23"/>
                    <a:pt x="2" y="20"/>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 name="Freeform 515">
              <a:extLst>
                <a:ext uri="{FF2B5EF4-FFF2-40B4-BE49-F238E27FC236}">
                  <a16:creationId xmlns:a16="http://schemas.microsoft.com/office/drawing/2014/main" id="{6285DF54-1621-7DF3-C31E-B1E9EC8AC038}"/>
                </a:ext>
              </a:extLst>
            </p:cNvPr>
            <p:cNvSpPr>
              <a:spLocks/>
            </p:cNvSpPr>
            <p:nvPr userDrawn="1"/>
          </p:nvSpPr>
          <p:spPr bwMode="auto">
            <a:xfrm>
              <a:off x="5732463" y="3357563"/>
              <a:ext cx="195263" cy="536575"/>
            </a:xfrm>
            <a:custGeom>
              <a:avLst/>
              <a:gdLst>
                <a:gd name="T0" fmla="*/ 2147483646 w 123"/>
                <a:gd name="T1" fmla="*/ 0 h 338"/>
                <a:gd name="T2" fmla="*/ 2147483646 w 123"/>
                <a:gd name="T3" fmla="*/ 2147483646 h 338"/>
                <a:gd name="T4" fmla="*/ 2147483646 w 123"/>
                <a:gd name="T5" fmla="*/ 2147483646 h 338"/>
                <a:gd name="T6" fmla="*/ 2147483646 w 123"/>
                <a:gd name="T7" fmla="*/ 2147483646 h 338"/>
                <a:gd name="T8" fmla="*/ 2147483646 w 123"/>
                <a:gd name="T9" fmla="*/ 2147483646 h 338"/>
                <a:gd name="T10" fmla="*/ 0 w 123"/>
                <a:gd name="T11" fmla="*/ 2147483646 h 338"/>
                <a:gd name="T12" fmla="*/ 2147483646 w 123"/>
                <a:gd name="T13" fmla="*/ 2147483646 h 338"/>
                <a:gd name="T14" fmla="*/ 2147483646 w 123"/>
                <a:gd name="T15" fmla="*/ 2147483646 h 338"/>
                <a:gd name="T16" fmla="*/ 2147483646 w 123"/>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52" y="9"/>
                    <a:pt x="54" y="4"/>
                    <a:pt x="53"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 name="Freeform 516">
              <a:extLst>
                <a:ext uri="{FF2B5EF4-FFF2-40B4-BE49-F238E27FC236}">
                  <a16:creationId xmlns:a16="http://schemas.microsoft.com/office/drawing/2014/main" id="{A77037CC-1025-16A7-E2E7-022D046E7D7C}"/>
                </a:ext>
              </a:extLst>
            </p:cNvPr>
            <p:cNvSpPr>
              <a:spLocks/>
            </p:cNvSpPr>
            <p:nvPr userDrawn="1"/>
          </p:nvSpPr>
          <p:spPr bwMode="auto">
            <a:xfrm>
              <a:off x="5732463" y="3357563"/>
              <a:ext cx="195263" cy="536575"/>
            </a:xfrm>
            <a:custGeom>
              <a:avLst/>
              <a:gdLst>
                <a:gd name="T0" fmla="*/ 2147483646 w 123"/>
                <a:gd name="T1" fmla="*/ 2147483646 h 338"/>
                <a:gd name="T2" fmla="*/ 2147483646 w 123"/>
                <a:gd name="T3" fmla="*/ 2147483646 h 338"/>
                <a:gd name="T4" fmla="*/ 0 w 123"/>
                <a:gd name="T5" fmla="*/ 2147483646 h 338"/>
                <a:gd name="T6" fmla="*/ 2147483646 w 123"/>
                <a:gd name="T7" fmla="*/ 2147483646 h 338"/>
                <a:gd name="T8" fmla="*/ 2147483646 w 123"/>
                <a:gd name="T9" fmla="*/ 2147483646 h 338"/>
                <a:gd name="T10" fmla="*/ 2147483646 w 123"/>
                <a:gd name="T11" fmla="*/ 2147483646 h 338"/>
                <a:gd name="T12" fmla="*/ 2147483646 w 123"/>
                <a:gd name="T13" fmla="*/ 2147483646 h 338"/>
                <a:gd name="T14" fmla="*/ 2147483646 w 123"/>
                <a:gd name="T15" fmla="*/ 2147483646 h 338"/>
                <a:gd name="T16" fmla="*/ 2147483646 w 123"/>
                <a:gd name="T17" fmla="*/ 2147483646 h 338"/>
                <a:gd name="T18" fmla="*/ 2147483646 w 123"/>
                <a:gd name="T19" fmla="*/ 2147483646 h 338"/>
                <a:gd name="T20" fmla="*/ 2147483646 w 123"/>
                <a:gd name="T21" fmla="*/ 2147483646 h 338"/>
                <a:gd name="T22" fmla="*/ 2147483646 w 123"/>
                <a:gd name="T23" fmla="*/ 2147483646 h 338"/>
                <a:gd name="T24" fmla="*/ 2147483646 w 123"/>
                <a:gd name="T25" fmla="*/ 2147483646 h 338"/>
                <a:gd name="T26" fmla="*/ 2147483646 w 123"/>
                <a:gd name="T27" fmla="*/ 2147483646 h 338"/>
                <a:gd name="T28" fmla="*/ 2147483646 w 123"/>
                <a:gd name="T29" fmla="*/ 2147483646 h 338"/>
                <a:gd name="T30" fmla="*/ 2147483646 w 123"/>
                <a:gd name="T31" fmla="*/ 2147483646 h 338"/>
                <a:gd name="T32" fmla="*/ 2147483646 w 123"/>
                <a:gd name="T33" fmla="*/ 2147483646 h 338"/>
                <a:gd name="T34" fmla="*/ 2147483646 w 123"/>
                <a:gd name="T35" fmla="*/ 2147483646 h 338"/>
                <a:gd name="T36" fmla="*/ 2147483646 w 123"/>
                <a:gd name="T37" fmla="*/ 2147483646 h 338"/>
                <a:gd name="T38" fmla="*/ 2147483646 w 123"/>
                <a:gd name="T39" fmla="*/ 2147483646 h 338"/>
                <a:gd name="T40" fmla="*/ 2147483646 w 123"/>
                <a:gd name="T41" fmla="*/ 2147483646 h 338"/>
                <a:gd name="T42" fmla="*/ 2147483646 w 123"/>
                <a:gd name="T43" fmla="*/ 2147483646 h 338"/>
                <a:gd name="T44" fmla="*/ 2147483646 w 123"/>
                <a:gd name="T45" fmla="*/ 2147483646 h 338"/>
                <a:gd name="T46" fmla="*/ 2147483646 w 123"/>
                <a:gd name="T47" fmla="*/ 2147483646 h 338"/>
                <a:gd name="T48" fmla="*/ 2147483646 w 123"/>
                <a:gd name="T49" fmla="*/ 2147483646 h 338"/>
                <a:gd name="T50" fmla="*/ 2147483646 w 123"/>
                <a:gd name="T51" fmla="*/ 2147483646 h 338"/>
                <a:gd name="T52" fmla="*/ 2147483646 w 123"/>
                <a:gd name="T53" fmla="*/ 2147483646 h 338"/>
                <a:gd name="T54" fmla="*/ 2147483646 w 123"/>
                <a:gd name="T55" fmla="*/ 2147483646 h 338"/>
                <a:gd name="T56" fmla="*/ 2147483646 w 123"/>
                <a:gd name="T57" fmla="*/ 2147483646 h 338"/>
                <a:gd name="T58" fmla="*/ 2147483646 w 123"/>
                <a:gd name="T59" fmla="*/ 2147483646 h 338"/>
                <a:gd name="T60" fmla="*/ 2147483646 w 123"/>
                <a:gd name="T61" fmla="*/ 2147483646 h 338"/>
                <a:gd name="T62" fmla="*/ 2147483646 w 123"/>
                <a:gd name="T63" fmla="*/ 2147483646 h 338"/>
                <a:gd name="T64" fmla="*/ 2147483646 w 123"/>
                <a:gd name="T65" fmla="*/ 2147483646 h 338"/>
                <a:gd name="T66" fmla="*/ 2147483646 w 123"/>
                <a:gd name="T67" fmla="*/ 2147483646 h 338"/>
                <a:gd name="T68" fmla="*/ 2147483646 w 123"/>
                <a:gd name="T69" fmla="*/ 2147483646 h 338"/>
                <a:gd name="T70" fmla="*/ 2147483646 w 123"/>
                <a:gd name="T71" fmla="*/ 2147483646 h 338"/>
                <a:gd name="T72" fmla="*/ 2147483646 w 123"/>
                <a:gd name="T73" fmla="*/ 2147483646 h 338"/>
                <a:gd name="T74" fmla="*/ 2147483646 w 123"/>
                <a:gd name="T75" fmla="*/ 2147483646 h 338"/>
                <a:gd name="T76" fmla="*/ 2147483646 w 123"/>
                <a:gd name="T77" fmla="*/ 2147483646 h 338"/>
                <a:gd name="T78" fmla="*/ 2147483646 w 123"/>
                <a:gd name="T79" fmla="*/ 2147483646 h 338"/>
                <a:gd name="T80" fmla="*/ 2147483646 w 123"/>
                <a:gd name="T81" fmla="*/ 2147483646 h 338"/>
                <a:gd name="T82" fmla="*/ 2147483646 w 123"/>
                <a:gd name="T83" fmla="*/ 2147483646 h 338"/>
                <a:gd name="T84" fmla="*/ 2147483646 w 123"/>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49" y="11"/>
                    <a:pt x="49" y="11"/>
                    <a:pt x="49"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1" y="8"/>
                    <a:pt x="51" y="8"/>
                    <a:pt x="51" y="8"/>
                  </a:cubicBezTo>
                  <a:cubicBezTo>
                    <a:pt x="51" y="8"/>
                    <a:pt x="51" y="8"/>
                    <a:pt x="51"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 name="Freeform 517">
              <a:extLst>
                <a:ext uri="{FF2B5EF4-FFF2-40B4-BE49-F238E27FC236}">
                  <a16:creationId xmlns:a16="http://schemas.microsoft.com/office/drawing/2014/main" id="{819ADEFF-7617-DCDA-AFF4-F0CB1F820E9A}"/>
                </a:ext>
              </a:extLst>
            </p:cNvPr>
            <p:cNvSpPr>
              <a:spLocks/>
            </p:cNvSpPr>
            <p:nvPr userDrawn="1"/>
          </p:nvSpPr>
          <p:spPr bwMode="auto">
            <a:xfrm>
              <a:off x="5726113" y="3328988"/>
              <a:ext cx="193675" cy="533400"/>
            </a:xfrm>
            <a:custGeom>
              <a:avLst/>
              <a:gdLst>
                <a:gd name="T0" fmla="*/ 2147483646 w 122"/>
                <a:gd name="T1" fmla="*/ 2147483646 h 336"/>
                <a:gd name="T2" fmla="*/ 2147483646 w 122"/>
                <a:gd name="T3" fmla="*/ 2147483646 h 336"/>
                <a:gd name="T4" fmla="*/ 2147483646 w 122"/>
                <a:gd name="T5" fmla="*/ 2147483646 h 336"/>
                <a:gd name="T6" fmla="*/ 2147483646 w 122"/>
                <a:gd name="T7" fmla="*/ 2147483646 h 336"/>
                <a:gd name="T8" fmla="*/ 2147483646 w 122"/>
                <a:gd name="T9" fmla="*/ 2147483646 h 336"/>
                <a:gd name="T10" fmla="*/ 2147483646 w 122"/>
                <a:gd name="T11" fmla="*/ 2147483646 h 336"/>
                <a:gd name="T12" fmla="*/ 2147483646 w 122"/>
                <a:gd name="T13" fmla="*/ 2147483646 h 336"/>
                <a:gd name="T14" fmla="*/ 2147483646 w 122"/>
                <a:gd name="T15" fmla="*/ 2147483646 h 336"/>
                <a:gd name="T16" fmla="*/ 2147483646 w 122"/>
                <a:gd name="T17" fmla="*/ 2147483646 h 336"/>
                <a:gd name="T18" fmla="*/ 2147483646 w 122"/>
                <a:gd name="T19" fmla="*/ 2147483646 h 336"/>
                <a:gd name="T20" fmla="*/ 2147483646 w 122"/>
                <a:gd name="T21" fmla="*/ 2147483646 h 336"/>
                <a:gd name="T22" fmla="*/ 2147483646 w 122"/>
                <a:gd name="T23" fmla="*/ 2147483646 h 336"/>
                <a:gd name="T24" fmla="*/ 2147483646 w 122"/>
                <a:gd name="T25" fmla="*/ 2147483646 h 336"/>
                <a:gd name="T26" fmla="*/ 2147483646 w 122"/>
                <a:gd name="T27" fmla="*/ 2147483646 h 336"/>
                <a:gd name="T28" fmla="*/ 2147483646 w 122"/>
                <a:gd name="T29" fmla="*/ 2147483646 h 336"/>
                <a:gd name="T30" fmla="*/ 2147483646 w 122"/>
                <a:gd name="T31" fmla="*/ 2147483646 h 336"/>
                <a:gd name="T32" fmla="*/ 2147483646 w 122"/>
                <a:gd name="T33" fmla="*/ 2147483646 h 336"/>
                <a:gd name="T34" fmla="*/ 2147483646 w 122"/>
                <a:gd name="T35" fmla="*/ 2147483646 h 336"/>
                <a:gd name="T36" fmla="*/ 2147483646 w 122"/>
                <a:gd name="T37" fmla="*/ 2147483646 h 336"/>
                <a:gd name="T38" fmla="*/ 2147483646 w 122"/>
                <a:gd name="T39" fmla="*/ 2147483646 h 336"/>
                <a:gd name="T40" fmla="*/ 2147483646 w 122"/>
                <a:gd name="T41" fmla="*/ 2147483646 h 336"/>
                <a:gd name="T42" fmla="*/ 2147483646 w 122"/>
                <a:gd name="T43" fmla="*/ 2147483646 h 336"/>
                <a:gd name="T44" fmla="*/ 2147483646 w 122"/>
                <a:gd name="T45" fmla="*/ 2147483646 h 336"/>
                <a:gd name="T46" fmla="*/ 2147483646 w 122"/>
                <a:gd name="T47" fmla="*/ 2147483646 h 336"/>
                <a:gd name="T48" fmla="*/ 2147483646 w 122"/>
                <a:gd name="T49" fmla="*/ 2147483646 h 336"/>
                <a:gd name="T50" fmla="*/ 2147483646 w 122"/>
                <a:gd name="T51" fmla="*/ 2147483646 h 336"/>
                <a:gd name="T52" fmla="*/ 2147483646 w 122"/>
                <a:gd name="T53" fmla="*/ 2147483646 h 336"/>
                <a:gd name="T54" fmla="*/ 2147483646 w 122"/>
                <a:gd name="T55" fmla="*/ 2147483646 h 336"/>
                <a:gd name="T56" fmla="*/ 2147483646 w 122"/>
                <a:gd name="T57" fmla="*/ 2147483646 h 336"/>
                <a:gd name="T58" fmla="*/ 2147483646 w 122"/>
                <a:gd name="T59" fmla="*/ 2147483646 h 336"/>
                <a:gd name="T60" fmla="*/ 2147483646 w 122"/>
                <a:gd name="T61" fmla="*/ 2147483646 h 336"/>
                <a:gd name="T62" fmla="*/ 2147483646 w 122"/>
                <a:gd name="T63" fmla="*/ 2147483646 h 336"/>
                <a:gd name="T64" fmla="*/ 0 w 122"/>
                <a:gd name="T65" fmla="*/ 2147483646 h 336"/>
                <a:gd name="T66" fmla="*/ 2147483646 w 122"/>
                <a:gd name="T67" fmla="*/ 2147483646 h 336"/>
                <a:gd name="T68" fmla="*/ 2147483646 w 122"/>
                <a:gd name="T69" fmla="*/ 2147483646 h 336"/>
                <a:gd name="T70" fmla="*/ 2147483646 w 122"/>
                <a:gd name="T71" fmla="*/ 2147483646 h 336"/>
                <a:gd name="T72" fmla="*/ 2147483646 w 122"/>
                <a:gd name="T73" fmla="*/ 2147483646 h 336"/>
                <a:gd name="T74" fmla="*/ 2147483646 w 122"/>
                <a:gd name="T75" fmla="*/ 2147483646 h 336"/>
                <a:gd name="T76" fmla="*/ 2147483646 w 122"/>
                <a:gd name="T77" fmla="*/ 2147483646 h 336"/>
                <a:gd name="T78" fmla="*/ 2147483646 w 122"/>
                <a:gd name="T79" fmla="*/ 2147483646 h 336"/>
                <a:gd name="T80" fmla="*/ 2147483646 w 122"/>
                <a:gd name="T81" fmla="*/ 2147483646 h 336"/>
                <a:gd name="T82" fmla="*/ 2147483646 w 122"/>
                <a:gd name="T83" fmla="*/ 2147483646 h 336"/>
                <a:gd name="T84" fmla="*/ 2147483646 w 122"/>
                <a:gd name="T85" fmla="*/ 2147483646 h 336"/>
                <a:gd name="T86" fmla="*/ 2147483646 w 122"/>
                <a:gd name="T87" fmla="*/ 2147483646 h 336"/>
                <a:gd name="T88" fmla="*/ 2147483646 w 122"/>
                <a:gd name="T89" fmla="*/ 2147483646 h 336"/>
                <a:gd name="T90" fmla="*/ 2147483646 w 122"/>
                <a:gd name="T91" fmla="*/ 2147483646 h 336"/>
                <a:gd name="T92" fmla="*/ 2147483646 w 122"/>
                <a:gd name="T93" fmla="*/ 2147483646 h 336"/>
                <a:gd name="T94" fmla="*/ 2147483646 w 122"/>
                <a:gd name="T95" fmla="*/ 2147483646 h 336"/>
                <a:gd name="T96" fmla="*/ 2147483646 w 122"/>
                <a:gd name="T97" fmla="*/ 2147483646 h 336"/>
                <a:gd name="T98" fmla="*/ 2147483646 w 122"/>
                <a:gd name="T99" fmla="*/ 2147483646 h 336"/>
                <a:gd name="T100" fmla="*/ 2147483646 w 122"/>
                <a:gd name="T101" fmla="*/ 2147483646 h 336"/>
                <a:gd name="T102" fmla="*/ 2147483646 w 122"/>
                <a:gd name="T103" fmla="*/ 2147483646 h 336"/>
                <a:gd name="T104" fmla="*/ 2147483646 w 122"/>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2" h="336">
                  <a:moveTo>
                    <a:pt x="53" y="0"/>
                  </a:move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9"/>
                    <a:pt x="122" y="319"/>
                    <a:pt x="122" y="319"/>
                  </a:cubicBezTo>
                  <a:cubicBezTo>
                    <a:pt x="122" y="319"/>
                    <a:pt x="122" y="319"/>
                    <a:pt x="122"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3"/>
                    <a:pt x="120" y="323"/>
                    <a:pt x="120" y="323"/>
                  </a:cubicBezTo>
                  <a:cubicBezTo>
                    <a:pt x="120" y="323"/>
                    <a:pt x="120" y="323"/>
                    <a:pt x="120" y="323"/>
                  </a:cubicBezTo>
                  <a:cubicBezTo>
                    <a:pt x="119" y="323"/>
                    <a:pt x="119" y="323"/>
                    <a:pt x="119" y="323"/>
                  </a:cubicBezTo>
                  <a:cubicBezTo>
                    <a:pt x="119" y="323"/>
                    <a:pt x="119" y="323"/>
                    <a:pt x="119" y="323"/>
                  </a:cubicBezTo>
                  <a:cubicBezTo>
                    <a:pt x="118" y="324"/>
                    <a:pt x="117" y="325"/>
                    <a:pt x="117" y="326"/>
                  </a:cubicBezTo>
                  <a:cubicBezTo>
                    <a:pt x="114" y="328"/>
                    <a:pt x="112" y="330"/>
                    <a:pt x="109" y="331"/>
                  </a:cubicBezTo>
                  <a:cubicBezTo>
                    <a:pt x="109" y="331"/>
                    <a:pt x="109" y="331"/>
                    <a:pt x="109" y="331"/>
                  </a:cubicBezTo>
                  <a:cubicBezTo>
                    <a:pt x="108" y="332"/>
                    <a:pt x="107" y="332"/>
                    <a:pt x="107" y="332"/>
                  </a:cubicBezTo>
                  <a:cubicBezTo>
                    <a:pt x="107" y="332"/>
                    <a:pt x="107" y="332"/>
                    <a:pt x="107" y="332"/>
                  </a:cubicBezTo>
                  <a:cubicBezTo>
                    <a:pt x="106" y="332"/>
                    <a:pt x="106" y="332"/>
                    <a:pt x="106" y="332"/>
                  </a:cubicBezTo>
                  <a:cubicBezTo>
                    <a:pt x="106" y="332"/>
                    <a:pt x="106" y="332"/>
                    <a:pt x="106" y="332"/>
                  </a:cubicBezTo>
                  <a:cubicBezTo>
                    <a:pt x="106" y="333"/>
                    <a:pt x="106" y="333"/>
                    <a:pt x="106" y="333"/>
                  </a:cubicBezTo>
                  <a:cubicBezTo>
                    <a:pt x="106" y="333"/>
                    <a:pt x="106" y="333"/>
                    <a:pt x="106" y="333"/>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4"/>
                    <a:pt x="103" y="334"/>
                    <a:pt x="103" y="334"/>
                  </a:cubicBezTo>
                  <a:cubicBezTo>
                    <a:pt x="103" y="334"/>
                    <a:pt x="103" y="334"/>
                    <a:pt x="103" y="334"/>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0" y="334"/>
                    <a:pt x="100" y="334"/>
                    <a:pt x="100" y="334"/>
                  </a:cubicBezTo>
                  <a:cubicBezTo>
                    <a:pt x="100" y="334"/>
                    <a:pt x="100" y="334"/>
                    <a:pt x="100" y="334"/>
                  </a:cubicBezTo>
                  <a:cubicBezTo>
                    <a:pt x="100" y="335"/>
                    <a:pt x="100" y="335"/>
                    <a:pt x="100" y="335"/>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6"/>
                    <a:pt x="93" y="336"/>
                    <a:pt x="93" y="336"/>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8" y="336"/>
                    <a:pt x="88" y="336"/>
                    <a:pt x="88" y="336"/>
                  </a:cubicBezTo>
                  <a:cubicBezTo>
                    <a:pt x="87" y="336"/>
                    <a:pt x="87" y="336"/>
                    <a:pt x="87" y="336"/>
                  </a:cubicBezTo>
                  <a:cubicBezTo>
                    <a:pt x="86" y="336"/>
                    <a:pt x="86" y="336"/>
                    <a:pt x="86" y="336"/>
                  </a:cubicBezTo>
                  <a:cubicBezTo>
                    <a:pt x="86" y="336"/>
                    <a:pt x="86" y="336"/>
                    <a:pt x="86" y="336"/>
                  </a:cubicBezTo>
                  <a:cubicBezTo>
                    <a:pt x="86" y="336"/>
                    <a:pt x="86" y="336"/>
                    <a:pt x="86" y="336"/>
                  </a:cubicBezTo>
                  <a:cubicBezTo>
                    <a:pt x="85" y="336"/>
                    <a:pt x="85" y="336"/>
                    <a:pt x="85" y="336"/>
                  </a:cubicBezTo>
                  <a:cubicBezTo>
                    <a:pt x="84" y="335"/>
                    <a:pt x="84" y="335"/>
                    <a:pt x="84" y="335"/>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2" y="335"/>
                    <a:pt x="82" y="335"/>
                    <a:pt x="82" y="335"/>
                  </a:cubicBezTo>
                  <a:cubicBezTo>
                    <a:pt x="81" y="335"/>
                    <a:pt x="81" y="335"/>
                    <a:pt x="81" y="335"/>
                  </a:cubicBezTo>
                  <a:cubicBezTo>
                    <a:pt x="80" y="335"/>
                    <a:pt x="80" y="335"/>
                    <a:pt x="80" y="335"/>
                  </a:cubicBezTo>
                  <a:cubicBezTo>
                    <a:pt x="80" y="335"/>
                    <a:pt x="80" y="335"/>
                    <a:pt x="80" y="335"/>
                  </a:cubicBezTo>
                  <a:cubicBezTo>
                    <a:pt x="79" y="334"/>
                    <a:pt x="79" y="334"/>
                    <a:pt x="79" y="334"/>
                  </a:cubicBezTo>
                  <a:cubicBezTo>
                    <a:pt x="74"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1" y="10"/>
                    <a:pt x="51" y="10"/>
                    <a:pt x="51" y="10"/>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lnTo>
                    <a:pt x="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 name="Freeform 518">
              <a:extLst>
                <a:ext uri="{FF2B5EF4-FFF2-40B4-BE49-F238E27FC236}">
                  <a16:creationId xmlns:a16="http://schemas.microsoft.com/office/drawing/2014/main" id="{7243D084-160A-77BF-BF76-9AD2EEBB8C54}"/>
                </a:ext>
              </a:extLst>
            </p:cNvPr>
            <p:cNvSpPr>
              <a:spLocks/>
            </p:cNvSpPr>
            <p:nvPr userDrawn="1"/>
          </p:nvSpPr>
          <p:spPr bwMode="auto">
            <a:xfrm>
              <a:off x="5665788"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6" y="99"/>
                    <a:pt x="125" y="98"/>
                    <a:pt x="62" y="63"/>
                  </a:cubicBezTo>
                  <a:cubicBezTo>
                    <a:pt x="31" y="45"/>
                    <a:pt x="15" y="23"/>
                    <a:pt x="14" y="0"/>
                  </a:cubicBezTo>
                  <a:cubicBezTo>
                    <a:pt x="0" y="0"/>
                    <a:pt x="0" y="0"/>
                    <a:pt x="0" y="0"/>
                  </a:cubicBezTo>
                  <a:cubicBezTo>
                    <a:pt x="1" y="26"/>
                    <a:pt x="18" y="52"/>
                    <a:pt x="53" y="73"/>
                  </a:cubicBezTo>
                  <a:cubicBezTo>
                    <a:pt x="121" y="113"/>
                    <a:pt x="231" y="114"/>
                    <a:pt x="297"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 name="Freeform 519">
              <a:extLst>
                <a:ext uri="{FF2B5EF4-FFF2-40B4-BE49-F238E27FC236}">
                  <a16:creationId xmlns:a16="http://schemas.microsoft.com/office/drawing/2014/main" id="{C0622D8B-AEC5-BFC2-5DF4-155E4FAD8425}"/>
                </a:ext>
              </a:extLst>
            </p:cNvPr>
            <p:cNvSpPr>
              <a:spLocks/>
            </p:cNvSpPr>
            <p:nvPr userDrawn="1"/>
          </p:nvSpPr>
          <p:spPr bwMode="auto">
            <a:xfrm>
              <a:off x="5665788"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7" y="90"/>
                  </a:cubicBezTo>
                  <a:cubicBezTo>
                    <a:pt x="231" y="129"/>
                    <a:pt x="121" y="128"/>
                    <a:pt x="53" y="88"/>
                  </a:cubicBezTo>
                  <a:cubicBezTo>
                    <a:pt x="18" y="68"/>
                    <a:pt x="0" y="41"/>
                    <a:pt x="0" y="14"/>
                  </a:cubicBezTo>
                  <a:cubicBezTo>
                    <a:pt x="0" y="0"/>
                    <a:pt x="0" y="0"/>
                    <a:pt x="0" y="0"/>
                  </a:cubicBezTo>
                  <a:cubicBezTo>
                    <a:pt x="0" y="26"/>
                    <a:pt x="18" y="53"/>
                    <a:pt x="53" y="74"/>
                  </a:cubicBezTo>
                  <a:cubicBezTo>
                    <a:pt x="121" y="114"/>
                    <a:pt x="231" y="115"/>
                    <a:pt x="297"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520">
              <a:extLst>
                <a:ext uri="{FF2B5EF4-FFF2-40B4-BE49-F238E27FC236}">
                  <a16:creationId xmlns:a16="http://schemas.microsoft.com/office/drawing/2014/main" id="{E3EECE1D-E5D3-B0F5-C308-09EF23BFAC0C}"/>
                </a:ext>
              </a:extLst>
            </p:cNvPr>
            <p:cNvSpPr>
              <a:spLocks/>
            </p:cNvSpPr>
            <p:nvPr userDrawn="1"/>
          </p:nvSpPr>
          <p:spPr bwMode="auto">
            <a:xfrm>
              <a:off x="5957888" y="2935288"/>
              <a:ext cx="63500" cy="987425"/>
            </a:xfrm>
            <a:custGeom>
              <a:avLst/>
              <a:gdLst>
                <a:gd name="T0" fmla="*/ 2147483646 w 40"/>
                <a:gd name="T1" fmla="*/ 0 h 622"/>
                <a:gd name="T2" fmla="*/ 2147483646 w 40"/>
                <a:gd name="T3" fmla="*/ 2147483646 h 622"/>
                <a:gd name="T4" fmla="*/ 2147483646 w 40"/>
                <a:gd name="T5" fmla="*/ 2147483646 h 622"/>
                <a:gd name="T6" fmla="*/ 0 w 40"/>
                <a:gd name="T7" fmla="*/ 2147483646 h 622"/>
                <a:gd name="T8" fmla="*/ 0 w 40"/>
                <a:gd name="T9" fmla="*/ 2147483646 h 622"/>
                <a:gd name="T10" fmla="*/ 2147483646 w 40"/>
                <a:gd name="T11" fmla="*/ 2147483646 h 622"/>
                <a:gd name="T12" fmla="*/ 2147483646 w 40"/>
                <a:gd name="T13" fmla="*/ 0 h 6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622">
                  <a:moveTo>
                    <a:pt x="40" y="0"/>
                  </a:moveTo>
                  <a:cubicBezTo>
                    <a:pt x="33" y="603"/>
                    <a:pt x="33" y="603"/>
                    <a:pt x="33" y="603"/>
                  </a:cubicBezTo>
                  <a:cubicBezTo>
                    <a:pt x="33" y="608"/>
                    <a:pt x="30" y="613"/>
                    <a:pt x="23" y="617"/>
                  </a:cubicBezTo>
                  <a:cubicBezTo>
                    <a:pt x="17" y="620"/>
                    <a:pt x="8" y="622"/>
                    <a:pt x="0" y="622"/>
                  </a:cubicBezTo>
                  <a:cubicBezTo>
                    <a:pt x="0" y="19"/>
                    <a:pt x="0" y="19"/>
                    <a:pt x="0" y="19"/>
                  </a:cubicBezTo>
                  <a:cubicBezTo>
                    <a:pt x="11" y="20"/>
                    <a:pt x="22" y="18"/>
                    <a:pt x="30" y="14"/>
                  </a:cubicBezTo>
                  <a:cubicBezTo>
                    <a:pt x="37" y="10"/>
                    <a:pt x="40" y="5"/>
                    <a:pt x="40" y="0"/>
                  </a:cubicBez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 name="Freeform 521">
              <a:extLst>
                <a:ext uri="{FF2B5EF4-FFF2-40B4-BE49-F238E27FC236}">
                  <a16:creationId xmlns:a16="http://schemas.microsoft.com/office/drawing/2014/main" id="{38A3C2C5-DCC3-9CF2-D93D-85CF38F7C3F7}"/>
                </a:ext>
              </a:extLst>
            </p:cNvPr>
            <p:cNvSpPr>
              <a:spLocks/>
            </p:cNvSpPr>
            <p:nvPr userDrawn="1"/>
          </p:nvSpPr>
          <p:spPr bwMode="auto">
            <a:xfrm>
              <a:off x="6011863" y="3140076"/>
              <a:ext cx="184150" cy="806450"/>
            </a:xfrm>
            <a:custGeom>
              <a:avLst/>
              <a:gdLst>
                <a:gd name="T0" fmla="*/ 2147483646 w 116"/>
                <a:gd name="T1" fmla="*/ 2147483646 h 508"/>
                <a:gd name="T2" fmla="*/ 2147483646 w 116"/>
                <a:gd name="T3" fmla="*/ 2147483646 h 508"/>
                <a:gd name="T4" fmla="*/ 2147483646 w 116"/>
                <a:gd name="T5" fmla="*/ 2147483646 h 508"/>
                <a:gd name="T6" fmla="*/ 2147483646 w 116"/>
                <a:gd name="T7" fmla="*/ 2147483646 h 508"/>
                <a:gd name="T8" fmla="*/ 0 w 116"/>
                <a:gd name="T9" fmla="*/ 2147483646 h 508"/>
                <a:gd name="T10" fmla="*/ 2147483646 w 116"/>
                <a:gd name="T11" fmla="*/ 0 h 508"/>
                <a:gd name="T12" fmla="*/ 2147483646 w 116"/>
                <a:gd name="T13" fmla="*/ 2147483646 h 508"/>
                <a:gd name="T14" fmla="*/ 2147483646 w 116"/>
                <a:gd name="T15" fmla="*/ 2147483646 h 508"/>
                <a:gd name="T16" fmla="*/ 2147483646 w 116"/>
                <a:gd name="T17" fmla="*/ 2147483646 h 5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6" h="508">
                  <a:moveTo>
                    <a:pt x="116" y="7"/>
                  </a:moveTo>
                  <a:cubicBezTo>
                    <a:pt x="56" y="493"/>
                    <a:pt x="56" y="493"/>
                    <a:pt x="56" y="493"/>
                  </a:cubicBezTo>
                  <a:cubicBezTo>
                    <a:pt x="55" y="497"/>
                    <a:pt x="52" y="501"/>
                    <a:pt x="46" y="504"/>
                  </a:cubicBezTo>
                  <a:cubicBezTo>
                    <a:pt x="35" y="508"/>
                    <a:pt x="17" y="506"/>
                    <a:pt x="7" y="499"/>
                  </a:cubicBezTo>
                  <a:cubicBezTo>
                    <a:pt x="2" y="495"/>
                    <a:pt x="0" y="490"/>
                    <a:pt x="0" y="486"/>
                  </a:cubicBezTo>
                  <a:cubicBezTo>
                    <a:pt x="61" y="0"/>
                    <a:pt x="61" y="0"/>
                    <a:pt x="61" y="0"/>
                  </a:cubicBezTo>
                  <a:cubicBezTo>
                    <a:pt x="60" y="4"/>
                    <a:pt x="62" y="8"/>
                    <a:pt x="67" y="12"/>
                  </a:cubicBezTo>
                  <a:cubicBezTo>
                    <a:pt x="77" y="20"/>
                    <a:pt x="95" y="22"/>
                    <a:pt x="107" y="17"/>
                  </a:cubicBezTo>
                  <a:cubicBezTo>
                    <a:pt x="112" y="15"/>
                    <a:pt x="115" y="11"/>
                    <a:pt x="116" y="7"/>
                  </a:cubicBez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 name="Freeform 522">
              <a:extLst>
                <a:ext uri="{FF2B5EF4-FFF2-40B4-BE49-F238E27FC236}">
                  <a16:creationId xmlns:a16="http://schemas.microsoft.com/office/drawing/2014/main" id="{0E2F1B4F-9098-E4D8-9CC2-95750AF2374D}"/>
                </a:ext>
              </a:extLst>
            </p:cNvPr>
            <p:cNvSpPr>
              <a:spLocks noEditPoints="1"/>
            </p:cNvSpPr>
            <p:nvPr userDrawn="1"/>
          </p:nvSpPr>
          <p:spPr bwMode="auto">
            <a:xfrm>
              <a:off x="6032501" y="3140076"/>
              <a:ext cx="163513" cy="806450"/>
            </a:xfrm>
            <a:custGeom>
              <a:avLst/>
              <a:gdLst>
                <a:gd name="T0" fmla="*/ 2147483646 w 103"/>
                <a:gd name="T1" fmla="*/ 2147483646 h 508"/>
                <a:gd name="T2" fmla="*/ 2147483646 w 103"/>
                <a:gd name="T3" fmla="*/ 2147483646 h 508"/>
                <a:gd name="T4" fmla="*/ 2147483646 w 103"/>
                <a:gd name="T5" fmla="*/ 2147483646 h 508"/>
                <a:gd name="T6" fmla="*/ 0 w 103"/>
                <a:gd name="T7" fmla="*/ 2147483646 h 508"/>
                <a:gd name="T8" fmla="*/ 0 w 103"/>
                <a:gd name="T9" fmla="*/ 2147483646 h 508"/>
                <a:gd name="T10" fmla="*/ 2147483646 w 103"/>
                <a:gd name="T11" fmla="*/ 2147483646 h 508"/>
                <a:gd name="T12" fmla="*/ 2147483646 w 103"/>
                <a:gd name="T13" fmla="*/ 2147483646 h 508"/>
                <a:gd name="T14" fmla="*/ 2147483646 w 103"/>
                <a:gd name="T15" fmla="*/ 2147483646 h 508"/>
                <a:gd name="T16" fmla="*/ 2147483646 w 103"/>
                <a:gd name="T17" fmla="*/ 2147483646 h 508"/>
                <a:gd name="T18" fmla="*/ 2147483646 w 103"/>
                <a:gd name="T19" fmla="*/ 2147483646 h 508"/>
                <a:gd name="T20" fmla="*/ 2147483646 w 103"/>
                <a:gd name="T21" fmla="*/ 2147483646 h 508"/>
                <a:gd name="T22" fmla="*/ 2147483646 w 103"/>
                <a:gd name="T23" fmla="*/ 2147483646 h 508"/>
                <a:gd name="T24" fmla="*/ 2147483646 w 103"/>
                <a:gd name="T25" fmla="*/ 0 h 508"/>
                <a:gd name="T26" fmla="*/ 2147483646 w 103"/>
                <a:gd name="T27" fmla="*/ 2147483646 h 5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3" h="508">
                  <a:moveTo>
                    <a:pt x="103" y="7"/>
                  </a:moveTo>
                  <a:cubicBezTo>
                    <a:pt x="43" y="493"/>
                    <a:pt x="43" y="493"/>
                    <a:pt x="43" y="493"/>
                  </a:cubicBezTo>
                  <a:cubicBezTo>
                    <a:pt x="42" y="497"/>
                    <a:pt x="39" y="501"/>
                    <a:pt x="33" y="504"/>
                  </a:cubicBezTo>
                  <a:cubicBezTo>
                    <a:pt x="24" y="508"/>
                    <a:pt x="10" y="507"/>
                    <a:pt x="0" y="502"/>
                  </a:cubicBezTo>
                  <a:cubicBezTo>
                    <a:pt x="0" y="502"/>
                    <a:pt x="0" y="502"/>
                    <a:pt x="0" y="502"/>
                  </a:cubicBezTo>
                  <a:cubicBezTo>
                    <a:pt x="6" y="500"/>
                    <a:pt x="9" y="496"/>
                    <a:pt x="9" y="492"/>
                  </a:cubicBezTo>
                  <a:cubicBezTo>
                    <a:pt x="68" y="18"/>
                    <a:pt x="68" y="18"/>
                    <a:pt x="68" y="18"/>
                  </a:cubicBezTo>
                  <a:cubicBezTo>
                    <a:pt x="77" y="20"/>
                    <a:pt x="86" y="20"/>
                    <a:pt x="94" y="17"/>
                  </a:cubicBezTo>
                  <a:cubicBezTo>
                    <a:pt x="99" y="15"/>
                    <a:pt x="102" y="11"/>
                    <a:pt x="103" y="7"/>
                  </a:cubicBezTo>
                  <a:close/>
                  <a:moveTo>
                    <a:pt x="45" y="18"/>
                  </a:moveTo>
                  <a:cubicBezTo>
                    <a:pt x="51" y="18"/>
                    <a:pt x="56" y="18"/>
                    <a:pt x="60" y="16"/>
                  </a:cubicBezTo>
                  <a:cubicBezTo>
                    <a:pt x="58" y="15"/>
                    <a:pt x="56" y="14"/>
                    <a:pt x="54" y="12"/>
                  </a:cubicBezTo>
                  <a:cubicBezTo>
                    <a:pt x="49" y="8"/>
                    <a:pt x="47" y="4"/>
                    <a:pt x="48" y="0"/>
                  </a:cubicBezTo>
                  <a:lnTo>
                    <a:pt x="45" y="18"/>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 name="Freeform 523">
              <a:extLst>
                <a:ext uri="{FF2B5EF4-FFF2-40B4-BE49-F238E27FC236}">
                  <a16:creationId xmlns:a16="http://schemas.microsoft.com/office/drawing/2014/main" id="{55920860-32F4-BC19-0C1A-28AD824EDA59}"/>
                </a:ext>
              </a:extLst>
            </p:cNvPr>
            <p:cNvSpPr>
              <a:spLocks/>
            </p:cNvSpPr>
            <p:nvPr userDrawn="1"/>
          </p:nvSpPr>
          <p:spPr bwMode="auto">
            <a:xfrm>
              <a:off x="5732463" y="3357563"/>
              <a:ext cx="195263" cy="536575"/>
            </a:xfrm>
            <a:custGeom>
              <a:avLst/>
              <a:gdLst>
                <a:gd name="T0" fmla="*/ 2147483646 w 123"/>
                <a:gd name="T1" fmla="*/ 0 h 338"/>
                <a:gd name="T2" fmla="*/ 2147483646 w 123"/>
                <a:gd name="T3" fmla="*/ 2147483646 h 338"/>
                <a:gd name="T4" fmla="*/ 2147483646 w 123"/>
                <a:gd name="T5" fmla="*/ 2147483646 h 338"/>
                <a:gd name="T6" fmla="*/ 2147483646 w 123"/>
                <a:gd name="T7" fmla="*/ 2147483646 h 338"/>
                <a:gd name="T8" fmla="*/ 2147483646 w 123"/>
                <a:gd name="T9" fmla="*/ 2147483646 h 338"/>
                <a:gd name="T10" fmla="*/ 0 w 123"/>
                <a:gd name="T11" fmla="*/ 2147483646 h 338"/>
                <a:gd name="T12" fmla="*/ 2147483646 w 123"/>
                <a:gd name="T13" fmla="*/ 2147483646 h 338"/>
                <a:gd name="T14" fmla="*/ 2147483646 w 123"/>
                <a:gd name="T15" fmla="*/ 2147483646 h 338"/>
                <a:gd name="T16" fmla="*/ 2147483646 w 123"/>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52" y="9"/>
                    <a:pt x="54" y="4"/>
                    <a:pt x="53"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 name="Freeform 524">
              <a:extLst>
                <a:ext uri="{FF2B5EF4-FFF2-40B4-BE49-F238E27FC236}">
                  <a16:creationId xmlns:a16="http://schemas.microsoft.com/office/drawing/2014/main" id="{B9D6C245-CCC8-CDF8-3F1F-C0F4A9B686C7}"/>
                </a:ext>
              </a:extLst>
            </p:cNvPr>
            <p:cNvSpPr>
              <a:spLocks/>
            </p:cNvSpPr>
            <p:nvPr userDrawn="1"/>
          </p:nvSpPr>
          <p:spPr bwMode="auto">
            <a:xfrm>
              <a:off x="5732463" y="3357563"/>
              <a:ext cx="195263" cy="536575"/>
            </a:xfrm>
            <a:custGeom>
              <a:avLst/>
              <a:gdLst>
                <a:gd name="T0" fmla="*/ 2147483646 w 123"/>
                <a:gd name="T1" fmla="*/ 2147483646 h 338"/>
                <a:gd name="T2" fmla="*/ 2147483646 w 123"/>
                <a:gd name="T3" fmla="*/ 2147483646 h 338"/>
                <a:gd name="T4" fmla="*/ 0 w 123"/>
                <a:gd name="T5" fmla="*/ 2147483646 h 338"/>
                <a:gd name="T6" fmla="*/ 2147483646 w 123"/>
                <a:gd name="T7" fmla="*/ 2147483646 h 338"/>
                <a:gd name="T8" fmla="*/ 2147483646 w 123"/>
                <a:gd name="T9" fmla="*/ 2147483646 h 338"/>
                <a:gd name="T10" fmla="*/ 2147483646 w 123"/>
                <a:gd name="T11" fmla="*/ 2147483646 h 338"/>
                <a:gd name="T12" fmla="*/ 2147483646 w 123"/>
                <a:gd name="T13" fmla="*/ 2147483646 h 338"/>
                <a:gd name="T14" fmla="*/ 2147483646 w 123"/>
                <a:gd name="T15" fmla="*/ 2147483646 h 338"/>
                <a:gd name="T16" fmla="*/ 2147483646 w 123"/>
                <a:gd name="T17" fmla="*/ 2147483646 h 338"/>
                <a:gd name="T18" fmla="*/ 2147483646 w 123"/>
                <a:gd name="T19" fmla="*/ 2147483646 h 338"/>
                <a:gd name="T20" fmla="*/ 2147483646 w 123"/>
                <a:gd name="T21" fmla="*/ 2147483646 h 338"/>
                <a:gd name="T22" fmla="*/ 2147483646 w 123"/>
                <a:gd name="T23" fmla="*/ 2147483646 h 338"/>
                <a:gd name="T24" fmla="*/ 2147483646 w 123"/>
                <a:gd name="T25" fmla="*/ 2147483646 h 338"/>
                <a:gd name="T26" fmla="*/ 2147483646 w 123"/>
                <a:gd name="T27" fmla="*/ 2147483646 h 338"/>
                <a:gd name="T28" fmla="*/ 2147483646 w 123"/>
                <a:gd name="T29" fmla="*/ 2147483646 h 338"/>
                <a:gd name="T30" fmla="*/ 2147483646 w 123"/>
                <a:gd name="T31" fmla="*/ 2147483646 h 338"/>
                <a:gd name="T32" fmla="*/ 2147483646 w 123"/>
                <a:gd name="T33" fmla="*/ 2147483646 h 338"/>
                <a:gd name="T34" fmla="*/ 2147483646 w 123"/>
                <a:gd name="T35" fmla="*/ 2147483646 h 338"/>
                <a:gd name="T36" fmla="*/ 2147483646 w 123"/>
                <a:gd name="T37" fmla="*/ 2147483646 h 338"/>
                <a:gd name="T38" fmla="*/ 2147483646 w 123"/>
                <a:gd name="T39" fmla="*/ 2147483646 h 338"/>
                <a:gd name="T40" fmla="*/ 2147483646 w 123"/>
                <a:gd name="T41" fmla="*/ 2147483646 h 338"/>
                <a:gd name="T42" fmla="*/ 2147483646 w 123"/>
                <a:gd name="T43" fmla="*/ 2147483646 h 338"/>
                <a:gd name="T44" fmla="*/ 2147483646 w 123"/>
                <a:gd name="T45" fmla="*/ 2147483646 h 338"/>
                <a:gd name="T46" fmla="*/ 2147483646 w 123"/>
                <a:gd name="T47" fmla="*/ 2147483646 h 338"/>
                <a:gd name="T48" fmla="*/ 2147483646 w 123"/>
                <a:gd name="T49" fmla="*/ 2147483646 h 338"/>
                <a:gd name="T50" fmla="*/ 2147483646 w 123"/>
                <a:gd name="T51" fmla="*/ 2147483646 h 338"/>
                <a:gd name="T52" fmla="*/ 2147483646 w 123"/>
                <a:gd name="T53" fmla="*/ 2147483646 h 338"/>
                <a:gd name="T54" fmla="*/ 2147483646 w 123"/>
                <a:gd name="T55" fmla="*/ 2147483646 h 338"/>
                <a:gd name="T56" fmla="*/ 2147483646 w 123"/>
                <a:gd name="T57" fmla="*/ 2147483646 h 338"/>
                <a:gd name="T58" fmla="*/ 2147483646 w 123"/>
                <a:gd name="T59" fmla="*/ 2147483646 h 338"/>
                <a:gd name="T60" fmla="*/ 2147483646 w 123"/>
                <a:gd name="T61" fmla="*/ 2147483646 h 338"/>
                <a:gd name="T62" fmla="*/ 2147483646 w 123"/>
                <a:gd name="T63" fmla="*/ 2147483646 h 338"/>
                <a:gd name="T64" fmla="*/ 2147483646 w 123"/>
                <a:gd name="T65" fmla="*/ 2147483646 h 338"/>
                <a:gd name="T66" fmla="*/ 2147483646 w 123"/>
                <a:gd name="T67" fmla="*/ 2147483646 h 338"/>
                <a:gd name="T68" fmla="*/ 2147483646 w 123"/>
                <a:gd name="T69" fmla="*/ 2147483646 h 338"/>
                <a:gd name="T70" fmla="*/ 2147483646 w 123"/>
                <a:gd name="T71" fmla="*/ 2147483646 h 338"/>
                <a:gd name="T72" fmla="*/ 2147483646 w 123"/>
                <a:gd name="T73" fmla="*/ 2147483646 h 338"/>
                <a:gd name="T74" fmla="*/ 2147483646 w 123"/>
                <a:gd name="T75" fmla="*/ 2147483646 h 338"/>
                <a:gd name="T76" fmla="*/ 2147483646 w 123"/>
                <a:gd name="T77" fmla="*/ 2147483646 h 338"/>
                <a:gd name="T78" fmla="*/ 2147483646 w 123"/>
                <a:gd name="T79" fmla="*/ 2147483646 h 338"/>
                <a:gd name="T80" fmla="*/ 2147483646 w 123"/>
                <a:gd name="T81" fmla="*/ 2147483646 h 338"/>
                <a:gd name="T82" fmla="*/ 2147483646 w 123"/>
                <a:gd name="T83" fmla="*/ 2147483646 h 338"/>
                <a:gd name="T84" fmla="*/ 2147483646 w 123"/>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49" y="11"/>
                    <a:pt x="49" y="11"/>
                    <a:pt x="49"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1" y="8"/>
                    <a:pt x="51" y="8"/>
                    <a:pt x="51" y="8"/>
                  </a:cubicBezTo>
                  <a:cubicBezTo>
                    <a:pt x="51" y="8"/>
                    <a:pt x="51" y="8"/>
                    <a:pt x="51"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4" name="Freeform 525">
              <a:extLst>
                <a:ext uri="{FF2B5EF4-FFF2-40B4-BE49-F238E27FC236}">
                  <a16:creationId xmlns:a16="http://schemas.microsoft.com/office/drawing/2014/main" id="{392E875C-59EC-2431-A1A3-01EACD9676E6}"/>
                </a:ext>
              </a:extLst>
            </p:cNvPr>
            <p:cNvSpPr>
              <a:spLocks/>
            </p:cNvSpPr>
            <p:nvPr userDrawn="1"/>
          </p:nvSpPr>
          <p:spPr bwMode="auto">
            <a:xfrm>
              <a:off x="5726113" y="3328988"/>
              <a:ext cx="193675" cy="533400"/>
            </a:xfrm>
            <a:custGeom>
              <a:avLst/>
              <a:gdLst>
                <a:gd name="T0" fmla="*/ 2147483646 w 122"/>
                <a:gd name="T1" fmla="*/ 2147483646 h 336"/>
                <a:gd name="T2" fmla="*/ 2147483646 w 122"/>
                <a:gd name="T3" fmla="*/ 2147483646 h 336"/>
                <a:gd name="T4" fmla="*/ 2147483646 w 122"/>
                <a:gd name="T5" fmla="*/ 2147483646 h 336"/>
                <a:gd name="T6" fmla="*/ 2147483646 w 122"/>
                <a:gd name="T7" fmla="*/ 2147483646 h 336"/>
                <a:gd name="T8" fmla="*/ 2147483646 w 122"/>
                <a:gd name="T9" fmla="*/ 2147483646 h 336"/>
                <a:gd name="T10" fmla="*/ 2147483646 w 122"/>
                <a:gd name="T11" fmla="*/ 2147483646 h 336"/>
                <a:gd name="T12" fmla="*/ 2147483646 w 122"/>
                <a:gd name="T13" fmla="*/ 2147483646 h 336"/>
                <a:gd name="T14" fmla="*/ 2147483646 w 122"/>
                <a:gd name="T15" fmla="*/ 2147483646 h 336"/>
                <a:gd name="T16" fmla="*/ 2147483646 w 122"/>
                <a:gd name="T17" fmla="*/ 2147483646 h 336"/>
                <a:gd name="T18" fmla="*/ 2147483646 w 122"/>
                <a:gd name="T19" fmla="*/ 2147483646 h 336"/>
                <a:gd name="T20" fmla="*/ 2147483646 w 122"/>
                <a:gd name="T21" fmla="*/ 2147483646 h 336"/>
                <a:gd name="T22" fmla="*/ 2147483646 w 122"/>
                <a:gd name="T23" fmla="*/ 2147483646 h 336"/>
                <a:gd name="T24" fmla="*/ 2147483646 w 122"/>
                <a:gd name="T25" fmla="*/ 2147483646 h 336"/>
                <a:gd name="T26" fmla="*/ 2147483646 w 122"/>
                <a:gd name="T27" fmla="*/ 2147483646 h 336"/>
                <a:gd name="T28" fmla="*/ 2147483646 w 122"/>
                <a:gd name="T29" fmla="*/ 2147483646 h 336"/>
                <a:gd name="T30" fmla="*/ 2147483646 w 122"/>
                <a:gd name="T31" fmla="*/ 2147483646 h 336"/>
                <a:gd name="T32" fmla="*/ 2147483646 w 122"/>
                <a:gd name="T33" fmla="*/ 2147483646 h 336"/>
                <a:gd name="T34" fmla="*/ 2147483646 w 122"/>
                <a:gd name="T35" fmla="*/ 2147483646 h 336"/>
                <a:gd name="T36" fmla="*/ 2147483646 w 122"/>
                <a:gd name="T37" fmla="*/ 2147483646 h 336"/>
                <a:gd name="T38" fmla="*/ 2147483646 w 122"/>
                <a:gd name="T39" fmla="*/ 2147483646 h 336"/>
                <a:gd name="T40" fmla="*/ 2147483646 w 122"/>
                <a:gd name="T41" fmla="*/ 2147483646 h 336"/>
                <a:gd name="T42" fmla="*/ 2147483646 w 122"/>
                <a:gd name="T43" fmla="*/ 2147483646 h 336"/>
                <a:gd name="T44" fmla="*/ 2147483646 w 122"/>
                <a:gd name="T45" fmla="*/ 2147483646 h 336"/>
                <a:gd name="T46" fmla="*/ 2147483646 w 122"/>
                <a:gd name="T47" fmla="*/ 2147483646 h 336"/>
                <a:gd name="T48" fmla="*/ 2147483646 w 122"/>
                <a:gd name="T49" fmla="*/ 2147483646 h 336"/>
                <a:gd name="T50" fmla="*/ 2147483646 w 122"/>
                <a:gd name="T51" fmla="*/ 2147483646 h 336"/>
                <a:gd name="T52" fmla="*/ 2147483646 w 122"/>
                <a:gd name="T53" fmla="*/ 2147483646 h 336"/>
                <a:gd name="T54" fmla="*/ 2147483646 w 122"/>
                <a:gd name="T55" fmla="*/ 2147483646 h 336"/>
                <a:gd name="T56" fmla="*/ 2147483646 w 122"/>
                <a:gd name="T57" fmla="*/ 2147483646 h 336"/>
                <a:gd name="T58" fmla="*/ 2147483646 w 122"/>
                <a:gd name="T59" fmla="*/ 2147483646 h 336"/>
                <a:gd name="T60" fmla="*/ 2147483646 w 122"/>
                <a:gd name="T61" fmla="*/ 2147483646 h 336"/>
                <a:gd name="T62" fmla="*/ 2147483646 w 122"/>
                <a:gd name="T63" fmla="*/ 2147483646 h 336"/>
                <a:gd name="T64" fmla="*/ 0 w 122"/>
                <a:gd name="T65" fmla="*/ 2147483646 h 336"/>
                <a:gd name="T66" fmla="*/ 2147483646 w 122"/>
                <a:gd name="T67" fmla="*/ 2147483646 h 336"/>
                <a:gd name="T68" fmla="*/ 2147483646 w 122"/>
                <a:gd name="T69" fmla="*/ 2147483646 h 336"/>
                <a:gd name="T70" fmla="*/ 2147483646 w 122"/>
                <a:gd name="T71" fmla="*/ 2147483646 h 336"/>
                <a:gd name="T72" fmla="*/ 2147483646 w 122"/>
                <a:gd name="T73" fmla="*/ 2147483646 h 336"/>
                <a:gd name="T74" fmla="*/ 2147483646 w 122"/>
                <a:gd name="T75" fmla="*/ 2147483646 h 336"/>
                <a:gd name="T76" fmla="*/ 2147483646 w 122"/>
                <a:gd name="T77" fmla="*/ 2147483646 h 336"/>
                <a:gd name="T78" fmla="*/ 2147483646 w 122"/>
                <a:gd name="T79" fmla="*/ 2147483646 h 336"/>
                <a:gd name="T80" fmla="*/ 2147483646 w 122"/>
                <a:gd name="T81" fmla="*/ 2147483646 h 336"/>
                <a:gd name="T82" fmla="*/ 2147483646 w 122"/>
                <a:gd name="T83" fmla="*/ 2147483646 h 336"/>
                <a:gd name="T84" fmla="*/ 2147483646 w 122"/>
                <a:gd name="T85" fmla="*/ 2147483646 h 336"/>
                <a:gd name="T86" fmla="*/ 2147483646 w 122"/>
                <a:gd name="T87" fmla="*/ 2147483646 h 336"/>
                <a:gd name="T88" fmla="*/ 2147483646 w 122"/>
                <a:gd name="T89" fmla="*/ 2147483646 h 336"/>
                <a:gd name="T90" fmla="*/ 2147483646 w 122"/>
                <a:gd name="T91" fmla="*/ 2147483646 h 336"/>
                <a:gd name="T92" fmla="*/ 2147483646 w 122"/>
                <a:gd name="T93" fmla="*/ 2147483646 h 336"/>
                <a:gd name="T94" fmla="*/ 2147483646 w 122"/>
                <a:gd name="T95" fmla="*/ 2147483646 h 336"/>
                <a:gd name="T96" fmla="*/ 2147483646 w 122"/>
                <a:gd name="T97" fmla="*/ 2147483646 h 336"/>
                <a:gd name="T98" fmla="*/ 2147483646 w 122"/>
                <a:gd name="T99" fmla="*/ 2147483646 h 336"/>
                <a:gd name="T100" fmla="*/ 2147483646 w 122"/>
                <a:gd name="T101" fmla="*/ 2147483646 h 336"/>
                <a:gd name="T102" fmla="*/ 2147483646 w 122"/>
                <a:gd name="T103" fmla="*/ 2147483646 h 336"/>
                <a:gd name="T104" fmla="*/ 2147483646 w 122"/>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2" h="336">
                  <a:moveTo>
                    <a:pt x="53" y="0"/>
                  </a:move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9"/>
                    <a:pt x="122" y="319"/>
                    <a:pt x="122" y="319"/>
                  </a:cubicBezTo>
                  <a:cubicBezTo>
                    <a:pt x="122" y="319"/>
                    <a:pt x="122" y="319"/>
                    <a:pt x="122"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3"/>
                    <a:pt x="120" y="323"/>
                    <a:pt x="120" y="323"/>
                  </a:cubicBezTo>
                  <a:cubicBezTo>
                    <a:pt x="120" y="323"/>
                    <a:pt x="120" y="323"/>
                    <a:pt x="120" y="323"/>
                  </a:cubicBezTo>
                  <a:cubicBezTo>
                    <a:pt x="119" y="323"/>
                    <a:pt x="119" y="323"/>
                    <a:pt x="119" y="323"/>
                  </a:cubicBezTo>
                  <a:cubicBezTo>
                    <a:pt x="119" y="323"/>
                    <a:pt x="119" y="323"/>
                    <a:pt x="119" y="323"/>
                  </a:cubicBezTo>
                  <a:cubicBezTo>
                    <a:pt x="118" y="324"/>
                    <a:pt x="117" y="325"/>
                    <a:pt x="117" y="326"/>
                  </a:cubicBezTo>
                  <a:cubicBezTo>
                    <a:pt x="114" y="328"/>
                    <a:pt x="112" y="330"/>
                    <a:pt x="109" y="331"/>
                  </a:cubicBezTo>
                  <a:cubicBezTo>
                    <a:pt x="109" y="331"/>
                    <a:pt x="109" y="331"/>
                    <a:pt x="109" y="331"/>
                  </a:cubicBezTo>
                  <a:cubicBezTo>
                    <a:pt x="108" y="332"/>
                    <a:pt x="107" y="332"/>
                    <a:pt x="107" y="332"/>
                  </a:cubicBezTo>
                  <a:cubicBezTo>
                    <a:pt x="107" y="332"/>
                    <a:pt x="107" y="332"/>
                    <a:pt x="107" y="332"/>
                  </a:cubicBezTo>
                  <a:cubicBezTo>
                    <a:pt x="106" y="332"/>
                    <a:pt x="106" y="332"/>
                    <a:pt x="106" y="332"/>
                  </a:cubicBezTo>
                  <a:cubicBezTo>
                    <a:pt x="106" y="332"/>
                    <a:pt x="106" y="332"/>
                    <a:pt x="106" y="332"/>
                  </a:cubicBezTo>
                  <a:cubicBezTo>
                    <a:pt x="106" y="333"/>
                    <a:pt x="106" y="333"/>
                    <a:pt x="106" y="333"/>
                  </a:cubicBezTo>
                  <a:cubicBezTo>
                    <a:pt x="106" y="333"/>
                    <a:pt x="106" y="333"/>
                    <a:pt x="106" y="333"/>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4"/>
                    <a:pt x="103" y="334"/>
                    <a:pt x="103" y="334"/>
                  </a:cubicBezTo>
                  <a:cubicBezTo>
                    <a:pt x="103" y="334"/>
                    <a:pt x="103" y="334"/>
                    <a:pt x="103" y="334"/>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0" y="334"/>
                    <a:pt x="100" y="334"/>
                    <a:pt x="100" y="334"/>
                  </a:cubicBezTo>
                  <a:cubicBezTo>
                    <a:pt x="100" y="334"/>
                    <a:pt x="100" y="334"/>
                    <a:pt x="100" y="334"/>
                  </a:cubicBezTo>
                  <a:cubicBezTo>
                    <a:pt x="100" y="335"/>
                    <a:pt x="100" y="335"/>
                    <a:pt x="100" y="335"/>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6"/>
                    <a:pt x="93" y="336"/>
                    <a:pt x="93" y="336"/>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8" y="336"/>
                    <a:pt x="88" y="336"/>
                    <a:pt x="88" y="336"/>
                  </a:cubicBezTo>
                  <a:cubicBezTo>
                    <a:pt x="87" y="336"/>
                    <a:pt x="87" y="336"/>
                    <a:pt x="87" y="336"/>
                  </a:cubicBezTo>
                  <a:cubicBezTo>
                    <a:pt x="86" y="336"/>
                    <a:pt x="86" y="336"/>
                    <a:pt x="86" y="336"/>
                  </a:cubicBezTo>
                  <a:cubicBezTo>
                    <a:pt x="86" y="336"/>
                    <a:pt x="86" y="336"/>
                    <a:pt x="86" y="336"/>
                  </a:cubicBezTo>
                  <a:cubicBezTo>
                    <a:pt x="86" y="336"/>
                    <a:pt x="86" y="336"/>
                    <a:pt x="86" y="336"/>
                  </a:cubicBezTo>
                  <a:cubicBezTo>
                    <a:pt x="85" y="336"/>
                    <a:pt x="85" y="336"/>
                    <a:pt x="85" y="336"/>
                  </a:cubicBezTo>
                  <a:cubicBezTo>
                    <a:pt x="84" y="335"/>
                    <a:pt x="84" y="335"/>
                    <a:pt x="84" y="335"/>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2" y="335"/>
                    <a:pt x="82" y="335"/>
                    <a:pt x="82" y="335"/>
                  </a:cubicBezTo>
                  <a:cubicBezTo>
                    <a:pt x="81" y="335"/>
                    <a:pt x="81" y="335"/>
                    <a:pt x="81" y="335"/>
                  </a:cubicBezTo>
                  <a:cubicBezTo>
                    <a:pt x="80" y="335"/>
                    <a:pt x="80" y="335"/>
                    <a:pt x="80" y="335"/>
                  </a:cubicBezTo>
                  <a:cubicBezTo>
                    <a:pt x="80" y="335"/>
                    <a:pt x="80" y="335"/>
                    <a:pt x="80" y="335"/>
                  </a:cubicBezTo>
                  <a:cubicBezTo>
                    <a:pt x="79" y="334"/>
                    <a:pt x="79" y="334"/>
                    <a:pt x="79" y="334"/>
                  </a:cubicBezTo>
                  <a:cubicBezTo>
                    <a:pt x="74"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1" y="10"/>
                    <a:pt x="51" y="10"/>
                    <a:pt x="51" y="10"/>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lnTo>
                    <a:pt x="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5" name="Freeform 526">
              <a:extLst>
                <a:ext uri="{FF2B5EF4-FFF2-40B4-BE49-F238E27FC236}">
                  <a16:creationId xmlns:a16="http://schemas.microsoft.com/office/drawing/2014/main" id="{B24E7887-94EB-D352-2CDE-D3458E6AC265}"/>
                </a:ext>
              </a:extLst>
            </p:cNvPr>
            <p:cNvSpPr>
              <a:spLocks/>
            </p:cNvSpPr>
            <p:nvPr userDrawn="1"/>
          </p:nvSpPr>
          <p:spPr bwMode="auto">
            <a:xfrm>
              <a:off x="5665788"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6" y="99"/>
                    <a:pt x="125" y="98"/>
                    <a:pt x="62" y="63"/>
                  </a:cubicBezTo>
                  <a:cubicBezTo>
                    <a:pt x="31" y="45"/>
                    <a:pt x="15" y="23"/>
                    <a:pt x="14" y="0"/>
                  </a:cubicBezTo>
                  <a:cubicBezTo>
                    <a:pt x="0" y="0"/>
                    <a:pt x="0" y="0"/>
                    <a:pt x="0" y="0"/>
                  </a:cubicBezTo>
                  <a:cubicBezTo>
                    <a:pt x="1" y="26"/>
                    <a:pt x="18" y="52"/>
                    <a:pt x="53" y="73"/>
                  </a:cubicBezTo>
                  <a:cubicBezTo>
                    <a:pt x="121" y="113"/>
                    <a:pt x="231" y="114"/>
                    <a:pt x="297"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6" name="Freeform 527">
              <a:extLst>
                <a:ext uri="{FF2B5EF4-FFF2-40B4-BE49-F238E27FC236}">
                  <a16:creationId xmlns:a16="http://schemas.microsoft.com/office/drawing/2014/main" id="{57D7F276-A464-9F87-714D-763FF30D6E66}"/>
                </a:ext>
              </a:extLst>
            </p:cNvPr>
            <p:cNvSpPr>
              <a:spLocks/>
            </p:cNvSpPr>
            <p:nvPr userDrawn="1"/>
          </p:nvSpPr>
          <p:spPr bwMode="auto">
            <a:xfrm>
              <a:off x="5665788"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7" y="90"/>
                  </a:cubicBezTo>
                  <a:cubicBezTo>
                    <a:pt x="231" y="129"/>
                    <a:pt x="121" y="128"/>
                    <a:pt x="53" y="88"/>
                  </a:cubicBezTo>
                  <a:cubicBezTo>
                    <a:pt x="18" y="68"/>
                    <a:pt x="0" y="41"/>
                    <a:pt x="0" y="14"/>
                  </a:cubicBezTo>
                  <a:cubicBezTo>
                    <a:pt x="0" y="0"/>
                    <a:pt x="0" y="0"/>
                    <a:pt x="0" y="0"/>
                  </a:cubicBezTo>
                  <a:cubicBezTo>
                    <a:pt x="0" y="26"/>
                    <a:pt x="18" y="53"/>
                    <a:pt x="53" y="74"/>
                  </a:cubicBezTo>
                  <a:cubicBezTo>
                    <a:pt x="121" y="114"/>
                    <a:pt x="231" y="115"/>
                    <a:pt x="297"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7" name="Freeform 528">
              <a:extLst>
                <a:ext uri="{FF2B5EF4-FFF2-40B4-BE49-F238E27FC236}">
                  <a16:creationId xmlns:a16="http://schemas.microsoft.com/office/drawing/2014/main" id="{56BDE0BA-322C-E6D2-E7C4-3B154121F595}"/>
                </a:ext>
              </a:extLst>
            </p:cNvPr>
            <p:cNvSpPr>
              <a:spLocks/>
            </p:cNvSpPr>
            <p:nvPr userDrawn="1"/>
          </p:nvSpPr>
          <p:spPr bwMode="auto">
            <a:xfrm>
              <a:off x="5732463" y="3357563"/>
              <a:ext cx="195263" cy="536575"/>
            </a:xfrm>
            <a:custGeom>
              <a:avLst/>
              <a:gdLst>
                <a:gd name="T0" fmla="*/ 2147483646 w 123"/>
                <a:gd name="T1" fmla="*/ 0 h 338"/>
                <a:gd name="T2" fmla="*/ 2147483646 w 123"/>
                <a:gd name="T3" fmla="*/ 2147483646 h 338"/>
                <a:gd name="T4" fmla="*/ 2147483646 w 123"/>
                <a:gd name="T5" fmla="*/ 2147483646 h 338"/>
                <a:gd name="T6" fmla="*/ 2147483646 w 123"/>
                <a:gd name="T7" fmla="*/ 2147483646 h 338"/>
                <a:gd name="T8" fmla="*/ 2147483646 w 123"/>
                <a:gd name="T9" fmla="*/ 2147483646 h 338"/>
                <a:gd name="T10" fmla="*/ 0 w 123"/>
                <a:gd name="T11" fmla="*/ 2147483646 h 338"/>
                <a:gd name="T12" fmla="*/ 2147483646 w 123"/>
                <a:gd name="T13" fmla="*/ 2147483646 h 338"/>
                <a:gd name="T14" fmla="*/ 2147483646 w 123"/>
                <a:gd name="T15" fmla="*/ 2147483646 h 338"/>
                <a:gd name="T16" fmla="*/ 2147483646 w 123"/>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52" y="9"/>
                    <a:pt x="54" y="4"/>
                    <a:pt x="53"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8" name="Freeform 529">
              <a:extLst>
                <a:ext uri="{FF2B5EF4-FFF2-40B4-BE49-F238E27FC236}">
                  <a16:creationId xmlns:a16="http://schemas.microsoft.com/office/drawing/2014/main" id="{CF3F6783-CEF5-7D54-B250-BED564839C4C}"/>
                </a:ext>
              </a:extLst>
            </p:cNvPr>
            <p:cNvSpPr>
              <a:spLocks/>
            </p:cNvSpPr>
            <p:nvPr userDrawn="1"/>
          </p:nvSpPr>
          <p:spPr bwMode="auto">
            <a:xfrm>
              <a:off x="5732463" y="3357563"/>
              <a:ext cx="195263" cy="536575"/>
            </a:xfrm>
            <a:custGeom>
              <a:avLst/>
              <a:gdLst>
                <a:gd name="T0" fmla="*/ 2147483646 w 123"/>
                <a:gd name="T1" fmla="*/ 2147483646 h 338"/>
                <a:gd name="T2" fmla="*/ 2147483646 w 123"/>
                <a:gd name="T3" fmla="*/ 2147483646 h 338"/>
                <a:gd name="T4" fmla="*/ 0 w 123"/>
                <a:gd name="T5" fmla="*/ 2147483646 h 338"/>
                <a:gd name="T6" fmla="*/ 2147483646 w 123"/>
                <a:gd name="T7" fmla="*/ 2147483646 h 338"/>
                <a:gd name="T8" fmla="*/ 2147483646 w 123"/>
                <a:gd name="T9" fmla="*/ 2147483646 h 338"/>
                <a:gd name="T10" fmla="*/ 2147483646 w 123"/>
                <a:gd name="T11" fmla="*/ 2147483646 h 338"/>
                <a:gd name="T12" fmla="*/ 2147483646 w 123"/>
                <a:gd name="T13" fmla="*/ 2147483646 h 338"/>
                <a:gd name="T14" fmla="*/ 2147483646 w 123"/>
                <a:gd name="T15" fmla="*/ 2147483646 h 338"/>
                <a:gd name="T16" fmla="*/ 2147483646 w 123"/>
                <a:gd name="T17" fmla="*/ 2147483646 h 338"/>
                <a:gd name="T18" fmla="*/ 2147483646 w 123"/>
                <a:gd name="T19" fmla="*/ 2147483646 h 338"/>
                <a:gd name="T20" fmla="*/ 2147483646 w 123"/>
                <a:gd name="T21" fmla="*/ 2147483646 h 338"/>
                <a:gd name="T22" fmla="*/ 2147483646 w 123"/>
                <a:gd name="T23" fmla="*/ 2147483646 h 338"/>
                <a:gd name="T24" fmla="*/ 2147483646 w 123"/>
                <a:gd name="T25" fmla="*/ 2147483646 h 338"/>
                <a:gd name="T26" fmla="*/ 2147483646 w 123"/>
                <a:gd name="T27" fmla="*/ 2147483646 h 338"/>
                <a:gd name="T28" fmla="*/ 2147483646 w 123"/>
                <a:gd name="T29" fmla="*/ 2147483646 h 338"/>
                <a:gd name="T30" fmla="*/ 2147483646 w 123"/>
                <a:gd name="T31" fmla="*/ 2147483646 h 338"/>
                <a:gd name="T32" fmla="*/ 2147483646 w 123"/>
                <a:gd name="T33" fmla="*/ 2147483646 h 338"/>
                <a:gd name="T34" fmla="*/ 2147483646 w 123"/>
                <a:gd name="T35" fmla="*/ 2147483646 h 338"/>
                <a:gd name="T36" fmla="*/ 2147483646 w 123"/>
                <a:gd name="T37" fmla="*/ 2147483646 h 338"/>
                <a:gd name="T38" fmla="*/ 2147483646 w 123"/>
                <a:gd name="T39" fmla="*/ 2147483646 h 338"/>
                <a:gd name="T40" fmla="*/ 2147483646 w 123"/>
                <a:gd name="T41" fmla="*/ 2147483646 h 338"/>
                <a:gd name="T42" fmla="*/ 2147483646 w 123"/>
                <a:gd name="T43" fmla="*/ 2147483646 h 338"/>
                <a:gd name="T44" fmla="*/ 2147483646 w 123"/>
                <a:gd name="T45" fmla="*/ 2147483646 h 338"/>
                <a:gd name="T46" fmla="*/ 2147483646 w 123"/>
                <a:gd name="T47" fmla="*/ 2147483646 h 338"/>
                <a:gd name="T48" fmla="*/ 2147483646 w 123"/>
                <a:gd name="T49" fmla="*/ 2147483646 h 338"/>
                <a:gd name="T50" fmla="*/ 2147483646 w 123"/>
                <a:gd name="T51" fmla="*/ 2147483646 h 338"/>
                <a:gd name="T52" fmla="*/ 2147483646 w 123"/>
                <a:gd name="T53" fmla="*/ 2147483646 h 338"/>
                <a:gd name="T54" fmla="*/ 2147483646 w 123"/>
                <a:gd name="T55" fmla="*/ 2147483646 h 338"/>
                <a:gd name="T56" fmla="*/ 2147483646 w 123"/>
                <a:gd name="T57" fmla="*/ 2147483646 h 338"/>
                <a:gd name="T58" fmla="*/ 2147483646 w 123"/>
                <a:gd name="T59" fmla="*/ 2147483646 h 338"/>
                <a:gd name="T60" fmla="*/ 2147483646 w 123"/>
                <a:gd name="T61" fmla="*/ 2147483646 h 338"/>
                <a:gd name="T62" fmla="*/ 2147483646 w 123"/>
                <a:gd name="T63" fmla="*/ 2147483646 h 338"/>
                <a:gd name="T64" fmla="*/ 2147483646 w 123"/>
                <a:gd name="T65" fmla="*/ 2147483646 h 338"/>
                <a:gd name="T66" fmla="*/ 2147483646 w 123"/>
                <a:gd name="T67" fmla="*/ 2147483646 h 338"/>
                <a:gd name="T68" fmla="*/ 2147483646 w 123"/>
                <a:gd name="T69" fmla="*/ 2147483646 h 338"/>
                <a:gd name="T70" fmla="*/ 2147483646 w 123"/>
                <a:gd name="T71" fmla="*/ 2147483646 h 338"/>
                <a:gd name="T72" fmla="*/ 2147483646 w 123"/>
                <a:gd name="T73" fmla="*/ 2147483646 h 338"/>
                <a:gd name="T74" fmla="*/ 2147483646 w 123"/>
                <a:gd name="T75" fmla="*/ 2147483646 h 338"/>
                <a:gd name="T76" fmla="*/ 2147483646 w 123"/>
                <a:gd name="T77" fmla="*/ 2147483646 h 338"/>
                <a:gd name="T78" fmla="*/ 2147483646 w 123"/>
                <a:gd name="T79" fmla="*/ 2147483646 h 338"/>
                <a:gd name="T80" fmla="*/ 2147483646 w 123"/>
                <a:gd name="T81" fmla="*/ 2147483646 h 338"/>
                <a:gd name="T82" fmla="*/ 2147483646 w 123"/>
                <a:gd name="T83" fmla="*/ 2147483646 h 338"/>
                <a:gd name="T84" fmla="*/ 2147483646 w 123"/>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49" y="11"/>
                    <a:pt x="49" y="11"/>
                    <a:pt x="49"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1" y="8"/>
                    <a:pt x="51" y="8"/>
                    <a:pt x="51" y="8"/>
                  </a:cubicBezTo>
                  <a:cubicBezTo>
                    <a:pt x="51" y="8"/>
                    <a:pt x="51" y="8"/>
                    <a:pt x="51"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9" name="Freeform 530">
              <a:extLst>
                <a:ext uri="{FF2B5EF4-FFF2-40B4-BE49-F238E27FC236}">
                  <a16:creationId xmlns:a16="http://schemas.microsoft.com/office/drawing/2014/main" id="{1FC5FBE7-4550-EFC8-05BB-314DCA90C72E}"/>
                </a:ext>
              </a:extLst>
            </p:cNvPr>
            <p:cNvSpPr>
              <a:spLocks/>
            </p:cNvSpPr>
            <p:nvPr userDrawn="1"/>
          </p:nvSpPr>
          <p:spPr bwMode="auto">
            <a:xfrm>
              <a:off x="5726113" y="3328988"/>
              <a:ext cx="193675" cy="533400"/>
            </a:xfrm>
            <a:custGeom>
              <a:avLst/>
              <a:gdLst>
                <a:gd name="T0" fmla="*/ 2147483646 w 122"/>
                <a:gd name="T1" fmla="*/ 2147483646 h 336"/>
                <a:gd name="T2" fmla="*/ 2147483646 w 122"/>
                <a:gd name="T3" fmla="*/ 2147483646 h 336"/>
                <a:gd name="T4" fmla="*/ 2147483646 w 122"/>
                <a:gd name="T5" fmla="*/ 2147483646 h 336"/>
                <a:gd name="T6" fmla="*/ 2147483646 w 122"/>
                <a:gd name="T7" fmla="*/ 2147483646 h 336"/>
                <a:gd name="T8" fmla="*/ 2147483646 w 122"/>
                <a:gd name="T9" fmla="*/ 2147483646 h 336"/>
                <a:gd name="T10" fmla="*/ 2147483646 w 122"/>
                <a:gd name="T11" fmla="*/ 2147483646 h 336"/>
                <a:gd name="T12" fmla="*/ 2147483646 w 122"/>
                <a:gd name="T13" fmla="*/ 2147483646 h 336"/>
                <a:gd name="T14" fmla="*/ 2147483646 w 122"/>
                <a:gd name="T15" fmla="*/ 2147483646 h 336"/>
                <a:gd name="T16" fmla="*/ 2147483646 w 122"/>
                <a:gd name="T17" fmla="*/ 2147483646 h 336"/>
                <a:gd name="T18" fmla="*/ 2147483646 w 122"/>
                <a:gd name="T19" fmla="*/ 2147483646 h 336"/>
                <a:gd name="T20" fmla="*/ 2147483646 w 122"/>
                <a:gd name="T21" fmla="*/ 2147483646 h 336"/>
                <a:gd name="T22" fmla="*/ 2147483646 w 122"/>
                <a:gd name="T23" fmla="*/ 2147483646 h 336"/>
                <a:gd name="T24" fmla="*/ 2147483646 w 122"/>
                <a:gd name="T25" fmla="*/ 2147483646 h 336"/>
                <a:gd name="T26" fmla="*/ 2147483646 w 122"/>
                <a:gd name="T27" fmla="*/ 2147483646 h 336"/>
                <a:gd name="T28" fmla="*/ 2147483646 w 122"/>
                <a:gd name="T29" fmla="*/ 2147483646 h 336"/>
                <a:gd name="T30" fmla="*/ 2147483646 w 122"/>
                <a:gd name="T31" fmla="*/ 2147483646 h 336"/>
                <a:gd name="T32" fmla="*/ 2147483646 w 122"/>
                <a:gd name="T33" fmla="*/ 2147483646 h 336"/>
                <a:gd name="T34" fmla="*/ 2147483646 w 122"/>
                <a:gd name="T35" fmla="*/ 2147483646 h 336"/>
                <a:gd name="T36" fmla="*/ 2147483646 w 122"/>
                <a:gd name="T37" fmla="*/ 2147483646 h 336"/>
                <a:gd name="T38" fmla="*/ 2147483646 w 122"/>
                <a:gd name="T39" fmla="*/ 2147483646 h 336"/>
                <a:gd name="T40" fmla="*/ 2147483646 w 122"/>
                <a:gd name="T41" fmla="*/ 2147483646 h 336"/>
                <a:gd name="T42" fmla="*/ 2147483646 w 122"/>
                <a:gd name="T43" fmla="*/ 2147483646 h 336"/>
                <a:gd name="T44" fmla="*/ 2147483646 w 122"/>
                <a:gd name="T45" fmla="*/ 2147483646 h 336"/>
                <a:gd name="T46" fmla="*/ 2147483646 w 122"/>
                <a:gd name="T47" fmla="*/ 2147483646 h 336"/>
                <a:gd name="T48" fmla="*/ 2147483646 w 122"/>
                <a:gd name="T49" fmla="*/ 2147483646 h 336"/>
                <a:gd name="T50" fmla="*/ 2147483646 w 122"/>
                <a:gd name="T51" fmla="*/ 2147483646 h 336"/>
                <a:gd name="T52" fmla="*/ 2147483646 w 122"/>
                <a:gd name="T53" fmla="*/ 2147483646 h 336"/>
                <a:gd name="T54" fmla="*/ 2147483646 w 122"/>
                <a:gd name="T55" fmla="*/ 2147483646 h 336"/>
                <a:gd name="T56" fmla="*/ 2147483646 w 122"/>
                <a:gd name="T57" fmla="*/ 2147483646 h 336"/>
                <a:gd name="T58" fmla="*/ 2147483646 w 122"/>
                <a:gd name="T59" fmla="*/ 2147483646 h 336"/>
                <a:gd name="T60" fmla="*/ 2147483646 w 122"/>
                <a:gd name="T61" fmla="*/ 2147483646 h 336"/>
                <a:gd name="T62" fmla="*/ 2147483646 w 122"/>
                <a:gd name="T63" fmla="*/ 2147483646 h 336"/>
                <a:gd name="T64" fmla="*/ 0 w 122"/>
                <a:gd name="T65" fmla="*/ 2147483646 h 336"/>
                <a:gd name="T66" fmla="*/ 2147483646 w 122"/>
                <a:gd name="T67" fmla="*/ 2147483646 h 336"/>
                <a:gd name="T68" fmla="*/ 2147483646 w 122"/>
                <a:gd name="T69" fmla="*/ 2147483646 h 336"/>
                <a:gd name="T70" fmla="*/ 2147483646 w 122"/>
                <a:gd name="T71" fmla="*/ 2147483646 h 336"/>
                <a:gd name="T72" fmla="*/ 2147483646 w 122"/>
                <a:gd name="T73" fmla="*/ 2147483646 h 336"/>
                <a:gd name="T74" fmla="*/ 2147483646 w 122"/>
                <a:gd name="T75" fmla="*/ 2147483646 h 336"/>
                <a:gd name="T76" fmla="*/ 2147483646 w 122"/>
                <a:gd name="T77" fmla="*/ 2147483646 h 336"/>
                <a:gd name="T78" fmla="*/ 2147483646 w 122"/>
                <a:gd name="T79" fmla="*/ 2147483646 h 336"/>
                <a:gd name="T80" fmla="*/ 2147483646 w 122"/>
                <a:gd name="T81" fmla="*/ 2147483646 h 336"/>
                <a:gd name="T82" fmla="*/ 2147483646 w 122"/>
                <a:gd name="T83" fmla="*/ 2147483646 h 336"/>
                <a:gd name="T84" fmla="*/ 2147483646 w 122"/>
                <a:gd name="T85" fmla="*/ 2147483646 h 336"/>
                <a:gd name="T86" fmla="*/ 2147483646 w 122"/>
                <a:gd name="T87" fmla="*/ 2147483646 h 336"/>
                <a:gd name="T88" fmla="*/ 2147483646 w 122"/>
                <a:gd name="T89" fmla="*/ 2147483646 h 336"/>
                <a:gd name="T90" fmla="*/ 2147483646 w 122"/>
                <a:gd name="T91" fmla="*/ 2147483646 h 336"/>
                <a:gd name="T92" fmla="*/ 2147483646 w 122"/>
                <a:gd name="T93" fmla="*/ 2147483646 h 336"/>
                <a:gd name="T94" fmla="*/ 2147483646 w 122"/>
                <a:gd name="T95" fmla="*/ 2147483646 h 336"/>
                <a:gd name="T96" fmla="*/ 2147483646 w 122"/>
                <a:gd name="T97" fmla="*/ 2147483646 h 336"/>
                <a:gd name="T98" fmla="*/ 2147483646 w 122"/>
                <a:gd name="T99" fmla="*/ 2147483646 h 336"/>
                <a:gd name="T100" fmla="*/ 2147483646 w 122"/>
                <a:gd name="T101" fmla="*/ 2147483646 h 336"/>
                <a:gd name="T102" fmla="*/ 2147483646 w 122"/>
                <a:gd name="T103" fmla="*/ 2147483646 h 336"/>
                <a:gd name="T104" fmla="*/ 2147483646 w 122"/>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2" h="336">
                  <a:moveTo>
                    <a:pt x="53" y="0"/>
                  </a:move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9"/>
                    <a:pt x="122" y="319"/>
                    <a:pt x="122" y="319"/>
                  </a:cubicBezTo>
                  <a:cubicBezTo>
                    <a:pt x="122" y="319"/>
                    <a:pt x="122" y="319"/>
                    <a:pt x="122"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3"/>
                    <a:pt x="120" y="323"/>
                    <a:pt x="120" y="323"/>
                  </a:cubicBezTo>
                  <a:cubicBezTo>
                    <a:pt x="120" y="323"/>
                    <a:pt x="120" y="323"/>
                    <a:pt x="120" y="323"/>
                  </a:cubicBezTo>
                  <a:cubicBezTo>
                    <a:pt x="119" y="323"/>
                    <a:pt x="119" y="323"/>
                    <a:pt x="119" y="323"/>
                  </a:cubicBezTo>
                  <a:cubicBezTo>
                    <a:pt x="119" y="323"/>
                    <a:pt x="119" y="323"/>
                    <a:pt x="119" y="323"/>
                  </a:cubicBezTo>
                  <a:cubicBezTo>
                    <a:pt x="118" y="324"/>
                    <a:pt x="117" y="325"/>
                    <a:pt x="117" y="326"/>
                  </a:cubicBezTo>
                  <a:cubicBezTo>
                    <a:pt x="114" y="328"/>
                    <a:pt x="112" y="330"/>
                    <a:pt x="109" y="331"/>
                  </a:cubicBezTo>
                  <a:cubicBezTo>
                    <a:pt x="109" y="331"/>
                    <a:pt x="109" y="331"/>
                    <a:pt x="109" y="331"/>
                  </a:cubicBezTo>
                  <a:cubicBezTo>
                    <a:pt x="108" y="332"/>
                    <a:pt x="107" y="332"/>
                    <a:pt x="107" y="332"/>
                  </a:cubicBezTo>
                  <a:cubicBezTo>
                    <a:pt x="107" y="332"/>
                    <a:pt x="107" y="332"/>
                    <a:pt x="107" y="332"/>
                  </a:cubicBezTo>
                  <a:cubicBezTo>
                    <a:pt x="106" y="332"/>
                    <a:pt x="106" y="332"/>
                    <a:pt x="106" y="332"/>
                  </a:cubicBezTo>
                  <a:cubicBezTo>
                    <a:pt x="106" y="332"/>
                    <a:pt x="106" y="332"/>
                    <a:pt x="106" y="332"/>
                  </a:cubicBezTo>
                  <a:cubicBezTo>
                    <a:pt x="106" y="333"/>
                    <a:pt x="106" y="333"/>
                    <a:pt x="106" y="333"/>
                  </a:cubicBezTo>
                  <a:cubicBezTo>
                    <a:pt x="106" y="333"/>
                    <a:pt x="106" y="333"/>
                    <a:pt x="106" y="333"/>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4"/>
                    <a:pt x="103" y="334"/>
                    <a:pt x="103" y="334"/>
                  </a:cubicBezTo>
                  <a:cubicBezTo>
                    <a:pt x="103" y="334"/>
                    <a:pt x="103" y="334"/>
                    <a:pt x="103" y="334"/>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0" y="334"/>
                    <a:pt x="100" y="334"/>
                    <a:pt x="100" y="334"/>
                  </a:cubicBezTo>
                  <a:cubicBezTo>
                    <a:pt x="100" y="334"/>
                    <a:pt x="100" y="334"/>
                    <a:pt x="100" y="334"/>
                  </a:cubicBezTo>
                  <a:cubicBezTo>
                    <a:pt x="100" y="335"/>
                    <a:pt x="100" y="335"/>
                    <a:pt x="100" y="335"/>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6"/>
                    <a:pt x="93" y="336"/>
                    <a:pt x="93" y="336"/>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8" y="336"/>
                    <a:pt x="88" y="336"/>
                    <a:pt x="88" y="336"/>
                  </a:cubicBezTo>
                  <a:cubicBezTo>
                    <a:pt x="87" y="336"/>
                    <a:pt x="87" y="336"/>
                    <a:pt x="87" y="336"/>
                  </a:cubicBezTo>
                  <a:cubicBezTo>
                    <a:pt x="86" y="336"/>
                    <a:pt x="86" y="336"/>
                    <a:pt x="86" y="336"/>
                  </a:cubicBezTo>
                  <a:cubicBezTo>
                    <a:pt x="86" y="336"/>
                    <a:pt x="86" y="336"/>
                    <a:pt x="86" y="336"/>
                  </a:cubicBezTo>
                  <a:cubicBezTo>
                    <a:pt x="86" y="336"/>
                    <a:pt x="86" y="336"/>
                    <a:pt x="86" y="336"/>
                  </a:cubicBezTo>
                  <a:cubicBezTo>
                    <a:pt x="85" y="336"/>
                    <a:pt x="85" y="336"/>
                    <a:pt x="85" y="336"/>
                  </a:cubicBezTo>
                  <a:cubicBezTo>
                    <a:pt x="84" y="335"/>
                    <a:pt x="84" y="335"/>
                    <a:pt x="84" y="335"/>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2" y="335"/>
                    <a:pt x="82" y="335"/>
                    <a:pt x="82" y="335"/>
                  </a:cubicBezTo>
                  <a:cubicBezTo>
                    <a:pt x="81" y="335"/>
                    <a:pt x="81" y="335"/>
                    <a:pt x="81" y="335"/>
                  </a:cubicBezTo>
                  <a:cubicBezTo>
                    <a:pt x="80" y="335"/>
                    <a:pt x="80" y="335"/>
                    <a:pt x="80" y="335"/>
                  </a:cubicBezTo>
                  <a:cubicBezTo>
                    <a:pt x="80" y="335"/>
                    <a:pt x="80" y="335"/>
                    <a:pt x="80" y="335"/>
                  </a:cubicBezTo>
                  <a:cubicBezTo>
                    <a:pt x="79" y="334"/>
                    <a:pt x="79" y="334"/>
                    <a:pt x="79" y="334"/>
                  </a:cubicBezTo>
                  <a:cubicBezTo>
                    <a:pt x="74"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1" y="10"/>
                    <a:pt x="51" y="10"/>
                    <a:pt x="51" y="10"/>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lnTo>
                    <a:pt x="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 name="Freeform 531">
              <a:extLst>
                <a:ext uri="{FF2B5EF4-FFF2-40B4-BE49-F238E27FC236}">
                  <a16:creationId xmlns:a16="http://schemas.microsoft.com/office/drawing/2014/main" id="{B60F3506-BE28-D239-DF34-6DA250DF9335}"/>
                </a:ext>
              </a:extLst>
            </p:cNvPr>
            <p:cNvSpPr>
              <a:spLocks/>
            </p:cNvSpPr>
            <p:nvPr userDrawn="1"/>
          </p:nvSpPr>
          <p:spPr bwMode="auto">
            <a:xfrm>
              <a:off x="5665788"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6" y="99"/>
                    <a:pt x="125" y="98"/>
                    <a:pt x="62" y="63"/>
                  </a:cubicBezTo>
                  <a:cubicBezTo>
                    <a:pt x="31" y="45"/>
                    <a:pt x="15" y="23"/>
                    <a:pt x="14" y="0"/>
                  </a:cubicBezTo>
                  <a:cubicBezTo>
                    <a:pt x="0" y="0"/>
                    <a:pt x="0" y="0"/>
                    <a:pt x="0" y="0"/>
                  </a:cubicBezTo>
                  <a:cubicBezTo>
                    <a:pt x="1" y="26"/>
                    <a:pt x="18" y="52"/>
                    <a:pt x="53" y="73"/>
                  </a:cubicBezTo>
                  <a:cubicBezTo>
                    <a:pt x="121" y="113"/>
                    <a:pt x="231" y="114"/>
                    <a:pt x="297"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1" name="Freeform 532">
              <a:extLst>
                <a:ext uri="{FF2B5EF4-FFF2-40B4-BE49-F238E27FC236}">
                  <a16:creationId xmlns:a16="http://schemas.microsoft.com/office/drawing/2014/main" id="{EC9043E9-BC78-B851-A2B7-942126F0019C}"/>
                </a:ext>
              </a:extLst>
            </p:cNvPr>
            <p:cNvSpPr>
              <a:spLocks/>
            </p:cNvSpPr>
            <p:nvPr userDrawn="1"/>
          </p:nvSpPr>
          <p:spPr bwMode="auto">
            <a:xfrm>
              <a:off x="5665788"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7" y="90"/>
                  </a:cubicBezTo>
                  <a:cubicBezTo>
                    <a:pt x="231" y="129"/>
                    <a:pt x="121" y="128"/>
                    <a:pt x="53" y="88"/>
                  </a:cubicBezTo>
                  <a:cubicBezTo>
                    <a:pt x="18" y="68"/>
                    <a:pt x="0" y="41"/>
                    <a:pt x="0" y="14"/>
                  </a:cubicBezTo>
                  <a:cubicBezTo>
                    <a:pt x="0" y="0"/>
                    <a:pt x="0" y="0"/>
                    <a:pt x="0" y="0"/>
                  </a:cubicBezTo>
                  <a:cubicBezTo>
                    <a:pt x="0" y="26"/>
                    <a:pt x="18" y="53"/>
                    <a:pt x="53" y="74"/>
                  </a:cubicBezTo>
                  <a:cubicBezTo>
                    <a:pt x="121" y="114"/>
                    <a:pt x="231" y="115"/>
                    <a:pt x="297"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2" name="Freeform 533">
              <a:extLst>
                <a:ext uri="{FF2B5EF4-FFF2-40B4-BE49-F238E27FC236}">
                  <a16:creationId xmlns:a16="http://schemas.microsoft.com/office/drawing/2014/main" id="{10A1CE43-3BB5-4660-21AF-B3B37E52D3A1}"/>
                </a:ext>
              </a:extLst>
            </p:cNvPr>
            <p:cNvSpPr>
              <a:spLocks/>
            </p:cNvSpPr>
            <p:nvPr userDrawn="1"/>
          </p:nvSpPr>
          <p:spPr bwMode="auto">
            <a:xfrm>
              <a:off x="5732463" y="3357563"/>
              <a:ext cx="195263" cy="536575"/>
            </a:xfrm>
            <a:custGeom>
              <a:avLst/>
              <a:gdLst>
                <a:gd name="T0" fmla="*/ 2147483646 w 123"/>
                <a:gd name="T1" fmla="*/ 0 h 338"/>
                <a:gd name="T2" fmla="*/ 2147483646 w 123"/>
                <a:gd name="T3" fmla="*/ 2147483646 h 338"/>
                <a:gd name="T4" fmla="*/ 2147483646 w 123"/>
                <a:gd name="T5" fmla="*/ 2147483646 h 338"/>
                <a:gd name="T6" fmla="*/ 2147483646 w 123"/>
                <a:gd name="T7" fmla="*/ 2147483646 h 338"/>
                <a:gd name="T8" fmla="*/ 2147483646 w 123"/>
                <a:gd name="T9" fmla="*/ 2147483646 h 338"/>
                <a:gd name="T10" fmla="*/ 0 w 123"/>
                <a:gd name="T11" fmla="*/ 2147483646 h 338"/>
                <a:gd name="T12" fmla="*/ 2147483646 w 123"/>
                <a:gd name="T13" fmla="*/ 2147483646 h 338"/>
                <a:gd name="T14" fmla="*/ 2147483646 w 123"/>
                <a:gd name="T15" fmla="*/ 2147483646 h 338"/>
                <a:gd name="T16" fmla="*/ 2147483646 w 123"/>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52" y="9"/>
                    <a:pt x="54" y="4"/>
                    <a:pt x="53"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3" name="Freeform 534">
              <a:extLst>
                <a:ext uri="{FF2B5EF4-FFF2-40B4-BE49-F238E27FC236}">
                  <a16:creationId xmlns:a16="http://schemas.microsoft.com/office/drawing/2014/main" id="{6568FDF5-5482-35D8-D276-C56FCF54E1B4}"/>
                </a:ext>
              </a:extLst>
            </p:cNvPr>
            <p:cNvSpPr>
              <a:spLocks/>
            </p:cNvSpPr>
            <p:nvPr userDrawn="1"/>
          </p:nvSpPr>
          <p:spPr bwMode="auto">
            <a:xfrm>
              <a:off x="5732463" y="3357563"/>
              <a:ext cx="195263" cy="536575"/>
            </a:xfrm>
            <a:custGeom>
              <a:avLst/>
              <a:gdLst>
                <a:gd name="T0" fmla="*/ 2147483646 w 123"/>
                <a:gd name="T1" fmla="*/ 2147483646 h 338"/>
                <a:gd name="T2" fmla="*/ 2147483646 w 123"/>
                <a:gd name="T3" fmla="*/ 2147483646 h 338"/>
                <a:gd name="T4" fmla="*/ 0 w 123"/>
                <a:gd name="T5" fmla="*/ 2147483646 h 338"/>
                <a:gd name="T6" fmla="*/ 2147483646 w 123"/>
                <a:gd name="T7" fmla="*/ 2147483646 h 338"/>
                <a:gd name="T8" fmla="*/ 2147483646 w 123"/>
                <a:gd name="T9" fmla="*/ 2147483646 h 338"/>
                <a:gd name="T10" fmla="*/ 2147483646 w 123"/>
                <a:gd name="T11" fmla="*/ 2147483646 h 338"/>
                <a:gd name="T12" fmla="*/ 2147483646 w 123"/>
                <a:gd name="T13" fmla="*/ 2147483646 h 338"/>
                <a:gd name="T14" fmla="*/ 2147483646 w 123"/>
                <a:gd name="T15" fmla="*/ 2147483646 h 338"/>
                <a:gd name="T16" fmla="*/ 2147483646 w 123"/>
                <a:gd name="T17" fmla="*/ 2147483646 h 338"/>
                <a:gd name="T18" fmla="*/ 2147483646 w 123"/>
                <a:gd name="T19" fmla="*/ 2147483646 h 338"/>
                <a:gd name="T20" fmla="*/ 2147483646 w 123"/>
                <a:gd name="T21" fmla="*/ 2147483646 h 338"/>
                <a:gd name="T22" fmla="*/ 2147483646 w 123"/>
                <a:gd name="T23" fmla="*/ 2147483646 h 338"/>
                <a:gd name="T24" fmla="*/ 2147483646 w 123"/>
                <a:gd name="T25" fmla="*/ 2147483646 h 338"/>
                <a:gd name="T26" fmla="*/ 2147483646 w 123"/>
                <a:gd name="T27" fmla="*/ 2147483646 h 338"/>
                <a:gd name="T28" fmla="*/ 2147483646 w 123"/>
                <a:gd name="T29" fmla="*/ 2147483646 h 338"/>
                <a:gd name="T30" fmla="*/ 2147483646 w 123"/>
                <a:gd name="T31" fmla="*/ 2147483646 h 338"/>
                <a:gd name="T32" fmla="*/ 2147483646 w 123"/>
                <a:gd name="T33" fmla="*/ 2147483646 h 338"/>
                <a:gd name="T34" fmla="*/ 2147483646 w 123"/>
                <a:gd name="T35" fmla="*/ 2147483646 h 338"/>
                <a:gd name="T36" fmla="*/ 2147483646 w 123"/>
                <a:gd name="T37" fmla="*/ 2147483646 h 338"/>
                <a:gd name="T38" fmla="*/ 2147483646 w 123"/>
                <a:gd name="T39" fmla="*/ 2147483646 h 338"/>
                <a:gd name="T40" fmla="*/ 2147483646 w 123"/>
                <a:gd name="T41" fmla="*/ 2147483646 h 338"/>
                <a:gd name="T42" fmla="*/ 2147483646 w 123"/>
                <a:gd name="T43" fmla="*/ 2147483646 h 338"/>
                <a:gd name="T44" fmla="*/ 2147483646 w 123"/>
                <a:gd name="T45" fmla="*/ 2147483646 h 338"/>
                <a:gd name="T46" fmla="*/ 2147483646 w 123"/>
                <a:gd name="T47" fmla="*/ 2147483646 h 338"/>
                <a:gd name="T48" fmla="*/ 2147483646 w 123"/>
                <a:gd name="T49" fmla="*/ 2147483646 h 338"/>
                <a:gd name="T50" fmla="*/ 2147483646 w 123"/>
                <a:gd name="T51" fmla="*/ 2147483646 h 338"/>
                <a:gd name="T52" fmla="*/ 2147483646 w 123"/>
                <a:gd name="T53" fmla="*/ 2147483646 h 338"/>
                <a:gd name="T54" fmla="*/ 2147483646 w 123"/>
                <a:gd name="T55" fmla="*/ 2147483646 h 338"/>
                <a:gd name="T56" fmla="*/ 2147483646 w 123"/>
                <a:gd name="T57" fmla="*/ 2147483646 h 338"/>
                <a:gd name="T58" fmla="*/ 2147483646 w 123"/>
                <a:gd name="T59" fmla="*/ 2147483646 h 338"/>
                <a:gd name="T60" fmla="*/ 2147483646 w 123"/>
                <a:gd name="T61" fmla="*/ 2147483646 h 338"/>
                <a:gd name="T62" fmla="*/ 2147483646 w 123"/>
                <a:gd name="T63" fmla="*/ 2147483646 h 338"/>
                <a:gd name="T64" fmla="*/ 2147483646 w 123"/>
                <a:gd name="T65" fmla="*/ 2147483646 h 338"/>
                <a:gd name="T66" fmla="*/ 2147483646 w 123"/>
                <a:gd name="T67" fmla="*/ 2147483646 h 338"/>
                <a:gd name="T68" fmla="*/ 2147483646 w 123"/>
                <a:gd name="T69" fmla="*/ 2147483646 h 338"/>
                <a:gd name="T70" fmla="*/ 2147483646 w 123"/>
                <a:gd name="T71" fmla="*/ 2147483646 h 338"/>
                <a:gd name="T72" fmla="*/ 2147483646 w 123"/>
                <a:gd name="T73" fmla="*/ 2147483646 h 338"/>
                <a:gd name="T74" fmla="*/ 2147483646 w 123"/>
                <a:gd name="T75" fmla="*/ 2147483646 h 338"/>
                <a:gd name="T76" fmla="*/ 2147483646 w 123"/>
                <a:gd name="T77" fmla="*/ 2147483646 h 338"/>
                <a:gd name="T78" fmla="*/ 2147483646 w 123"/>
                <a:gd name="T79" fmla="*/ 2147483646 h 338"/>
                <a:gd name="T80" fmla="*/ 2147483646 w 123"/>
                <a:gd name="T81" fmla="*/ 2147483646 h 338"/>
                <a:gd name="T82" fmla="*/ 2147483646 w 123"/>
                <a:gd name="T83" fmla="*/ 2147483646 h 338"/>
                <a:gd name="T84" fmla="*/ 2147483646 w 123"/>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49" y="11"/>
                    <a:pt x="49" y="11"/>
                    <a:pt x="49"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1" y="8"/>
                    <a:pt x="51" y="8"/>
                    <a:pt x="51" y="8"/>
                  </a:cubicBezTo>
                  <a:cubicBezTo>
                    <a:pt x="51" y="8"/>
                    <a:pt x="51" y="8"/>
                    <a:pt x="51"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4" name="Freeform 535">
              <a:extLst>
                <a:ext uri="{FF2B5EF4-FFF2-40B4-BE49-F238E27FC236}">
                  <a16:creationId xmlns:a16="http://schemas.microsoft.com/office/drawing/2014/main" id="{97FBA6EE-8250-ACDA-0F6E-530A0423BF5F}"/>
                </a:ext>
              </a:extLst>
            </p:cNvPr>
            <p:cNvSpPr>
              <a:spLocks/>
            </p:cNvSpPr>
            <p:nvPr userDrawn="1"/>
          </p:nvSpPr>
          <p:spPr bwMode="auto">
            <a:xfrm>
              <a:off x="5726113" y="3328988"/>
              <a:ext cx="193675" cy="533400"/>
            </a:xfrm>
            <a:custGeom>
              <a:avLst/>
              <a:gdLst>
                <a:gd name="T0" fmla="*/ 2147483646 w 122"/>
                <a:gd name="T1" fmla="*/ 2147483646 h 336"/>
                <a:gd name="T2" fmla="*/ 2147483646 w 122"/>
                <a:gd name="T3" fmla="*/ 2147483646 h 336"/>
                <a:gd name="T4" fmla="*/ 2147483646 w 122"/>
                <a:gd name="T5" fmla="*/ 2147483646 h 336"/>
                <a:gd name="T6" fmla="*/ 2147483646 w 122"/>
                <a:gd name="T7" fmla="*/ 2147483646 h 336"/>
                <a:gd name="T8" fmla="*/ 2147483646 w 122"/>
                <a:gd name="T9" fmla="*/ 2147483646 h 336"/>
                <a:gd name="T10" fmla="*/ 2147483646 w 122"/>
                <a:gd name="T11" fmla="*/ 2147483646 h 336"/>
                <a:gd name="T12" fmla="*/ 2147483646 w 122"/>
                <a:gd name="T13" fmla="*/ 2147483646 h 336"/>
                <a:gd name="T14" fmla="*/ 2147483646 w 122"/>
                <a:gd name="T15" fmla="*/ 2147483646 h 336"/>
                <a:gd name="T16" fmla="*/ 2147483646 w 122"/>
                <a:gd name="T17" fmla="*/ 2147483646 h 336"/>
                <a:gd name="T18" fmla="*/ 2147483646 w 122"/>
                <a:gd name="T19" fmla="*/ 2147483646 h 336"/>
                <a:gd name="T20" fmla="*/ 2147483646 w 122"/>
                <a:gd name="T21" fmla="*/ 2147483646 h 336"/>
                <a:gd name="T22" fmla="*/ 2147483646 w 122"/>
                <a:gd name="T23" fmla="*/ 2147483646 h 336"/>
                <a:gd name="T24" fmla="*/ 2147483646 w 122"/>
                <a:gd name="T25" fmla="*/ 2147483646 h 336"/>
                <a:gd name="T26" fmla="*/ 2147483646 w 122"/>
                <a:gd name="T27" fmla="*/ 2147483646 h 336"/>
                <a:gd name="T28" fmla="*/ 2147483646 w 122"/>
                <a:gd name="T29" fmla="*/ 2147483646 h 336"/>
                <a:gd name="T30" fmla="*/ 2147483646 w 122"/>
                <a:gd name="T31" fmla="*/ 2147483646 h 336"/>
                <a:gd name="T32" fmla="*/ 2147483646 w 122"/>
                <a:gd name="T33" fmla="*/ 2147483646 h 336"/>
                <a:gd name="T34" fmla="*/ 2147483646 w 122"/>
                <a:gd name="T35" fmla="*/ 2147483646 h 336"/>
                <a:gd name="T36" fmla="*/ 2147483646 w 122"/>
                <a:gd name="T37" fmla="*/ 2147483646 h 336"/>
                <a:gd name="T38" fmla="*/ 2147483646 w 122"/>
                <a:gd name="T39" fmla="*/ 2147483646 h 336"/>
                <a:gd name="T40" fmla="*/ 2147483646 w 122"/>
                <a:gd name="T41" fmla="*/ 2147483646 h 336"/>
                <a:gd name="T42" fmla="*/ 2147483646 w 122"/>
                <a:gd name="T43" fmla="*/ 2147483646 h 336"/>
                <a:gd name="T44" fmla="*/ 2147483646 w 122"/>
                <a:gd name="T45" fmla="*/ 2147483646 h 336"/>
                <a:gd name="T46" fmla="*/ 2147483646 w 122"/>
                <a:gd name="T47" fmla="*/ 2147483646 h 336"/>
                <a:gd name="T48" fmla="*/ 2147483646 w 122"/>
                <a:gd name="T49" fmla="*/ 2147483646 h 336"/>
                <a:gd name="T50" fmla="*/ 2147483646 w 122"/>
                <a:gd name="T51" fmla="*/ 2147483646 h 336"/>
                <a:gd name="T52" fmla="*/ 2147483646 w 122"/>
                <a:gd name="T53" fmla="*/ 2147483646 h 336"/>
                <a:gd name="T54" fmla="*/ 2147483646 w 122"/>
                <a:gd name="T55" fmla="*/ 2147483646 h 336"/>
                <a:gd name="T56" fmla="*/ 2147483646 w 122"/>
                <a:gd name="T57" fmla="*/ 2147483646 h 336"/>
                <a:gd name="T58" fmla="*/ 2147483646 w 122"/>
                <a:gd name="T59" fmla="*/ 2147483646 h 336"/>
                <a:gd name="T60" fmla="*/ 2147483646 w 122"/>
                <a:gd name="T61" fmla="*/ 2147483646 h 336"/>
                <a:gd name="T62" fmla="*/ 2147483646 w 122"/>
                <a:gd name="T63" fmla="*/ 2147483646 h 336"/>
                <a:gd name="T64" fmla="*/ 0 w 122"/>
                <a:gd name="T65" fmla="*/ 2147483646 h 336"/>
                <a:gd name="T66" fmla="*/ 2147483646 w 122"/>
                <a:gd name="T67" fmla="*/ 2147483646 h 336"/>
                <a:gd name="T68" fmla="*/ 2147483646 w 122"/>
                <a:gd name="T69" fmla="*/ 2147483646 h 336"/>
                <a:gd name="T70" fmla="*/ 2147483646 w 122"/>
                <a:gd name="T71" fmla="*/ 2147483646 h 336"/>
                <a:gd name="T72" fmla="*/ 2147483646 w 122"/>
                <a:gd name="T73" fmla="*/ 2147483646 h 336"/>
                <a:gd name="T74" fmla="*/ 2147483646 w 122"/>
                <a:gd name="T75" fmla="*/ 2147483646 h 336"/>
                <a:gd name="T76" fmla="*/ 2147483646 w 122"/>
                <a:gd name="T77" fmla="*/ 2147483646 h 336"/>
                <a:gd name="T78" fmla="*/ 2147483646 w 122"/>
                <a:gd name="T79" fmla="*/ 2147483646 h 336"/>
                <a:gd name="T80" fmla="*/ 2147483646 w 122"/>
                <a:gd name="T81" fmla="*/ 2147483646 h 336"/>
                <a:gd name="T82" fmla="*/ 2147483646 w 122"/>
                <a:gd name="T83" fmla="*/ 2147483646 h 336"/>
                <a:gd name="T84" fmla="*/ 2147483646 w 122"/>
                <a:gd name="T85" fmla="*/ 2147483646 h 336"/>
                <a:gd name="T86" fmla="*/ 2147483646 w 122"/>
                <a:gd name="T87" fmla="*/ 2147483646 h 336"/>
                <a:gd name="T88" fmla="*/ 2147483646 w 122"/>
                <a:gd name="T89" fmla="*/ 2147483646 h 336"/>
                <a:gd name="T90" fmla="*/ 2147483646 w 122"/>
                <a:gd name="T91" fmla="*/ 2147483646 h 336"/>
                <a:gd name="T92" fmla="*/ 2147483646 w 122"/>
                <a:gd name="T93" fmla="*/ 2147483646 h 336"/>
                <a:gd name="T94" fmla="*/ 2147483646 w 122"/>
                <a:gd name="T95" fmla="*/ 2147483646 h 336"/>
                <a:gd name="T96" fmla="*/ 2147483646 w 122"/>
                <a:gd name="T97" fmla="*/ 2147483646 h 336"/>
                <a:gd name="T98" fmla="*/ 2147483646 w 122"/>
                <a:gd name="T99" fmla="*/ 2147483646 h 336"/>
                <a:gd name="T100" fmla="*/ 2147483646 w 122"/>
                <a:gd name="T101" fmla="*/ 2147483646 h 336"/>
                <a:gd name="T102" fmla="*/ 2147483646 w 122"/>
                <a:gd name="T103" fmla="*/ 2147483646 h 336"/>
                <a:gd name="T104" fmla="*/ 2147483646 w 122"/>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2" h="336">
                  <a:moveTo>
                    <a:pt x="53" y="0"/>
                  </a:move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9"/>
                    <a:pt x="122" y="319"/>
                    <a:pt x="122" y="319"/>
                  </a:cubicBezTo>
                  <a:cubicBezTo>
                    <a:pt x="122" y="319"/>
                    <a:pt x="122" y="319"/>
                    <a:pt x="122"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3"/>
                    <a:pt x="120" y="323"/>
                    <a:pt x="120" y="323"/>
                  </a:cubicBezTo>
                  <a:cubicBezTo>
                    <a:pt x="120" y="323"/>
                    <a:pt x="120" y="323"/>
                    <a:pt x="120" y="323"/>
                  </a:cubicBezTo>
                  <a:cubicBezTo>
                    <a:pt x="119" y="323"/>
                    <a:pt x="119" y="323"/>
                    <a:pt x="119" y="323"/>
                  </a:cubicBezTo>
                  <a:cubicBezTo>
                    <a:pt x="119" y="323"/>
                    <a:pt x="119" y="323"/>
                    <a:pt x="119" y="323"/>
                  </a:cubicBezTo>
                  <a:cubicBezTo>
                    <a:pt x="118" y="324"/>
                    <a:pt x="117" y="325"/>
                    <a:pt x="117" y="326"/>
                  </a:cubicBezTo>
                  <a:cubicBezTo>
                    <a:pt x="114" y="328"/>
                    <a:pt x="112" y="330"/>
                    <a:pt x="109" y="331"/>
                  </a:cubicBezTo>
                  <a:cubicBezTo>
                    <a:pt x="109" y="331"/>
                    <a:pt x="109" y="331"/>
                    <a:pt x="109" y="331"/>
                  </a:cubicBezTo>
                  <a:cubicBezTo>
                    <a:pt x="108" y="332"/>
                    <a:pt x="107" y="332"/>
                    <a:pt x="107" y="332"/>
                  </a:cubicBezTo>
                  <a:cubicBezTo>
                    <a:pt x="107" y="332"/>
                    <a:pt x="107" y="332"/>
                    <a:pt x="107" y="332"/>
                  </a:cubicBezTo>
                  <a:cubicBezTo>
                    <a:pt x="106" y="332"/>
                    <a:pt x="106" y="332"/>
                    <a:pt x="106" y="332"/>
                  </a:cubicBezTo>
                  <a:cubicBezTo>
                    <a:pt x="106" y="332"/>
                    <a:pt x="106" y="332"/>
                    <a:pt x="106" y="332"/>
                  </a:cubicBezTo>
                  <a:cubicBezTo>
                    <a:pt x="106" y="333"/>
                    <a:pt x="106" y="333"/>
                    <a:pt x="106" y="333"/>
                  </a:cubicBezTo>
                  <a:cubicBezTo>
                    <a:pt x="106" y="333"/>
                    <a:pt x="106" y="333"/>
                    <a:pt x="106" y="333"/>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4"/>
                    <a:pt x="103" y="334"/>
                    <a:pt x="103" y="334"/>
                  </a:cubicBezTo>
                  <a:cubicBezTo>
                    <a:pt x="103" y="334"/>
                    <a:pt x="103" y="334"/>
                    <a:pt x="103" y="334"/>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0" y="334"/>
                    <a:pt x="100" y="334"/>
                    <a:pt x="100" y="334"/>
                  </a:cubicBezTo>
                  <a:cubicBezTo>
                    <a:pt x="100" y="334"/>
                    <a:pt x="100" y="334"/>
                    <a:pt x="100" y="334"/>
                  </a:cubicBezTo>
                  <a:cubicBezTo>
                    <a:pt x="100" y="335"/>
                    <a:pt x="100" y="335"/>
                    <a:pt x="100" y="335"/>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6"/>
                    <a:pt x="93" y="336"/>
                    <a:pt x="93" y="336"/>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8" y="336"/>
                    <a:pt x="88" y="336"/>
                    <a:pt x="88" y="336"/>
                  </a:cubicBezTo>
                  <a:cubicBezTo>
                    <a:pt x="87" y="336"/>
                    <a:pt x="87" y="336"/>
                    <a:pt x="87" y="336"/>
                  </a:cubicBezTo>
                  <a:cubicBezTo>
                    <a:pt x="86" y="336"/>
                    <a:pt x="86" y="336"/>
                    <a:pt x="86" y="336"/>
                  </a:cubicBezTo>
                  <a:cubicBezTo>
                    <a:pt x="86" y="336"/>
                    <a:pt x="86" y="336"/>
                    <a:pt x="86" y="336"/>
                  </a:cubicBezTo>
                  <a:cubicBezTo>
                    <a:pt x="86" y="336"/>
                    <a:pt x="86" y="336"/>
                    <a:pt x="86" y="336"/>
                  </a:cubicBezTo>
                  <a:cubicBezTo>
                    <a:pt x="85" y="336"/>
                    <a:pt x="85" y="336"/>
                    <a:pt x="85" y="336"/>
                  </a:cubicBezTo>
                  <a:cubicBezTo>
                    <a:pt x="84" y="335"/>
                    <a:pt x="84" y="335"/>
                    <a:pt x="84" y="335"/>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2" y="335"/>
                    <a:pt x="82" y="335"/>
                    <a:pt x="82" y="335"/>
                  </a:cubicBezTo>
                  <a:cubicBezTo>
                    <a:pt x="81" y="335"/>
                    <a:pt x="81" y="335"/>
                    <a:pt x="81" y="335"/>
                  </a:cubicBezTo>
                  <a:cubicBezTo>
                    <a:pt x="80" y="335"/>
                    <a:pt x="80" y="335"/>
                    <a:pt x="80" y="335"/>
                  </a:cubicBezTo>
                  <a:cubicBezTo>
                    <a:pt x="80" y="335"/>
                    <a:pt x="80" y="335"/>
                    <a:pt x="80" y="335"/>
                  </a:cubicBezTo>
                  <a:cubicBezTo>
                    <a:pt x="79" y="334"/>
                    <a:pt x="79" y="334"/>
                    <a:pt x="79" y="334"/>
                  </a:cubicBezTo>
                  <a:cubicBezTo>
                    <a:pt x="74"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1" y="10"/>
                    <a:pt x="51" y="10"/>
                    <a:pt x="51" y="10"/>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lnTo>
                    <a:pt x="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5" name="Freeform 536">
              <a:extLst>
                <a:ext uri="{FF2B5EF4-FFF2-40B4-BE49-F238E27FC236}">
                  <a16:creationId xmlns:a16="http://schemas.microsoft.com/office/drawing/2014/main" id="{165789B1-38A9-D3E9-31AE-01D876FFB622}"/>
                </a:ext>
              </a:extLst>
            </p:cNvPr>
            <p:cNvSpPr>
              <a:spLocks/>
            </p:cNvSpPr>
            <p:nvPr userDrawn="1"/>
          </p:nvSpPr>
          <p:spPr bwMode="auto">
            <a:xfrm>
              <a:off x="5665788"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6" y="99"/>
                    <a:pt x="125" y="98"/>
                    <a:pt x="62" y="63"/>
                  </a:cubicBezTo>
                  <a:cubicBezTo>
                    <a:pt x="31" y="45"/>
                    <a:pt x="15" y="23"/>
                    <a:pt x="14" y="0"/>
                  </a:cubicBezTo>
                  <a:cubicBezTo>
                    <a:pt x="0" y="0"/>
                    <a:pt x="0" y="0"/>
                    <a:pt x="0" y="0"/>
                  </a:cubicBezTo>
                  <a:cubicBezTo>
                    <a:pt x="1" y="26"/>
                    <a:pt x="18" y="52"/>
                    <a:pt x="53" y="73"/>
                  </a:cubicBezTo>
                  <a:cubicBezTo>
                    <a:pt x="121" y="113"/>
                    <a:pt x="231" y="114"/>
                    <a:pt x="297"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6" name="Freeform 537">
              <a:extLst>
                <a:ext uri="{FF2B5EF4-FFF2-40B4-BE49-F238E27FC236}">
                  <a16:creationId xmlns:a16="http://schemas.microsoft.com/office/drawing/2014/main" id="{7CF5F76B-4E95-3CB8-C288-880A743D2A1C}"/>
                </a:ext>
              </a:extLst>
            </p:cNvPr>
            <p:cNvSpPr>
              <a:spLocks/>
            </p:cNvSpPr>
            <p:nvPr userDrawn="1"/>
          </p:nvSpPr>
          <p:spPr bwMode="auto">
            <a:xfrm>
              <a:off x="5665788"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7" y="90"/>
                  </a:cubicBezTo>
                  <a:cubicBezTo>
                    <a:pt x="231" y="129"/>
                    <a:pt x="121" y="128"/>
                    <a:pt x="53" y="88"/>
                  </a:cubicBezTo>
                  <a:cubicBezTo>
                    <a:pt x="18" y="68"/>
                    <a:pt x="0" y="41"/>
                    <a:pt x="0" y="14"/>
                  </a:cubicBezTo>
                  <a:cubicBezTo>
                    <a:pt x="0" y="0"/>
                    <a:pt x="0" y="0"/>
                    <a:pt x="0" y="0"/>
                  </a:cubicBezTo>
                  <a:cubicBezTo>
                    <a:pt x="0" y="26"/>
                    <a:pt x="18" y="53"/>
                    <a:pt x="53" y="74"/>
                  </a:cubicBezTo>
                  <a:cubicBezTo>
                    <a:pt x="121" y="114"/>
                    <a:pt x="231" y="115"/>
                    <a:pt x="297"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7" name="Freeform 538">
              <a:extLst>
                <a:ext uri="{FF2B5EF4-FFF2-40B4-BE49-F238E27FC236}">
                  <a16:creationId xmlns:a16="http://schemas.microsoft.com/office/drawing/2014/main" id="{D341EE1D-8E4A-BD77-63CA-E4D3AD8E4D07}"/>
                </a:ext>
              </a:extLst>
            </p:cNvPr>
            <p:cNvSpPr>
              <a:spLocks/>
            </p:cNvSpPr>
            <p:nvPr userDrawn="1"/>
          </p:nvSpPr>
          <p:spPr bwMode="auto">
            <a:xfrm>
              <a:off x="5732463" y="3357563"/>
              <a:ext cx="195263" cy="536575"/>
            </a:xfrm>
            <a:custGeom>
              <a:avLst/>
              <a:gdLst>
                <a:gd name="T0" fmla="*/ 2147483646 w 123"/>
                <a:gd name="T1" fmla="*/ 0 h 338"/>
                <a:gd name="T2" fmla="*/ 2147483646 w 123"/>
                <a:gd name="T3" fmla="*/ 2147483646 h 338"/>
                <a:gd name="T4" fmla="*/ 2147483646 w 123"/>
                <a:gd name="T5" fmla="*/ 2147483646 h 338"/>
                <a:gd name="T6" fmla="*/ 2147483646 w 123"/>
                <a:gd name="T7" fmla="*/ 2147483646 h 338"/>
                <a:gd name="T8" fmla="*/ 2147483646 w 123"/>
                <a:gd name="T9" fmla="*/ 2147483646 h 338"/>
                <a:gd name="T10" fmla="*/ 0 w 123"/>
                <a:gd name="T11" fmla="*/ 2147483646 h 338"/>
                <a:gd name="T12" fmla="*/ 2147483646 w 123"/>
                <a:gd name="T13" fmla="*/ 2147483646 h 338"/>
                <a:gd name="T14" fmla="*/ 2147483646 w 123"/>
                <a:gd name="T15" fmla="*/ 2147483646 h 338"/>
                <a:gd name="T16" fmla="*/ 2147483646 w 123"/>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52" y="9"/>
                    <a:pt x="54" y="4"/>
                    <a:pt x="53"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8" name="Freeform 539">
              <a:extLst>
                <a:ext uri="{FF2B5EF4-FFF2-40B4-BE49-F238E27FC236}">
                  <a16:creationId xmlns:a16="http://schemas.microsoft.com/office/drawing/2014/main" id="{B0EE8FC1-35C0-7DCB-4F5F-4BB415144119}"/>
                </a:ext>
              </a:extLst>
            </p:cNvPr>
            <p:cNvSpPr>
              <a:spLocks/>
            </p:cNvSpPr>
            <p:nvPr userDrawn="1"/>
          </p:nvSpPr>
          <p:spPr bwMode="auto">
            <a:xfrm>
              <a:off x="5732463" y="3357563"/>
              <a:ext cx="195263" cy="536575"/>
            </a:xfrm>
            <a:custGeom>
              <a:avLst/>
              <a:gdLst>
                <a:gd name="T0" fmla="*/ 2147483646 w 123"/>
                <a:gd name="T1" fmla="*/ 2147483646 h 338"/>
                <a:gd name="T2" fmla="*/ 2147483646 w 123"/>
                <a:gd name="T3" fmla="*/ 2147483646 h 338"/>
                <a:gd name="T4" fmla="*/ 0 w 123"/>
                <a:gd name="T5" fmla="*/ 2147483646 h 338"/>
                <a:gd name="T6" fmla="*/ 2147483646 w 123"/>
                <a:gd name="T7" fmla="*/ 2147483646 h 338"/>
                <a:gd name="T8" fmla="*/ 2147483646 w 123"/>
                <a:gd name="T9" fmla="*/ 2147483646 h 338"/>
                <a:gd name="T10" fmla="*/ 2147483646 w 123"/>
                <a:gd name="T11" fmla="*/ 2147483646 h 338"/>
                <a:gd name="T12" fmla="*/ 2147483646 w 123"/>
                <a:gd name="T13" fmla="*/ 2147483646 h 338"/>
                <a:gd name="T14" fmla="*/ 2147483646 w 123"/>
                <a:gd name="T15" fmla="*/ 2147483646 h 338"/>
                <a:gd name="T16" fmla="*/ 2147483646 w 123"/>
                <a:gd name="T17" fmla="*/ 2147483646 h 338"/>
                <a:gd name="T18" fmla="*/ 2147483646 w 123"/>
                <a:gd name="T19" fmla="*/ 2147483646 h 338"/>
                <a:gd name="T20" fmla="*/ 2147483646 w 123"/>
                <a:gd name="T21" fmla="*/ 2147483646 h 338"/>
                <a:gd name="T22" fmla="*/ 2147483646 w 123"/>
                <a:gd name="T23" fmla="*/ 2147483646 h 338"/>
                <a:gd name="T24" fmla="*/ 2147483646 w 123"/>
                <a:gd name="T25" fmla="*/ 2147483646 h 338"/>
                <a:gd name="T26" fmla="*/ 2147483646 w 123"/>
                <a:gd name="T27" fmla="*/ 2147483646 h 338"/>
                <a:gd name="T28" fmla="*/ 2147483646 w 123"/>
                <a:gd name="T29" fmla="*/ 2147483646 h 338"/>
                <a:gd name="T30" fmla="*/ 2147483646 w 123"/>
                <a:gd name="T31" fmla="*/ 2147483646 h 338"/>
                <a:gd name="T32" fmla="*/ 2147483646 w 123"/>
                <a:gd name="T33" fmla="*/ 2147483646 h 338"/>
                <a:gd name="T34" fmla="*/ 2147483646 w 123"/>
                <a:gd name="T35" fmla="*/ 2147483646 h 338"/>
                <a:gd name="T36" fmla="*/ 2147483646 w 123"/>
                <a:gd name="T37" fmla="*/ 2147483646 h 338"/>
                <a:gd name="T38" fmla="*/ 2147483646 w 123"/>
                <a:gd name="T39" fmla="*/ 2147483646 h 338"/>
                <a:gd name="T40" fmla="*/ 2147483646 w 123"/>
                <a:gd name="T41" fmla="*/ 2147483646 h 338"/>
                <a:gd name="T42" fmla="*/ 2147483646 w 123"/>
                <a:gd name="T43" fmla="*/ 2147483646 h 338"/>
                <a:gd name="T44" fmla="*/ 2147483646 w 123"/>
                <a:gd name="T45" fmla="*/ 2147483646 h 338"/>
                <a:gd name="T46" fmla="*/ 2147483646 w 123"/>
                <a:gd name="T47" fmla="*/ 2147483646 h 338"/>
                <a:gd name="T48" fmla="*/ 2147483646 w 123"/>
                <a:gd name="T49" fmla="*/ 2147483646 h 338"/>
                <a:gd name="T50" fmla="*/ 2147483646 w 123"/>
                <a:gd name="T51" fmla="*/ 2147483646 h 338"/>
                <a:gd name="T52" fmla="*/ 2147483646 w 123"/>
                <a:gd name="T53" fmla="*/ 2147483646 h 338"/>
                <a:gd name="T54" fmla="*/ 2147483646 w 123"/>
                <a:gd name="T55" fmla="*/ 2147483646 h 338"/>
                <a:gd name="T56" fmla="*/ 2147483646 w 123"/>
                <a:gd name="T57" fmla="*/ 2147483646 h 338"/>
                <a:gd name="T58" fmla="*/ 2147483646 w 123"/>
                <a:gd name="T59" fmla="*/ 2147483646 h 338"/>
                <a:gd name="T60" fmla="*/ 2147483646 w 123"/>
                <a:gd name="T61" fmla="*/ 2147483646 h 338"/>
                <a:gd name="T62" fmla="*/ 2147483646 w 123"/>
                <a:gd name="T63" fmla="*/ 2147483646 h 338"/>
                <a:gd name="T64" fmla="*/ 2147483646 w 123"/>
                <a:gd name="T65" fmla="*/ 2147483646 h 338"/>
                <a:gd name="T66" fmla="*/ 2147483646 w 123"/>
                <a:gd name="T67" fmla="*/ 2147483646 h 338"/>
                <a:gd name="T68" fmla="*/ 2147483646 w 123"/>
                <a:gd name="T69" fmla="*/ 2147483646 h 338"/>
                <a:gd name="T70" fmla="*/ 2147483646 w 123"/>
                <a:gd name="T71" fmla="*/ 2147483646 h 338"/>
                <a:gd name="T72" fmla="*/ 2147483646 w 123"/>
                <a:gd name="T73" fmla="*/ 2147483646 h 338"/>
                <a:gd name="T74" fmla="*/ 2147483646 w 123"/>
                <a:gd name="T75" fmla="*/ 2147483646 h 338"/>
                <a:gd name="T76" fmla="*/ 2147483646 w 123"/>
                <a:gd name="T77" fmla="*/ 2147483646 h 338"/>
                <a:gd name="T78" fmla="*/ 2147483646 w 123"/>
                <a:gd name="T79" fmla="*/ 2147483646 h 338"/>
                <a:gd name="T80" fmla="*/ 2147483646 w 123"/>
                <a:gd name="T81" fmla="*/ 2147483646 h 338"/>
                <a:gd name="T82" fmla="*/ 2147483646 w 123"/>
                <a:gd name="T83" fmla="*/ 2147483646 h 338"/>
                <a:gd name="T84" fmla="*/ 2147483646 w 123"/>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49" y="11"/>
                    <a:pt x="49" y="11"/>
                    <a:pt x="49"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1" y="8"/>
                    <a:pt x="51" y="8"/>
                    <a:pt x="51" y="8"/>
                  </a:cubicBezTo>
                  <a:cubicBezTo>
                    <a:pt x="51" y="8"/>
                    <a:pt x="51" y="8"/>
                    <a:pt x="51"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9" name="Freeform 540">
              <a:extLst>
                <a:ext uri="{FF2B5EF4-FFF2-40B4-BE49-F238E27FC236}">
                  <a16:creationId xmlns:a16="http://schemas.microsoft.com/office/drawing/2014/main" id="{2B4565EF-5EC5-142D-29D4-82EEA011F25D}"/>
                </a:ext>
              </a:extLst>
            </p:cNvPr>
            <p:cNvSpPr>
              <a:spLocks/>
            </p:cNvSpPr>
            <p:nvPr userDrawn="1"/>
          </p:nvSpPr>
          <p:spPr bwMode="auto">
            <a:xfrm>
              <a:off x="5726113" y="3328988"/>
              <a:ext cx="193675" cy="533400"/>
            </a:xfrm>
            <a:custGeom>
              <a:avLst/>
              <a:gdLst>
                <a:gd name="T0" fmla="*/ 2147483646 w 122"/>
                <a:gd name="T1" fmla="*/ 2147483646 h 336"/>
                <a:gd name="T2" fmla="*/ 2147483646 w 122"/>
                <a:gd name="T3" fmla="*/ 2147483646 h 336"/>
                <a:gd name="T4" fmla="*/ 2147483646 w 122"/>
                <a:gd name="T5" fmla="*/ 2147483646 h 336"/>
                <a:gd name="T6" fmla="*/ 2147483646 w 122"/>
                <a:gd name="T7" fmla="*/ 2147483646 h 336"/>
                <a:gd name="T8" fmla="*/ 2147483646 w 122"/>
                <a:gd name="T9" fmla="*/ 2147483646 h 336"/>
                <a:gd name="T10" fmla="*/ 2147483646 w 122"/>
                <a:gd name="T11" fmla="*/ 2147483646 h 336"/>
                <a:gd name="T12" fmla="*/ 2147483646 w 122"/>
                <a:gd name="T13" fmla="*/ 2147483646 h 336"/>
                <a:gd name="T14" fmla="*/ 2147483646 w 122"/>
                <a:gd name="T15" fmla="*/ 2147483646 h 336"/>
                <a:gd name="T16" fmla="*/ 2147483646 w 122"/>
                <a:gd name="T17" fmla="*/ 2147483646 h 336"/>
                <a:gd name="T18" fmla="*/ 2147483646 w 122"/>
                <a:gd name="T19" fmla="*/ 2147483646 h 336"/>
                <a:gd name="T20" fmla="*/ 2147483646 w 122"/>
                <a:gd name="T21" fmla="*/ 2147483646 h 336"/>
                <a:gd name="T22" fmla="*/ 2147483646 w 122"/>
                <a:gd name="T23" fmla="*/ 2147483646 h 336"/>
                <a:gd name="T24" fmla="*/ 2147483646 w 122"/>
                <a:gd name="T25" fmla="*/ 2147483646 h 336"/>
                <a:gd name="T26" fmla="*/ 2147483646 w 122"/>
                <a:gd name="T27" fmla="*/ 2147483646 h 336"/>
                <a:gd name="T28" fmla="*/ 2147483646 w 122"/>
                <a:gd name="T29" fmla="*/ 2147483646 h 336"/>
                <a:gd name="T30" fmla="*/ 2147483646 w 122"/>
                <a:gd name="T31" fmla="*/ 2147483646 h 336"/>
                <a:gd name="T32" fmla="*/ 2147483646 w 122"/>
                <a:gd name="T33" fmla="*/ 2147483646 h 336"/>
                <a:gd name="T34" fmla="*/ 2147483646 w 122"/>
                <a:gd name="T35" fmla="*/ 2147483646 h 336"/>
                <a:gd name="T36" fmla="*/ 2147483646 w 122"/>
                <a:gd name="T37" fmla="*/ 2147483646 h 336"/>
                <a:gd name="T38" fmla="*/ 2147483646 w 122"/>
                <a:gd name="T39" fmla="*/ 2147483646 h 336"/>
                <a:gd name="T40" fmla="*/ 2147483646 w 122"/>
                <a:gd name="T41" fmla="*/ 2147483646 h 336"/>
                <a:gd name="T42" fmla="*/ 2147483646 w 122"/>
                <a:gd name="T43" fmla="*/ 2147483646 h 336"/>
                <a:gd name="T44" fmla="*/ 2147483646 w 122"/>
                <a:gd name="T45" fmla="*/ 2147483646 h 336"/>
                <a:gd name="T46" fmla="*/ 2147483646 w 122"/>
                <a:gd name="T47" fmla="*/ 2147483646 h 336"/>
                <a:gd name="T48" fmla="*/ 2147483646 w 122"/>
                <a:gd name="T49" fmla="*/ 2147483646 h 336"/>
                <a:gd name="T50" fmla="*/ 2147483646 w 122"/>
                <a:gd name="T51" fmla="*/ 2147483646 h 336"/>
                <a:gd name="T52" fmla="*/ 2147483646 w 122"/>
                <a:gd name="T53" fmla="*/ 2147483646 h 336"/>
                <a:gd name="T54" fmla="*/ 2147483646 w 122"/>
                <a:gd name="T55" fmla="*/ 2147483646 h 336"/>
                <a:gd name="T56" fmla="*/ 2147483646 w 122"/>
                <a:gd name="T57" fmla="*/ 2147483646 h 336"/>
                <a:gd name="T58" fmla="*/ 2147483646 w 122"/>
                <a:gd name="T59" fmla="*/ 2147483646 h 336"/>
                <a:gd name="T60" fmla="*/ 2147483646 w 122"/>
                <a:gd name="T61" fmla="*/ 2147483646 h 336"/>
                <a:gd name="T62" fmla="*/ 2147483646 w 122"/>
                <a:gd name="T63" fmla="*/ 2147483646 h 336"/>
                <a:gd name="T64" fmla="*/ 0 w 122"/>
                <a:gd name="T65" fmla="*/ 2147483646 h 336"/>
                <a:gd name="T66" fmla="*/ 2147483646 w 122"/>
                <a:gd name="T67" fmla="*/ 2147483646 h 336"/>
                <a:gd name="T68" fmla="*/ 2147483646 w 122"/>
                <a:gd name="T69" fmla="*/ 2147483646 h 336"/>
                <a:gd name="T70" fmla="*/ 2147483646 w 122"/>
                <a:gd name="T71" fmla="*/ 2147483646 h 336"/>
                <a:gd name="T72" fmla="*/ 2147483646 w 122"/>
                <a:gd name="T73" fmla="*/ 2147483646 h 336"/>
                <a:gd name="T74" fmla="*/ 2147483646 w 122"/>
                <a:gd name="T75" fmla="*/ 2147483646 h 336"/>
                <a:gd name="T76" fmla="*/ 2147483646 w 122"/>
                <a:gd name="T77" fmla="*/ 2147483646 h 336"/>
                <a:gd name="T78" fmla="*/ 2147483646 w 122"/>
                <a:gd name="T79" fmla="*/ 2147483646 h 336"/>
                <a:gd name="T80" fmla="*/ 2147483646 w 122"/>
                <a:gd name="T81" fmla="*/ 2147483646 h 336"/>
                <a:gd name="T82" fmla="*/ 2147483646 w 122"/>
                <a:gd name="T83" fmla="*/ 2147483646 h 336"/>
                <a:gd name="T84" fmla="*/ 2147483646 w 122"/>
                <a:gd name="T85" fmla="*/ 2147483646 h 336"/>
                <a:gd name="T86" fmla="*/ 2147483646 w 122"/>
                <a:gd name="T87" fmla="*/ 2147483646 h 336"/>
                <a:gd name="T88" fmla="*/ 2147483646 w 122"/>
                <a:gd name="T89" fmla="*/ 2147483646 h 336"/>
                <a:gd name="T90" fmla="*/ 2147483646 w 122"/>
                <a:gd name="T91" fmla="*/ 2147483646 h 336"/>
                <a:gd name="T92" fmla="*/ 2147483646 w 122"/>
                <a:gd name="T93" fmla="*/ 2147483646 h 336"/>
                <a:gd name="T94" fmla="*/ 2147483646 w 122"/>
                <a:gd name="T95" fmla="*/ 2147483646 h 336"/>
                <a:gd name="T96" fmla="*/ 2147483646 w 122"/>
                <a:gd name="T97" fmla="*/ 2147483646 h 336"/>
                <a:gd name="T98" fmla="*/ 2147483646 w 122"/>
                <a:gd name="T99" fmla="*/ 2147483646 h 336"/>
                <a:gd name="T100" fmla="*/ 2147483646 w 122"/>
                <a:gd name="T101" fmla="*/ 2147483646 h 336"/>
                <a:gd name="T102" fmla="*/ 2147483646 w 122"/>
                <a:gd name="T103" fmla="*/ 2147483646 h 336"/>
                <a:gd name="T104" fmla="*/ 2147483646 w 122"/>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2" h="336">
                  <a:moveTo>
                    <a:pt x="53" y="0"/>
                  </a:move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9"/>
                    <a:pt x="122" y="319"/>
                    <a:pt x="122" y="319"/>
                  </a:cubicBezTo>
                  <a:cubicBezTo>
                    <a:pt x="122" y="319"/>
                    <a:pt x="122" y="319"/>
                    <a:pt x="122"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3"/>
                    <a:pt x="120" y="323"/>
                    <a:pt x="120" y="323"/>
                  </a:cubicBezTo>
                  <a:cubicBezTo>
                    <a:pt x="120" y="323"/>
                    <a:pt x="120" y="323"/>
                    <a:pt x="120" y="323"/>
                  </a:cubicBezTo>
                  <a:cubicBezTo>
                    <a:pt x="119" y="323"/>
                    <a:pt x="119" y="323"/>
                    <a:pt x="119" y="323"/>
                  </a:cubicBezTo>
                  <a:cubicBezTo>
                    <a:pt x="119" y="323"/>
                    <a:pt x="119" y="323"/>
                    <a:pt x="119" y="323"/>
                  </a:cubicBezTo>
                  <a:cubicBezTo>
                    <a:pt x="118" y="324"/>
                    <a:pt x="117" y="325"/>
                    <a:pt x="117" y="326"/>
                  </a:cubicBezTo>
                  <a:cubicBezTo>
                    <a:pt x="114" y="328"/>
                    <a:pt x="112" y="330"/>
                    <a:pt x="109" y="331"/>
                  </a:cubicBezTo>
                  <a:cubicBezTo>
                    <a:pt x="109" y="331"/>
                    <a:pt x="109" y="331"/>
                    <a:pt x="109" y="331"/>
                  </a:cubicBezTo>
                  <a:cubicBezTo>
                    <a:pt x="108" y="332"/>
                    <a:pt x="107" y="332"/>
                    <a:pt x="107" y="332"/>
                  </a:cubicBezTo>
                  <a:cubicBezTo>
                    <a:pt x="107" y="332"/>
                    <a:pt x="107" y="332"/>
                    <a:pt x="107" y="332"/>
                  </a:cubicBezTo>
                  <a:cubicBezTo>
                    <a:pt x="106" y="332"/>
                    <a:pt x="106" y="332"/>
                    <a:pt x="106" y="332"/>
                  </a:cubicBezTo>
                  <a:cubicBezTo>
                    <a:pt x="106" y="332"/>
                    <a:pt x="106" y="332"/>
                    <a:pt x="106" y="332"/>
                  </a:cubicBezTo>
                  <a:cubicBezTo>
                    <a:pt x="106" y="333"/>
                    <a:pt x="106" y="333"/>
                    <a:pt x="106" y="333"/>
                  </a:cubicBezTo>
                  <a:cubicBezTo>
                    <a:pt x="106" y="333"/>
                    <a:pt x="106" y="333"/>
                    <a:pt x="106" y="333"/>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4"/>
                    <a:pt x="103" y="334"/>
                    <a:pt x="103" y="334"/>
                  </a:cubicBezTo>
                  <a:cubicBezTo>
                    <a:pt x="103" y="334"/>
                    <a:pt x="103" y="334"/>
                    <a:pt x="103" y="334"/>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0" y="334"/>
                    <a:pt x="100" y="334"/>
                    <a:pt x="100" y="334"/>
                  </a:cubicBezTo>
                  <a:cubicBezTo>
                    <a:pt x="100" y="334"/>
                    <a:pt x="100" y="334"/>
                    <a:pt x="100" y="334"/>
                  </a:cubicBezTo>
                  <a:cubicBezTo>
                    <a:pt x="100" y="335"/>
                    <a:pt x="100" y="335"/>
                    <a:pt x="100" y="335"/>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6"/>
                    <a:pt x="93" y="336"/>
                    <a:pt x="93" y="336"/>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8" y="336"/>
                    <a:pt x="88" y="336"/>
                    <a:pt x="88" y="336"/>
                  </a:cubicBezTo>
                  <a:cubicBezTo>
                    <a:pt x="87" y="336"/>
                    <a:pt x="87" y="336"/>
                    <a:pt x="87" y="336"/>
                  </a:cubicBezTo>
                  <a:cubicBezTo>
                    <a:pt x="86" y="336"/>
                    <a:pt x="86" y="336"/>
                    <a:pt x="86" y="336"/>
                  </a:cubicBezTo>
                  <a:cubicBezTo>
                    <a:pt x="86" y="336"/>
                    <a:pt x="86" y="336"/>
                    <a:pt x="86" y="336"/>
                  </a:cubicBezTo>
                  <a:cubicBezTo>
                    <a:pt x="86" y="336"/>
                    <a:pt x="86" y="336"/>
                    <a:pt x="86" y="336"/>
                  </a:cubicBezTo>
                  <a:cubicBezTo>
                    <a:pt x="85" y="336"/>
                    <a:pt x="85" y="336"/>
                    <a:pt x="85" y="336"/>
                  </a:cubicBezTo>
                  <a:cubicBezTo>
                    <a:pt x="84" y="335"/>
                    <a:pt x="84" y="335"/>
                    <a:pt x="84" y="335"/>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2" y="335"/>
                    <a:pt x="82" y="335"/>
                    <a:pt x="82" y="335"/>
                  </a:cubicBezTo>
                  <a:cubicBezTo>
                    <a:pt x="81" y="335"/>
                    <a:pt x="81" y="335"/>
                    <a:pt x="81" y="335"/>
                  </a:cubicBezTo>
                  <a:cubicBezTo>
                    <a:pt x="80" y="335"/>
                    <a:pt x="80" y="335"/>
                    <a:pt x="80" y="335"/>
                  </a:cubicBezTo>
                  <a:cubicBezTo>
                    <a:pt x="80" y="335"/>
                    <a:pt x="80" y="335"/>
                    <a:pt x="80" y="335"/>
                  </a:cubicBezTo>
                  <a:cubicBezTo>
                    <a:pt x="79" y="334"/>
                    <a:pt x="79" y="334"/>
                    <a:pt x="79" y="334"/>
                  </a:cubicBezTo>
                  <a:cubicBezTo>
                    <a:pt x="74"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1" y="10"/>
                    <a:pt x="51" y="10"/>
                    <a:pt x="51" y="10"/>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lnTo>
                    <a:pt x="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0" name="Freeform 541">
              <a:extLst>
                <a:ext uri="{FF2B5EF4-FFF2-40B4-BE49-F238E27FC236}">
                  <a16:creationId xmlns:a16="http://schemas.microsoft.com/office/drawing/2014/main" id="{2CD29746-2C43-B83C-2A45-502CC6DCEF6B}"/>
                </a:ext>
              </a:extLst>
            </p:cNvPr>
            <p:cNvSpPr>
              <a:spLocks/>
            </p:cNvSpPr>
            <p:nvPr userDrawn="1"/>
          </p:nvSpPr>
          <p:spPr bwMode="auto">
            <a:xfrm>
              <a:off x="5665788"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6" y="99"/>
                    <a:pt x="125" y="98"/>
                    <a:pt x="62" y="63"/>
                  </a:cubicBezTo>
                  <a:cubicBezTo>
                    <a:pt x="31" y="45"/>
                    <a:pt x="15" y="23"/>
                    <a:pt x="14" y="0"/>
                  </a:cubicBezTo>
                  <a:cubicBezTo>
                    <a:pt x="0" y="0"/>
                    <a:pt x="0" y="0"/>
                    <a:pt x="0" y="0"/>
                  </a:cubicBezTo>
                  <a:cubicBezTo>
                    <a:pt x="1" y="26"/>
                    <a:pt x="18" y="52"/>
                    <a:pt x="53" y="73"/>
                  </a:cubicBezTo>
                  <a:cubicBezTo>
                    <a:pt x="121" y="113"/>
                    <a:pt x="231" y="114"/>
                    <a:pt x="297"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1" name="Freeform 542">
              <a:extLst>
                <a:ext uri="{FF2B5EF4-FFF2-40B4-BE49-F238E27FC236}">
                  <a16:creationId xmlns:a16="http://schemas.microsoft.com/office/drawing/2014/main" id="{F7BCD0A6-8787-F202-78FB-6B88BEEBA6B7}"/>
                </a:ext>
              </a:extLst>
            </p:cNvPr>
            <p:cNvSpPr>
              <a:spLocks/>
            </p:cNvSpPr>
            <p:nvPr userDrawn="1"/>
          </p:nvSpPr>
          <p:spPr bwMode="auto">
            <a:xfrm>
              <a:off x="5665788"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7" y="90"/>
                  </a:cubicBezTo>
                  <a:cubicBezTo>
                    <a:pt x="231" y="129"/>
                    <a:pt x="121" y="128"/>
                    <a:pt x="53" y="88"/>
                  </a:cubicBezTo>
                  <a:cubicBezTo>
                    <a:pt x="18" y="68"/>
                    <a:pt x="0" y="41"/>
                    <a:pt x="0" y="14"/>
                  </a:cubicBezTo>
                  <a:cubicBezTo>
                    <a:pt x="0" y="0"/>
                    <a:pt x="0" y="0"/>
                    <a:pt x="0" y="0"/>
                  </a:cubicBezTo>
                  <a:cubicBezTo>
                    <a:pt x="0" y="26"/>
                    <a:pt x="18" y="53"/>
                    <a:pt x="53" y="74"/>
                  </a:cubicBezTo>
                  <a:cubicBezTo>
                    <a:pt x="121" y="114"/>
                    <a:pt x="231" y="115"/>
                    <a:pt x="297"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 name="Freeform 543">
              <a:extLst>
                <a:ext uri="{FF2B5EF4-FFF2-40B4-BE49-F238E27FC236}">
                  <a16:creationId xmlns:a16="http://schemas.microsoft.com/office/drawing/2014/main" id="{1BA55BDE-CDB3-CEA4-BC42-F72756A8661D}"/>
                </a:ext>
              </a:extLst>
            </p:cNvPr>
            <p:cNvSpPr>
              <a:spLocks/>
            </p:cNvSpPr>
            <p:nvPr userDrawn="1"/>
          </p:nvSpPr>
          <p:spPr bwMode="auto">
            <a:xfrm>
              <a:off x="5732463" y="3357563"/>
              <a:ext cx="195263" cy="536575"/>
            </a:xfrm>
            <a:custGeom>
              <a:avLst/>
              <a:gdLst>
                <a:gd name="T0" fmla="*/ 2147483646 w 123"/>
                <a:gd name="T1" fmla="*/ 0 h 338"/>
                <a:gd name="T2" fmla="*/ 2147483646 w 123"/>
                <a:gd name="T3" fmla="*/ 2147483646 h 338"/>
                <a:gd name="T4" fmla="*/ 2147483646 w 123"/>
                <a:gd name="T5" fmla="*/ 2147483646 h 338"/>
                <a:gd name="T6" fmla="*/ 2147483646 w 123"/>
                <a:gd name="T7" fmla="*/ 2147483646 h 338"/>
                <a:gd name="T8" fmla="*/ 2147483646 w 123"/>
                <a:gd name="T9" fmla="*/ 2147483646 h 338"/>
                <a:gd name="T10" fmla="*/ 0 w 123"/>
                <a:gd name="T11" fmla="*/ 2147483646 h 338"/>
                <a:gd name="T12" fmla="*/ 2147483646 w 123"/>
                <a:gd name="T13" fmla="*/ 2147483646 h 338"/>
                <a:gd name="T14" fmla="*/ 2147483646 w 123"/>
                <a:gd name="T15" fmla="*/ 2147483646 h 338"/>
                <a:gd name="T16" fmla="*/ 2147483646 w 123"/>
                <a:gd name="T17" fmla="*/ 0 h 3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52" y="9"/>
                    <a:pt x="54" y="4"/>
                    <a:pt x="53" y="0"/>
                  </a:cubicBezTo>
                  <a:close/>
                </a:path>
              </a:pathLst>
            </a:custGeom>
            <a:solidFill>
              <a:srgbClr val="819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 name="Freeform 544">
              <a:extLst>
                <a:ext uri="{FF2B5EF4-FFF2-40B4-BE49-F238E27FC236}">
                  <a16:creationId xmlns:a16="http://schemas.microsoft.com/office/drawing/2014/main" id="{510FDC54-4FF2-E40A-F619-57B5A862B7DF}"/>
                </a:ext>
              </a:extLst>
            </p:cNvPr>
            <p:cNvSpPr>
              <a:spLocks/>
            </p:cNvSpPr>
            <p:nvPr userDrawn="1"/>
          </p:nvSpPr>
          <p:spPr bwMode="auto">
            <a:xfrm>
              <a:off x="5732463" y="3357563"/>
              <a:ext cx="195263" cy="536575"/>
            </a:xfrm>
            <a:custGeom>
              <a:avLst/>
              <a:gdLst>
                <a:gd name="T0" fmla="*/ 2147483646 w 123"/>
                <a:gd name="T1" fmla="*/ 2147483646 h 338"/>
                <a:gd name="T2" fmla="*/ 2147483646 w 123"/>
                <a:gd name="T3" fmla="*/ 2147483646 h 338"/>
                <a:gd name="T4" fmla="*/ 0 w 123"/>
                <a:gd name="T5" fmla="*/ 2147483646 h 338"/>
                <a:gd name="T6" fmla="*/ 2147483646 w 123"/>
                <a:gd name="T7" fmla="*/ 2147483646 h 338"/>
                <a:gd name="T8" fmla="*/ 2147483646 w 123"/>
                <a:gd name="T9" fmla="*/ 2147483646 h 338"/>
                <a:gd name="T10" fmla="*/ 2147483646 w 123"/>
                <a:gd name="T11" fmla="*/ 2147483646 h 338"/>
                <a:gd name="T12" fmla="*/ 2147483646 w 123"/>
                <a:gd name="T13" fmla="*/ 2147483646 h 338"/>
                <a:gd name="T14" fmla="*/ 2147483646 w 123"/>
                <a:gd name="T15" fmla="*/ 2147483646 h 338"/>
                <a:gd name="T16" fmla="*/ 2147483646 w 123"/>
                <a:gd name="T17" fmla="*/ 2147483646 h 338"/>
                <a:gd name="T18" fmla="*/ 2147483646 w 123"/>
                <a:gd name="T19" fmla="*/ 2147483646 h 338"/>
                <a:gd name="T20" fmla="*/ 2147483646 w 123"/>
                <a:gd name="T21" fmla="*/ 2147483646 h 338"/>
                <a:gd name="T22" fmla="*/ 2147483646 w 123"/>
                <a:gd name="T23" fmla="*/ 2147483646 h 338"/>
                <a:gd name="T24" fmla="*/ 2147483646 w 123"/>
                <a:gd name="T25" fmla="*/ 2147483646 h 338"/>
                <a:gd name="T26" fmla="*/ 2147483646 w 123"/>
                <a:gd name="T27" fmla="*/ 2147483646 h 338"/>
                <a:gd name="T28" fmla="*/ 2147483646 w 123"/>
                <a:gd name="T29" fmla="*/ 2147483646 h 338"/>
                <a:gd name="T30" fmla="*/ 2147483646 w 123"/>
                <a:gd name="T31" fmla="*/ 2147483646 h 338"/>
                <a:gd name="T32" fmla="*/ 2147483646 w 123"/>
                <a:gd name="T33" fmla="*/ 2147483646 h 338"/>
                <a:gd name="T34" fmla="*/ 2147483646 w 123"/>
                <a:gd name="T35" fmla="*/ 2147483646 h 338"/>
                <a:gd name="T36" fmla="*/ 2147483646 w 123"/>
                <a:gd name="T37" fmla="*/ 2147483646 h 338"/>
                <a:gd name="T38" fmla="*/ 2147483646 w 123"/>
                <a:gd name="T39" fmla="*/ 2147483646 h 338"/>
                <a:gd name="T40" fmla="*/ 2147483646 w 123"/>
                <a:gd name="T41" fmla="*/ 2147483646 h 338"/>
                <a:gd name="T42" fmla="*/ 2147483646 w 123"/>
                <a:gd name="T43" fmla="*/ 2147483646 h 338"/>
                <a:gd name="T44" fmla="*/ 2147483646 w 123"/>
                <a:gd name="T45" fmla="*/ 2147483646 h 338"/>
                <a:gd name="T46" fmla="*/ 2147483646 w 123"/>
                <a:gd name="T47" fmla="*/ 2147483646 h 338"/>
                <a:gd name="T48" fmla="*/ 2147483646 w 123"/>
                <a:gd name="T49" fmla="*/ 2147483646 h 338"/>
                <a:gd name="T50" fmla="*/ 2147483646 w 123"/>
                <a:gd name="T51" fmla="*/ 2147483646 h 338"/>
                <a:gd name="T52" fmla="*/ 2147483646 w 123"/>
                <a:gd name="T53" fmla="*/ 2147483646 h 338"/>
                <a:gd name="T54" fmla="*/ 2147483646 w 123"/>
                <a:gd name="T55" fmla="*/ 2147483646 h 338"/>
                <a:gd name="T56" fmla="*/ 2147483646 w 123"/>
                <a:gd name="T57" fmla="*/ 2147483646 h 338"/>
                <a:gd name="T58" fmla="*/ 2147483646 w 123"/>
                <a:gd name="T59" fmla="*/ 2147483646 h 338"/>
                <a:gd name="T60" fmla="*/ 2147483646 w 123"/>
                <a:gd name="T61" fmla="*/ 2147483646 h 338"/>
                <a:gd name="T62" fmla="*/ 2147483646 w 123"/>
                <a:gd name="T63" fmla="*/ 2147483646 h 338"/>
                <a:gd name="T64" fmla="*/ 2147483646 w 123"/>
                <a:gd name="T65" fmla="*/ 2147483646 h 338"/>
                <a:gd name="T66" fmla="*/ 2147483646 w 123"/>
                <a:gd name="T67" fmla="*/ 2147483646 h 338"/>
                <a:gd name="T68" fmla="*/ 2147483646 w 123"/>
                <a:gd name="T69" fmla="*/ 2147483646 h 338"/>
                <a:gd name="T70" fmla="*/ 2147483646 w 123"/>
                <a:gd name="T71" fmla="*/ 2147483646 h 338"/>
                <a:gd name="T72" fmla="*/ 2147483646 w 123"/>
                <a:gd name="T73" fmla="*/ 2147483646 h 338"/>
                <a:gd name="T74" fmla="*/ 2147483646 w 123"/>
                <a:gd name="T75" fmla="*/ 2147483646 h 338"/>
                <a:gd name="T76" fmla="*/ 2147483646 w 123"/>
                <a:gd name="T77" fmla="*/ 2147483646 h 338"/>
                <a:gd name="T78" fmla="*/ 2147483646 w 123"/>
                <a:gd name="T79" fmla="*/ 2147483646 h 338"/>
                <a:gd name="T80" fmla="*/ 2147483646 w 123"/>
                <a:gd name="T81" fmla="*/ 2147483646 h 338"/>
                <a:gd name="T82" fmla="*/ 2147483646 w 123"/>
                <a:gd name="T83" fmla="*/ 2147483646 h 338"/>
                <a:gd name="T84" fmla="*/ 2147483646 w 123"/>
                <a:gd name="T85" fmla="*/ 2147483646 h 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3" h="338">
                  <a:moveTo>
                    <a:pt x="53" y="0"/>
                  </a:moveTo>
                  <a:cubicBezTo>
                    <a:pt x="122" y="314"/>
                    <a:pt x="122" y="314"/>
                    <a:pt x="122" y="314"/>
                  </a:cubicBezTo>
                  <a:cubicBezTo>
                    <a:pt x="123" y="318"/>
                    <a:pt x="121" y="322"/>
                    <a:pt x="116" y="326"/>
                  </a:cubicBezTo>
                  <a:cubicBezTo>
                    <a:pt x="108" y="334"/>
                    <a:pt x="91" y="338"/>
                    <a:pt x="79" y="334"/>
                  </a:cubicBezTo>
                  <a:cubicBezTo>
                    <a:pt x="73"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49" y="11"/>
                    <a:pt x="49" y="11"/>
                    <a:pt x="49"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1" y="8"/>
                    <a:pt x="51" y="8"/>
                    <a:pt x="51" y="8"/>
                  </a:cubicBezTo>
                  <a:cubicBezTo>
                    <a:pt x="51" y="8"/>
                    <a:pt x="51" y="8"/>
                    <a:pt x="51"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0"/>
                  </a:cubicBezTo>
                  <a:close/>
                </a:path>
              </a:pathLst>
            </a:custGeom>
            <a:solidFill>
              <a:srgbClr val="456E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4" name="Freeform 545">
              <a:extLst>
                <a:ext uri="{FF2B5EF4-FFF2-40B4-BE49-F238E27FC236}">
                  <a16:creationId xmlns:a16="http://schemas.microsoft.com/office/drawing/2014/main" id="{13811BBE-EFEB-EB11-2728-1D1F3D1AF698}"/>
                </a:ext>
              </a:extLst>
            </p:cNvPr>
            <p:cNvSpPr>
              <a:spLocks/>
            </p:cNvSpPr>
            <p:nvPr userDrawn="1"/>
          </p:nvSpPr>
          <p:spPr bwMode="auto">
            <a:xfrm>
              <a:off x="5726113" y="3328988"/>
              <a:ext cx="193675" cy="533400"/>
            </a:xfrm>
            <a:custGeom>
              <a:avLst/>
              <a:gdLst>
                <a:gd name="T0" fmla="*/ 2147483646 w 122"/>
                <a:gd name="T1" fmla="*/ 2147483646 h 336"/>
                <a:gd name="T2" fmla="*/ 2147483646 w 122"/>
                <a:gd name="T3" fmla="*/ 2147483646 h 336"/>
                <a:gd name="T4" fmla="*/ 2147483646 w 122"/>
                <a:gd name="T5" fmla="*/ 2147483646 h 336"/>
                <a:gd name="T6" fmla="*/ 2147483646 w 122"/>
                <a:gd name="T7" fmla="*/ 2147483646 h 336"/>
                <a:gd name="T8" fmla="*/ 2147483646 w 122"/>
                <a:gd name="T9" fmla="*/ 2147483646 h 336"/>
                <a:gd name="T10" fmla="*/ 2147483646 w 122"/>
                <a:gd name="T11" fmla="*/ 2147483646 h 336"/>
                <a:gd name="T12" fmla="*/ 2147483646 w 122"/>
                <a:gd name="T13" fmla="*/ 2147483646 h 336"/>
                <a:gd name="T14" fmla="*/ 2147483646 w 122"/>
                <a:gd name="T15" fmla="*/ 2147483646 h 336"/>
                <a:gd name="T16" fmla="*/ 2147483646 w 122"/>
                <a:gd name="T17" fmla="*/ 2147483646 h 336"/>
                <a:gd name="T18" fmla="*/ 2147483646 w 122"/>
                <a:gd name="T19" fmla="*/ 2147483646 h 336"/>
                <a:gd name="T20" fmla="*/ 2147483646 w 122"/>
                <a:gd name="T21" fmla="*/ 2147483646 h 336"/>
                <a:gd name="T22" fmla="*/ 2147483646 w 122"/>
                <a:gd name="T23" fmla="*/ 2147483646 h 336"/>
                <a:gd name="T24" fmla="*/ 2147483646 w 122"/>
                <a:gd name="T25" fmla="*/ 2147483646 h 336"/>
                <a:gd name="T26" fmla="*/ 2147483646 w 122"/>
                <a:gd name="T27" fmla="*/ 2147483646 h 336"/>
                <a:gd name="T28" fmla="*/ 2147483646 w 122"/>
                <a:gd name="T29" fmla="*/ 2147483646 h 336"/>
                <a:gd name="T30" fmla="*/ 2147483646 w 122"/>
                <a:gd name="T31" fmla="*/ 2147483646 h 336"/>
                <a:gd name="T32" fmla="*/ 2147483646 w 122"/>
                <a:gd name="T33" fmla="*/ 2147483646 h 336"/>
                <a:gd name="T34" fmla="*/ 2147483646 w 122"/>
                <a:gd name="T35" fmla="*/ 2147483646 h 336"/>
                <a:gd name="T36" fmla="*/ 2147483646 w 122"/>
                <a:gd name="T37" fmla="*/ 2147483646 h 336"/>
                <a:gd name="T38" fmla="*/ 2147483646 w 122"/>
                <a:gd name="T39" fmla="*/ 2147483646 h 336"/>
                <a:gd name="T40" fmla="*/ 2147483646 w 122"/>
                <a:gd name="T41" fmla="*/ 2147483646 h 336"/>
                <a:gd name="T42" fmla="*/ 2147483646 w 122"/>
                <a:gd name="T43" fmla="*/ 2147483646 h 336"/>
                <a:gd name="T44" fmla="*/ 2147483646 w 122"/>
                <a:gd name="T45" fmla="*/ 2147483646 h 336"/>
                <a:gd name="T46" fmla="*/ 2147483646 w 122"/>
                <a:gd name="T47" fmla="*/ 2147483646 h 336"/>
                <a:gd name="T48" fmla="*/ 2147483646 w 122"/>
                <a:gd name="T49" fmla="*/ 2147483646 h 336"/>
                <a:gd name="T50" fmla="*/ 2147483646 w 122"/>
                <a:gd name="T51" fmla="*/ 2147483646 h 336"/>
                <a:gd name="T52" fmla="*/ 2147483646 w 122"/>
                <a:gd name="T53" fmla="*/ 2147483646 h 336"/>
                <a:gd name="T54" fmla="*/ 2147483646 w 122"/>
                <a:gd name="T55" fmla="*/ 2147483646 h 336"/>
                <a:gd name="T56" fmla="*/ 2147483646 w 122"/>
                <a:gd name="T57" fmla="*/ 2147483646 h 336"/>
                <a:gd name="T58" fmla="*/ 2147483646 w 122"/>
                <a:gd name="T59" fmla="*/ 2147483646 h 336"/>
                <a:gd name="T60" fmla="*/ 2147483646 w 122"/>
                <a:gd name="T61" fmla="*/ 2147483646 h 336"/>
                <a:gd name="T62" fmla="*/ 2147483646 w 122"/>
                <a:gd name="T63" fmla="*/ 2147483646 h 336"/>
                <a:gd name="T64" fmla="*/ 0 w 122"/>
                <a:gd name="T65" fmla="*/ 2147483646 h 336"/>
                <a:gd name="T66" fmla="*/ 2147483646 w 122"/>
                <a:gd name="T67" fmla="*/ 2147483646 h 336"/>
                <a:gd name="T68" fmla="*/ 2147483646 w 122"/>
                <a:gd name="T69" fmla="*/ 2147483646 h 336"/>
                <a:gd name="T70" fmla="*/ 2147483646 w 122"/>
                <a:gd name="T71" fmla="*/ 2147483646 h 336"/>
                <a:gd name="T72" fmla="*/ 2147483646 w 122"/>
                <a:gd name="T73" fmla="*/ 2147483646 h 336"/>
                <a:gd name="T74" fmla="*/ 2147483646 w 122"/>
                <a:gd name="T75" fmla="*/ 2147483646 h 336"/>
                <a:gd name="T76" fmla="*/ 2147483646 w 122"/>
                <a:gd name="T77" fmla="*/ 2147483646 h 336"/>
                <a:gd name="T78" fmla="*/ 2147483646 w 122"/>
                <a:gd name="T79" fmla="*/ 2147483646 h 336"/>
                <a:gd name="T80" fmla="*/ 2147483646 w 122"/>
                <a:gd name="T81" fmla="*/ 2147483646 h 336"/>
                <a:gd name="T82" fmla="*/ 2147483646 w 122"/>
                <a:gd name="T83" fmla="*/ 2147483646 h 336"/>
                <a:gd name="T84" fmla="*/ 2147483646 w 122"/>
                <a:gd name="T85" fmla="*/ 2147483646 h 336"/>
                <a:gd name="T86" fmla="*/ 2147483646 w 122"/>
                <a:gd name="T87" fmla="*/ 2147483646 h 336"/>
                <a:gd name="T88" fmla="*/ 2147483646 w 122"/>
                <a:gd name="T89" fmla="*/ 2147483646 h 336"/>
                <a:gd name="T90" fmla="*/ 2147483646 w 122"/>
                <a:gd name="T91" fmla="*/ 2147483646 h 336"/>
                <a:gd name="T92" fmla="*/ 2147483646 w 122"/>
                <a:gd name="T93" fmla="*/ 2147483646 h 336"/>
                <a:gd name="T94" fmla="*/ 2147483646 w 122"/>
                <a:gd name="T95" fmla="*/ 2147483646 h 336"/>
                <a:gd name="T96" fmla="*/ 2147483646 w 122"/>
                <a:gd name="T97" fmla="*/ 2147483646 h 336"/>
                <a:gd name="T98" fmla="*/ 2147483646 w 122"/>
                <a:gd name="T99" fmla="*/ 2147483646 h 336"/>
                <a:gd name="T100" fmla="*/ 2147483646 w 122"/>
                <a:gd name="T101" fmla="*/ 2147483646 h 336"/>
                <a:gd name="T102" fmla="*/ 2147483646 w 122"/>
                <a:gd name="T103" fmla="*/ 2147483646 h 336"/>
                <a:gd name="T104" fmla="*/ 2147483646 w 122"/>
                <a:gd name="T105" fmla="*/ 2147483646 h 3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2" h="336">
                  <a:moveTo>
                    <a:pt x="53" y="0"/>
                  </a:move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4"/>
                    <a:pt x="122" y="314"/>
                    <a:pt x="122" y="314"/>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5"/>
                    <a:pt x="122" y="315"/>
                    <a:pt x="122" y="315"/>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6"/>
                    <a:pt x="122" y="316"/>
                    <a:pt x="122" y="316"/>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7"/>
                    <a:pt x="122" y="317"/>
                    <a:pt x="122" y="317"/>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8"/>
                    <a:pt x="122" y="318"/>
                    <a:pt x="122" y="318"/>
                  </a:cubicBezTo>
                  <a:cubicBezTo>
                    <a:pt x="122" y="319"/>
                    <a:pt x="122" y="319"/>
                    <a:pt x="122" y="319"/>
                  </a:cubicBezTo>
                  <a:cubicBezTo>
                    <a:pt x="122" y="319"/>
                    <a:pt x="122" y="319"/>
                    <a:pt x="122"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19"/>
                    <a:pt x="121" y="319"/>
                    <a:pt x="121" y="319"/>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0"/>
                    <a:pt x="121" y="320"/>
                    <a:pt x="121" y="320"/>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1" y="321"/>
                    <a:pt x="121" y="321"/>
                    <a:pt x="121" y="321"/>
                  </a:cubicBezTo>
                  <a:cubicBezTo>
                    <a:pt x="120" y="321"/>
                    <a:pt x="120" y="321"/>
                    <a:pt x="120" y="321"/>
                  </a:cubicBezTo>
                  <a:cubicBezTo>
                    <a:pt x="120" y="321"/>
                    <a:pt x="120" y="321"/>
                    <a:pt x="120" y="321"/>
                  </a:cubicBezTo>
                  <a:cubicBezTo>
                    <a:pt x="120" y="321"/>
                    <a:pt x="120" y="321"/>
                    <a:pt x="120" y="321"/>
                  </a:cubicBezTo>
                  <a:cubicBezTo>
                    <a:pt x="120" y="321"/>
                    <a:pt x="120" y="321"/>
                    <a:pt x="120" y="321"/>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2"/>
                    <a:pt x="120" y="322"/>
                    <a:pt x="120" y="322"/>
                  </a:cubicBezTo>
                  <a:cubicBezTo>
                    <a:pt x="120" y="323"/>
                    <a:pt x="120" y="323"/>
                    <a:pt x="120" y="323"/>
                  </a:cubicBezTo>
                  <a:cubicBezTo>
                    <a:pt x="120" y="323"/>
                    <a:pt x="120" y="323"/>
                    <a:pt x="120" y="323"/>
                  </a:cubicBezTo>
                  <a:cubicBezTo>
                    <a:pt x="119" y="323"/>
                    <a:pt x="119" y="323"/>
                    <a:pt x="119" y="323"/>
                  </a:cubicBezTo>
                  <a:cubicBezTo>
                    <a:pt x="119" y="323"/>
                    <a:pt x="119" y="323"/>
                    <a:pt x="119" y="323"/>
                  </a:cubicBezTo>
                  <a:cubicBezTo>
                    <a:pt x="118" y="324"/>
                    <a:pt x="117" y="325"/>
                    <a:pt x="117" y="326"/>
                  </a:cubicBezTo>
                  <a:cubicBezTo>
                    <a:pt x="114" y="328"/>
                    <a:pt x="112" y="330"/>
                    <a:pt x="109" y="331"/>
                  </a:cubicBezTo>
                  <a:cubicBezTo>
                    <a:pt x="109" y="331"/>
                    <a:pt x="109" y="331"/>
                    <a:pt x="109" y="331"/>
                  </a:cubicBezTo>
                  <a:cubicBezTo>
                    <a:pt x="108" y="332"/>
                    <a:pt x="107" y="332"/>
                    <a:pt x="107" y="332"/>
                  </a:cubicBezTo>
                  <a:cubicBezTo>
                    <a:pt x="107" y="332"/>
                    <a:pt x="107" y="332"/>
                    <a:pt x="107" y="332"/>
                  </a:cubicBezTo>
                  <a:cubicBezTo>
                    <a:pt x="106" y="332"/>
                    <a:pt x="106" y="332"/>
                    <a:pt x="106" y="332"/>
                  </a:cubicBezTo>
                  <a:cubicBezTo>
                    <a:pt x="106" y="332"/>
                    <a:pt x="106" y="332"/>
                    <a:pt x="106" y="332"/>
                  </a:cubicBezTo>
                  <a:cubicBezTo>
                    <a:pt x="106" y="333"/>
                    <a:pt x="106" y="333"/>
                    <a:pt x="106" y="333"/>
                  </a:cubicBezTo>
                  <a:cubicBezTo>
                    <a:pt x="106" y="333"/>
                    <a:pt x="106" y="333"/>
                    <a:pt x="106" y="333"/>
                  </a:cubicBezTo>
                  <a:cubicBezTo>
                    <a:pt x="105" y="333"/>
                    <a:pt x="105" y="333"/>
                    <a:pt x="105" y="333"/>
                  </a:cubicBezTo>
                  <a:cubicBezTo>
                    <a:pt x="105" y="333"/>
                    <a:pt x="105" y="333"/>
                    <a:pt x="105" y="333"/>
                  </a:cubicBezTo>
                  <a:cubicBezTo>
                    <a:pt x="104" y="333"/>
                    <a:pt x="104" y="333"/>
                    <a:pt x="104" y="333"/>
                  </a:cubicBezTo>
                  <a:cubicBezTo>
                    <a:pt x="104" y="333"/>
                    <a:pt x="104" y="333"/>
                    <a:pt x="104" y="333"/>
                  </a:cubicBezTo>
                  <a:cubicBezTo>
                    <a:pt x="104" y="333"/>
                    <a:pt x="104" y="333"/>
                    <a:pt x="104" y="333"/>
                  </a:cubicBezTo>
                  <a:cubicBezTo>
                    <a:pt x="104" y="333"/>
                    <a:pt x="104" y="333"/>
                    <a:pt x="104" y="333"/>
                  </a:cubicBezTo>
                  <a:cubicBezTo>
                    <a:pt x="103" y="333"/>
                    <a:pt x="103" y="333"/>
                    <a:pt x="103" y="333"/>
                  </a:cubicBezTo>
                  <a:cubicBezTo>
                    <a:pt x="103" y="333"/>
                    <a:pt x="103" y="333"/>
                    <a:pt x="103" y="333"/>
                  </a:cubicBezTo>
                  <a:cubicBezTo>
                    <a:pt x="103" y="334"/>
                    <a:pt x="103" y="334"/>
                    <a:pt x="103" y="334"/>
                  </a:cubicBezTo>
                  <a:cubicBezTo>
                    <a:pt x="103" y="334"/>
                    <a:pt x="103" y="334"/>
                    <a:pt x="103" y="334"/>
                  </a:cubicBezTo>
                  <a:cubicBezTo>
                    <a:pt x="102" y="334"/>
                    <a:pt x="102" y="334"/>
                    <a:pt x="102" y="334"/>
                  </a:cubicBezTo>
                  <a:cubicBezTo>
                    <a:pt x="102" y="334"/>
                    <a:pt x="102" y="334"/>
                    <a:pt x="102" y="334"/>
                  </a:cubicBezTo>
                  <a:cubicBezTo>
                    <a:pt x="101" y="334"/>
                    <a:pt x="101" y="334"/>
                    <a:pt x="101" y="334"/>
                  </a:cubicBezTo>
                  <a:cubicBezTo>
                    <a:pt x="101" y="334"/>
                    <a:pt x="101" y="334"/>
                    <a:pt x="101" y="334"/>
                  </a:cubicBezTo>
                  <a:cubicBezTo>
                    <a:pt x="100" y="334"/>
                    <a:pt x="100" y="334"/>
                    <a:pt x="100" y="334"/>
                  </a:cubicBezTo>
                  <a:cubicBezTo>
                    <a:pt x="100" y="334"/>
                    <a:pt x="100" y="334"/>
                    <a:pt x="100" y="334"/>
                  </a:cubicBezTo>
                  <a:cubicBezTo>
                    <a:pt x="100" y="335"/>
                    <a:pt x="100" y="335"/>
                    <a:pt x="100" y="335"/>
                  </a:cubicBezTo>
                  <a:cubicBezTo>
                    <a:pt x="99" y="335"/>
                    <a:pt x="99" y="335"/>
                    <a:pt x="99" y="335"/>
                  </a:cubicBezTo>
                  <a:cubicBezTo>
                    <a:pt x="98" y="335"/>
                    <a:pt x="98" y="335"/>
                    <a:pt x="98" y="335"/>
                  </a:cubicBezTo>
                  <a:cubicBezTo>
                    <a:pt x="98" y="335"/>
                    <a:pt x="98" y="335"/>
                    <a:pt x="98" y="335"/>
                  </a:cubicBezTo>
                  <a:cubicBezTo>
                    <a:pt x="97" y="335"/>
                    <a:pt x="97" y="335"/>
                    <a:pt x="97" y="335"/>
                  </a:cubicBezTo>
                  <a:cubicBezTo>
                    <a:pt x="96" y="335"/>
                    <a:pt x="96" y="335"/>
                    <a:pt x="96" y="335"/>
                  </a:cubicBezTo>
                  <a:cubicBezTo>
                    <a:pt x="96" y="335"/>
                    <a:pt x="96" y="335"/>
                    <a:pt x="96" y="335"/>
                  </a:cubicBezTo>
                  <a:cubicBezTo>
                    <a:pt x="96" y="335"/>
                    <a:pt x="96" y="335"/>
                    <a:pt x="96" y="335"/>
                  </a:cubicBezTo>
                  <a:cubicBezTo>
                    <a:pt x="95" y="335"/>
                    <a:pt x="95" y="335"/>
                    <a:pt x="95" y="335"/>
                  </a:cubicBezTo>
                  <a:cubicBezTo>
                    <a:pt x="95" y="335"/>
                    <a:pt x="95" y="335"/>
                    <a:pt x="95" y="335"/>
                  </a:cubicBezTo>
                  <a:cubicBezTo>
                    <a:pt x="94" y="335"/>
                    <a:pt x="94" y="335"/>
                    <a:pt x="94" y="335"/>
                  </a:cubicBezTo>
                  <a:cubicBezTo>
                    <a:pt x="94" y="335"/>
                    <a:pt x="94" y="335"/>
                    <a:pt x="94" y="335"/>
                  </a:cubicBezTo>
                  <a:cubicBezTo>
                    <a:pt x="94" y="335"/>
                    <a:pt x="94" y="335"/>
                    <a:pt x="94" y="335"/>
                  </a:cubicBezTo>
                  <a:cubicBezTo>
                    <a:pt x="93" y="336"/>
                    <a:pt x="93" y="336"/>
                    <a:pt x="93" y="336"/>
                  </a:cubicBezTo>
                  <a:cubicBezTo>
                    <a:pt x="93" y="336"/>
                    <a:pt x="93" y="336"/>
                    <a:pt x="93" y="336"/>
                  </a:cubicBezTo>
                  <a:cubicBezTo>
                    <a:pt x="92" y="336"/>
                    <a:pt x="92" y="336"/>
                    <a:pt x="92" y="336"/>
                  </a:cubicBezTo>
                  <a:cubicBezTo>
                    <a:pt x="91" y="336"/>
                    <a:pt x="91" y="336"/>
                    <a:pt x="91" y="336"/>
                  </a:cubicBezTo>
                  <a:cubicBezTo>
                    <a:pt x="91" y="336"/>
                    <a:pt x="91" y="336"/>
                    <a:pt x="91" y="336"/>
                  </a:cubicBezTo>
                  <a:cubicBezTo>
                    <a:pt x="90" y="336"/>
                    <a:pt x="90" y="336"/>
                    <a:pt x="90" y="336"/>
                  </a:cubicBezTo>
                  <a:cubicBezTo>
                    <a:pt x="89" y="336"/>
                    <a:pt x="89" y="336"/>
                    <a:pt x="89" y="336"/>
                  </a:cubicBezTo>
                  <a:cubicBezTo>
                    <a:pt x="89" y="336"/>
                    <a:pt x="89" y="336"/>
                    <a:pt x="89" y="336"/>
                  </a:cubicBezTo>
                  <a:cubicBezTo>
                    <a:pt x="88" y="336"/>
                    <a:pt x="88" y="336"/>
                    <a:pt x="88" y="336"/>
                  </a:cubicBezTo>
                  <a:cubicBezTo>
                    <a:pt x="88" y="336"/>
                    <a:pt x="88" y="336"/>
                    <a:pt x="88" y="336"/>
                  </a:cubicBezTo>
                  <a:cubicBezTo>
                    <a:pt x="87" y="336"/>
                    <a:pt x="87" y="336"/>
                    <a:pt x="87" y="336"/>
                  </a:cubicBezTo>
                  <a:cubicBezTo>
                    <a:pt x="86" y="336"/>
                    <a:pt x="86" y="336"/>
                    <a:pt x="86" y="336"/>
                  </a:cubicBezTo>
                  <a:cubicBezTo>
                    <a:pt x="86" y="336"/>
                    <a:pt x="86" y="336"/>
                    <a:pt x="86" y="336"/>
                  </a:cubicBezTo>
                  <a:cubicBezTo>
                    <a:pt x="86" y="336"/>
                    <a:pt x="86" y="336"/>
                    <a:pt x="86" y="336"/>
                  </a:cubicBezTo>
                  <a:cubicBezTo>
                    <a:pt x="85" y="336"/>
                    <a:pt x="85" y="336"/>
                    <a:pt x="85" y="336"/>
                  </a:cubicBezTo>
                  <a:cubicBezTo>
                    <a:pt x="84" y="335"/>
                    <a:pt x="84" y="335"/>
                    <a:pt x="84" y="335"/>
                  </a:cubicBezTo>
                  <a:cubicBezTo>
                    <a:pt x="84" y="335"/>
                    <a:pt x="84" y="335"/>
                    <a:pt x="84" y="335"/>
                  </a:cubicBezTo>
                  <a:cubicBezTo>
                    <a:pt x="83" y="335"/>
                    <a:pt x="83" y="335"/>
                    <a:pt x="83" y="335"/>
                  </a:cubicBezTo>
                  <a:cubicBezTo>
                    <a:pt x="83" y="335"/>
                    <a:pt x="83" y="335"/>
                    <a:pt x="83" y="335"/>
                  </a:cubicBezTo>
                  <a:cubicBezTo>
                    <a:pt x="82" y="335"/>
                    <a:pt x="82" y="335"/>
                    <a:pt x="82" y="335"/>
                  </a:cubicBezTo>
                  <a:cubicBezTo>
                    <a:pt x="82" y="335"/>
                    <a:pt x="82" y="335"/>
                    <a:pt x="82" y="335"/>
                  </a:cubicBezTo>
                  <a:cubicBezTo>
                    <a:pt x="81" y="335"/>
                    <a:pt x="81" y="335"/>
                    <a:pt x="81" y="335"/>
                  </a:cubicBezTo>
                  <a:cubicBezTo>
                    <a:pt x="80" y="335"/>
                    <a:pt x="80" y="335"/>
                    <a:pt x="80" y="335"/>
                  </a:cubicBezTo>
                  <a:cubicBezTo>
                    <a:pt x="80" y="335"/>
                    <a:pt x="80" y="335"/>
                    <a:pt x="80" y="335"/>
                  </a:cubicBezTo>
                  <a:cubicBezTo>
                    <a:pt x="79" y="334"/>
                    <a:pt x="79" y="334"/>
                    <a:pt x="79" y="334"/>
                  </a:cubicBezTo>
                  <a:cubicBezTo>
                    <a:pt x="74" y="332"/>
                    <a:pt x="70" y="329"/>
                    <a:pt x="69" y="325"/>
                  </a:cubicBezTo>
                  <a:cubicBezTo>
                    <a:pt x="0" y="12"/>
                    <a:pt x="0" y="12"/>
                    <a:pt x="0" y="12"/>
                  </a:cubicBezTo>
                  <a:cubicBezTo>
                    <a:pt x="1" y="16"/>
                    <a:pt x="5" y="19"/>
                    <a:pt x="10" y="21"/>
                  </a:cubicBezTo>
                  <a:cubicBezTo>
                    <a:pt x="22" y="25"/>
                    <a:pt x="39" y="21"/>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1" y="10"/>
                    <a:pt x="51" y="10"/>
                    <a:pt x="51" y="10"/>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8"/>
                    <a:pt x="51" y="8"/>
                    <a:pt x="51" y="8"/>
                  </a:cubicBezTo>
                  <a:cubicBezTo>
                    <a:pt x="51" y="8"/>
                    <a:pt x="51" y="8"/>
                    <a:pt x="51"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3" y="6"/>
                    <a:pt x="53" y="6"/>
                    <a:pt x="53" y="6"/>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lnTo>
                    <a:pt x="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5" name="Freeform 546">
              <a:extLst>
                <a:ext uri="{FF2B5EF4-FFF2-40B4-BE49-F238E27FC236}">
                  <a16:creationId xmlns:a16="http://schemas.microsoft.com/office/drawing/2014/main" id="{89E3FB7A-0E56-D8F0-82AC-839816881B2D}"/>
                </a:ext>
              </a:extLst>
            </p:cNvPr>
            <p:cNvSpPr>
              <a:spLocks/>
            </p:cNvSpPr>
            <p:nvPr userDrawn="1"/>
          </p:nvSpPr>
          <p:spPr bwMode="auto">
            <a:xfrm>
              <a:off x="5665788" y="3392488"/>
              <a:ext cx="552450" cy="180975"/>
            </a:xfrm>
            <a:custGeom>
              <a:avLst/>
              <a:gdLst>
                <a:gd name="T0" fmla="*/ 2147483646 w 348"/>
                <a:gd name="T1" fmla="*/ 0 h 114"/>
                <a:gd name="T2" fmla="*/ 2147483646 w 348"/>
                <a:gd name="T3" fmla="*/ 2147483646 h 114"/>
                <a:gd name="T4" fmla="*/ 2147483646 w 348"/>
                <a:gd name="T5" fmla="*/ 2147483646 h 114"/>
                <a:gd name="T6" fmla="*/ 2147483646 w 348"/>
                <a:gd name="T7" fmla="*/ 0 h 114"/>
                <a:gd name="T8" fmla="*/ 0 w 348"/>
                <a:gd name="T9" fmla="*/ 0 h 114"/>
                <a:gd name="T10" fmla="*/ 2147483646 w 348"/>
                <a:gd name="T11" fmla="*/ 2147483646 h 114"/>
                <a:gd name="T12" fmla="*/ 2147483646 w 348"/>
                <a:gd name="T13" fmla="*/ 2147483646 h 114"/>
                <a:gd name="T14" fmla="*/ 2147483646 w 348"/>
                <a:gd name="T15" fmla="*/ 0 h 114"/>
                <a:gd name="T16" fmla="*/ 2147483646 w 348"/>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14">
                  <a:moveTo>
                    <a:pt x="333" y="0"/>
                  </a:moveTo>
                  <a:cubicBezTo>
                    <a:pt x="334" y="23"/>
                    <a:pt x="319" y="47"/>
                    <a:pt x="288" y="64"/>
                  </a:cubicBezTo>
                  <a:cubicBezTo>
                    <a:pt x="226" y="99"/>
                    <a:pt x="125" y="98"/>
                    <a:pt x="62" y="63"/>
                  </a:cubicBezTo>
                  <a:cubicBezTo>
                    <a:pt x="31" y="45"/>
                    <a:pt x="15" y="23"/>
                    <a:pt x="14" y="0"/>
                  </a:cubicBezTo>
                  <a:cubicBezTo>
                    <a:pt x="0" y="0"/>
                    <a:pt x="0" y="0"/>
                    <a:pt x="0" y="0"/>
                  </a:cubicBezTo>
                  <a:cubicBezTo>
                    <a:pt x="1" y="26"/>
                    <a:pt x="18" y="52"/>
                    <a:pt x="53" y="73"/>
                  </a:cubicBezTo>
                  <a:cubicBezTo>
                    <a:pt x="121" y="113"/>
                    <a:pt x="231" y="114"/>
                    <a:pt x="297" y="75"/>
                  </a:cubicBezTo>
                  <a:cubicBezTo>
                    <a:pt x="332" y="54"/>
                    <a:pt x="348" y="27"/>
                    <a:pt x="346" y="0"/>
                  </a:cubicBezTo>
                  <a:lnTo>
                    <a:pt x="333"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6" name="Freeform 547">
              <a:extLst>
                <a:ext uri="{FF2B5EF4-FFF2-40B4-BE49-F238E27FC236}">
                  <a16:creationId xmlns:a16="http://schemas.microsoft.com/office/drawing/2014/main" id="{4B75F795-57BE-3290-B9D8-2196E8245CE8}"/>
                </a:ext>
              </a:extLst>
            </p:cNvPr>
            <p:cNvSpPr>
              <a:spLocks/>
            </p:cNvSpPr>
            <p:nvPr userDrawn="1"/>
          </p:nvSpPr>
          <p:spPr bwMode="auto">
            <a:xfrm>
              <a:off x="5665788" y="3390901"/>
              <a:ext cx="549275" cy="204788"/>
            </a:xfrm>
            <a:custGeom>
              <a:avLst/>
              <a:gdLst>
                <a:gd name="T0" fmla="*/ 2147483646 w 346"/>
                <a:gd name="T1" fmla="*/ 2147483646 h 129"/>
                <a:gd name="T2" fmla="*/ 2147483646 w 346"/>
                <a:gd name="T3" fmla="*/ 2147483646 h 129"/>
                <a:gd name="T4" fmla="*/ 2147483646 w 346"/>
                <a:gd name="T5" fmla="*/ 2147483646 h 129"/>
                <a:gd name="T6" fmla="*/ 2147483646 w 346"/>
                <a:gd name="T7" fmla="*/ 2147483646 h 129"/>
                <a:gd name="T8" fmla="*/ 0 w 346"/>
                <a:gd name="T9" fmla="*/ 2147483646 h 129"/>
                <a:gd name="T10" fmla="*/ 0 w 346"/>
                <a:gd name="T11" fmla="*/ 0 h 129"/>
                <a:gd name="T12" fmla="*/ 2147483646 w 346"/>
                <a:gd name="T13" fmla="*/ 2147483646 h 129"/>
                <a:gd name="T14" fmla="*/ 2147483646 w 346"/>
                <a:gd name="T15" fmla="*/ 2147483646 h 129"/>
                <a:gd name="T16" fmla="*/ 2147483646 w 346"/>
                <a:gd name="T17" fmla="*/ 2147483646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6" h="129">
                  <a:moveTo>
                    <a:pt x="346" y="6"/>
                  </a:moveTo>
                  <a:cubicBezTo>
                    <a:pt x="346" y="20"/>
                    <a:pt x="346" y="20"/>
                    <a:pt x="346" y="20"/>
                  </a:cubicBezTo>
                  <a:cubicBezTo>
                    <a:pt x="346" y="46"/>
                    <a:pt x="330" y="71"/>
                    <a:pt x="297" y="90"/>
                  </a:cubicBezTo>
                  <a:cubicBezTo>
                    <a:pt x="231" y="129"/>
                    <a:pt x="121" y="128"/>
                    <a:pt x="53" y="88"/>
                  </a:cubicBezTo>
                  <a:cubicBezTo>
                    <a:pt x="18" y="68"/>
                    <a:pt x="0" y="41"/>
                    <a:pt x="0" y="14"/>
                  </a:cubicBezTo>
                  <a:cubicBezTo>
                    <a:pt x="0" y="0"/>
                    <a:pt x="0" y="0"/>
                    <a:pt x="0" y="0"/>
                  </a:cubicBezTo>
                  <a:cubicBezTo>
                    <a:pt x="0" y="26"/>
                    <a:pt x="18" y="53"/>
                    <a:pt x="53" y="74"/>
                  </a:cubicBezTo>
                  <a:cubicBezTo>
                    <a:pt x="121" y="114"/>
                    <a:pt x="231" y="115"/>
                    <a:pt x="297" y="76"/>
                  </a:cubicBezTo>
                  <a:cubicBezTo>
                    <a:pt x="330" y="56"/>
                    <a:pt x="346" y="31"/>
                    <a:pt x="346" y="6"/>
                  </a:cubicBezTo>
                  <a:close/>
                </a:path>
              </a:pathLst>
            </a:custGeom>
            <a:solidFill>
              <a:srgbClr val="E7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7" name="Freeform 548">
              <a:extLst>
                <a:ext uri="{FF2B5EF4-FFF2-40B4-BE49-F238E27FC236}">
                  <a16:creationId xmlns:a16="http://schemas.microsoft.com/office/drawing/2014/main" id="{4A4C6EFA-F4FD-59EB-6B76-4AAD71182718}"/>
                </a:ext>
              </a:extLst>
            </p:cNvPr>
            <p:cNvSpPr>
              <a:spLocks/>
            </p:cNvSpPr>
            <p:nvPr userDrawn="1"/>
          </p:nvSpPr>
          <p:spPr bwMode="auto">
            <a:xfrm>
              <a:off x="5670551" y="3444876"/>
              <a:ext cx="538163" cy="682625"/>
            </a:xfrm>
            <a:custGeom>
              <a:avLst/>
              <a:gdLst>
                <a:gd name="T0" fmla="*/ 2147483646 w 339"/>
                <a:gd name="T1" fmla="*/ 2147483646 h 430"/>
                <a:gd name="T2" fmla="*/ 2147483646 w 339"/>
                <a:gd name="T3" fmla="*/ 2147483646 h 430"/>
                <a:gd name="T4" fmla="*/ 2147483646 w 339"/>
                <a:gd name="T5" fmla="*/ 2147483646 h 430"/>
                <a:gd name="T6" fmla="*/ 2147483646 w 339"/>
                <a:gd name="T7" fmla="*/ 2147483646 h 430"/>
                <a:gd name="T8" fmla="*/ 0 w 339"/>
                <a:gd name="T9" fmla="*/ 0 h 430"/>
                <a:gd name="T10" fmla="*/ 2147483646 w 339"/>
                <a:gd name="T11" fmla="*/ 2147483646 h 430"/>
                <a:gd name="T12" fmla="*/ 2147483646 w 339"/>
                <a:gd name="T13" fmla="*/ 2147483646 h 430"/>
                <a:gd name="T14" fmla="*/ 2147483646 w 339"/>
                <a:gd name="T15" fmla="*/ 2147483646 h 430"/>
                <a:gd name="T16" fmla="*/ 2147483646 w 339"/>
                <a:gd name="T17" fmla="*/ 2147483646 h 430"/>
                <a:gd name="T18" fmla="*/ 2147483646 w 339"/>
                <a:gd name="T19" fmla="*/ 2147483646 h 430"/>
                <a:gd name="T20" fmla="*/ 2147483646 w 339"/>
                <a:gd name="T21" fmla="*/ 2147483646 h 4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9" h="430">
                  <a:moveTo>
                    <a:pt x="300" y="341"/>
                  </a:moveTo>
                  <a:cubicBezTo>
                    <a:pt x="300" y="341"/>
                    <a:pt x="329" y="84"/>
                    <a:pt x="339" y="8"/>
                  </a:cubicBezTo>
                  <a:cubicBezTo>
                    <a:pt x="332" y="26"/>
                    <a:pt x="318" y="42"/>
                    <a:pt x="294" y="56"/>
                  </a:cubicBezTo>
                  <a:cubicBezTo>
                    <a:pt x="228" y="95"/>
                    <a:pt x="118" y="94"/>
                    <a:pt x="50" y="54"/>
                  </a:cubicBezTo>
                  <a:cubicBezTo>
                    <a:pt x="23" y="39"/>
                    <a:pt x="7" y="20"/>
                    <a:pt x="0" y="0"/>
                  </a:cubicBezTo>
                  <a:cubicBezTo>
                    <a:pt x="9" y="69"/>
                    <a:pt x="40" y="341"/>
                    <a:pt x="40" y="341"/>
                  </a:cubicBezTo>
                  <a:cubicBezTo>
                    <a:pt x="40" y="343"/>
                    <a:pt x="40" y="345"/>
                    <a:pt x="40" y="347"/>
                  </a:cubicBezTo>
                  <a:cubicBezTo>
                    <a:pt x="40" y="366"/>
                    <a:pt x="52" y="385"/>
                    <a:pt x="78" y="400"/>
                  </a:cubicBezTo>
                  <a:cubicBezTo>
                    <a:pt x="129" y="430"/>
                    <a:pt x="212" y="430"/>
                    <a:pt x="263" y="400"/>
                  </a:cubicBezTo>
                  <a:cubicBezTo>
                    <a:pt x="288" y="386"/>
                    <a:pt x="300" y="367"/>
                    <a:pt x="300" y="347"/>
                  </a:cubicBezTo>
                  <a:cubicBezTo>
                    <a:pt x="300" y="345"/>
                    <a:pt x="300" y="343"/>
                    <a:pt x="300" y="341"/>
                  </a:cubicBezTo>
                  <a:close/>
                </a:path>
              </a:pathLst>
            </a:custGeom>
            <a:solidFill>
              <a:srgbClr val="EF83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8" name="Freeform 549">
              <a:extLst>
                <a:ext uri="{FF2B5EF4-FFF2-40B4-BE49-F238E27FC236}">
                  <a16:creationId xmlns:a16="http://schemas.microsoft.com/office/drawing/2014/main" id="{8F63CEB1-1514-7638-0E9B-F55FD2B27EC1}"/>
                </a:ext>
              </a:extLst>
            </p:cNvPr>
            <p:cNvSpPr>
              <a:spLocks/>
            </p:cNvSpPr>
            <p:nvPr userDrawn="1"/>
          </p:nvSpPr>
          <p:spPr bwMode="auto">
            <a:xfrm>
              <a:off x="6054726" y="3457576"/>
              <a:ext cx="153988" cy="638175"/>
            </a:xfrm>
            <a:custGeom>
              <a:avLst/>
              <a:gdLst>
                <a:gd name="T0" fmla="*/ 2147483646 w 97"/>
                <a:gd name="T1" fmla="*/ 2147483646 h 402"/>
                <a:gd name="T2" fmla="*/ 2147483646 w 97"/>
                <a:gd name="T3" fmla="*/ 0 h 402"/>
                <a:gd name="T4" fmla="*/ 2147483646 w 97"/>
                <a:gd name="T5" fmla="*/ 2147483646 h 402"/>
                <a:gd name="T6" fmla="*/ 2147483646 w 97"/>
                <a:gd name="T7" fmla="*/ 2147483646 h 402"/>
                <a:gd name="T8" fmla="*/ 0 w 97"/>
                <a:gd name="T9" fmla="*/ 2147483646 h 402"/>
                <a:gd name="T10" fmla="*/ 2147483646 w 97"/>
                <a:gd name="T11" fmla="*/ 2147483646 h 402"/>
                <a:gd name="T12" fmla="*/ 2147483646 w 97"/>
                <a:gd name="T13" fmla="*/ 2147483646 h 402"/>
                <a:gd name="T14" fmla="*/ 2147483646 w 97"/>
                <a:gd name="T15" fmla="*/ 2147483646 h 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 h="402">
                  <a:moveTo>
                    <a:pt x="58" y="333"/>
                  </a:moveTo>
                  <a:cubicBezTo>
                    <a:pt x="58" y="333"/>
                    <a:pt x="87" y="76"/>
                    <a:pt x="97" y="0"/>
                  </a:cubicBezTo>
                  <a:cubicBezTo>
                    <a:pt x="90" y="18"/>
                    <a:pt x="76" y="34"/>
                    <a:pt x="52" y="48"/>
                  </a:cubicBezTo>
                  <a:cubicBezTo>
                    <a:pt x="42" y="54"/>
                    <a:pt x="31" y="59"/>
                    <a:pt x="19" y="63"/>
                  </a:cubicBezTo>
                  <a:cubicBezTo>
                    <a:pt x="0" y="402"/>
                    <a:pt x="0" y="402"/>
                    <a:pt x="0" y="402"/>
                  </a:cubicBezTo>
                  <a:cubicBezTo>
                    <a:pt x="7" y="399"/>
                    <a:pt x="14" y="396"/>
                    <a:pt x="21" y="392"/>
                  </a:cubicBezTo>
                  <a:cubicBezTo>
                    <a:pt x="46" y="378"/>
                    <a:pt x="58" y="359"/>
                    <a:pt x="58" y="339"/>
                  </a:cubicBezTo>
                  <a:cubicBezTo>
                    <a:pt x="58" y="337"/>
                    <a:pt x="58" y="335"/>
                    <a:pt x="58" y="333"/>
                  </a:cubicBez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9" name="Freeform 550">
              <a:extLst>
                <a:ext uri="{FF2B5EF4-FFF2-40B4-BE49-F238E27FC236}">
                  <a16:creationId xmlns:a16="http://schemas.microsoft.com/office/drawing/2014/main" id="{8A2FB35A-344B-22E8-A0BB-501A0D8723E5}"/>
                </a:ext>
              </a:extLst>
            </p:cNvPr>
            <p:cNvSpPr>
              <a:spLocks/>
            </p:cNvSpPr>
            <p:nvPr userDrawn="1"/>
          </p:nvSpPr>
          <p:spPr bwMode="auto">
            <a:xfrm>
              <a:off x="5670551" y="3444876"/>
              <a:ext cx="192088" cy="661988"/>
            </a:xfrm>
            <a:custGeom>
              <a:avLst/>
              <a:gdLst>
                <a:gd name="T0" fmla="*/ 2147483646 w 121"/>
                <a:gd name="T1" fmla="*/ 2147483646 h 417"/>
                <a:gd name="T2" fmla="*/ 2147483646 w 121"/>
                <a:gd name="T3" fmla="*/ 2147483646 h 417"/>
                <a:gd name="T4" fmla="*/ 0 w 121"/>
                <a:gd name="T5" fmla="*/ 0 h 417"/>
                <a:gd name="T6" fmla="*/ 2147483646 w 121"/>
                <a:gd name="T7" fmla="*/ 2147483646 h 417"/>
                <a:gd name="T8" fmla="*/ 2147483646 w 121"/>
                <a:gd name="T9" fmla="*/ 2147483646 h 417"/>
                <a:gd name="T10" fmla="*/ 2147483646 w 121"/>
                <a:gd name="T11" fmla="*/ 2147483646 h 417"/>
                <a:gd name="T12" fmla="*/ 2147483646 w 121"/>
                <a:gd name="T13" fmla="*/ 2147483646 h 417"/>
                <a:gd name="T14" fmla="*/ 2147483646 w 121"/>
                <a:gd name="T15" fmla="*/ 2147483646 h 4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1" h="417">
                  <a:moveTo>
                    <a:pt x="96" y="74"/>
                  </a:moveTo>
                  <a:cubicBezTo>
                    <a:pt x="80" y="69"/>
                    <a:pt x="64" y="62"/>
                    <a:pt x="50" y="54"/>
                  </a:cubicBezTo>
                  <a:cubicBezTo>
                    <a:pt x="23" y="39"/>
                    <a:pt x="7" y="20"/>
                    <a:pt x="0" y="0"/>
                  </a:cubicBezTo>
                  <a:cubicBezTo>
                    <a:pt x="9" y="69"/>
                    <a:pt x="40" y="341"/>
                    <a:pt x="40" y="341"/>
                  </a:cubicBezTo>
                  <a:cubicBezTo>
                    <a:pt x="40" y="343"/>
                    <a:pt x="40" y="345"/>
                    <a:pt x="40" y="347"/>
                  </a:cubicBezTo>
                  <a:cubicBezTo>
                    <a:pt x="40" y="366"/>
                    <a:pt x="52" y="385"/>
                    <a:pt x="78" y="400"/>
                  </a:cubicBezTo>
                  <a:cubicBezTo>
                    <a:pt x="91" y="408"/>
                    <a:pt x="105" y="413"/>
                    <a:pt x="121" y="417"/>
                  </a:cubicBezTo>
                  <a:lnTo>
                    <a:pt x="96" y="74"/>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0" name="Freeform 551">
              <a:extLst>
                <a:ext uri="{FF2B5EF4-FFF2-40B4-BE49-F238E27FC236}">
                  <a16:creationId xmlns:a16="http://schemas.microsoft.com/office/drawing/2014/main" id="{2375EA44-3DE5-D13E-CF1E-A63B2099251C}"/>
                </a:ext>
              </a:extLst>
            </p:cNvPr>
            <p:cNvSpPr>
              <a:spLocks/>
            </p:cNvSpPr>
            <p:nvPr userDrawn="1"/>
          </p:nvSpPr>
          <p:spPr bwMode="auto">
            <a:xfrm>
              <a:off x="5667376" y="3095626"/>
              <a:ext cx="155575" cy="277813"/>
            </a:xfrm>
            <a:custGeom>
              <a:avLst/>
              <a:gdLst>
                <a:gd name="T0" fmla="*/ 2147483646 w 98"/>
                <a:gd name="T1" fmla="*/ 2147483646 h 175"/>
                <a:gd name="T2" fmla="*/ 2147483646 w 98"/>
                <a:gd name="T3" fmla="*/ 2147483646 h 175"/>
                <a:gd name="T4" fmla="*/ 2147483646 w 98"/>
                <a:gd name="T5" fmla="*/ 2147483646 h 175"/>
                <a:gd name="T6" fmla="*/ 2147483646 w 98"/>
                <a:gd name="T7" fmla="*/ 2147483646 h 175"/>
                <a:gd name="T8" fmla="*/ 2147483646 w 98"/>
                <a:gd name="T9" fmla="*/ 2147483646 h 175"/>
                <a:gd name="T10" fmla="*/ 2147483646 w 98"/>
                <a:gd name="T11" fmla="*/ 2147483646 h 175"/>
                <a:gd name="T12" fmla="*/ 2147483646 w 98"/>
                <a:gd name="T13" fmla="*/ 2147483646 h 175"/>
                <a:gd name="T14" fmla="*/ 2147483646 w 98"/>
                <a:gd name="T15" fmla="*/ 2147483646 h 175"/>
                <a:gd name="T16" fmla="*/ 2147483646 w 98"/>
                <a:gd name="T17" fmla="*/ 2147483646 h 175"/>
                <a:gd name="T18" fmla="*/ 2147483646 w 98"/>
                <a:gd name="T19" fmla="*/ 2147483646 h 175"/>
                <a:gd name="T20" fmla="*/ 2147483646 w 98"/>
                <a:gd name="T21" fmla="*/ 2147483646 h 175"/>
                <a:gd name="T22" fmla="*/ 2147483646 w 98"/>
                <a:gd name="T23" fmla="*/ 2147483646 h 175"/>
                <a:gd name="T24" fmla="*/ 2147483646 w 98"/>
                <a:gd name="T25" fmla="*/ 2147483646 h 175"/>
                <a:gd name="T26" fmla="*/ 2147483646 w 98"/>
                <a:gd name="T27" fmla="*/ 2147483646 h 175"/>
                <a:gd name="T28" fmla="*/ 2147483646 w 98"/>
                <a:gd name="T29" fmla="*/ 2147483646 h 175"/>
                <a:gd name="T30" fmla="*/ 2147483646 w 98"/>
                <a:gd name="T31" fmla="*/ 2147483646 h 175"/>
                <a:gd name="T32" fmla="*/ 2147483646 w 98"/>
                <a:gd name="T33" fmla="*/ 2147483646 h 175"/>
                <a:gd name="T34" fmla="*/ 2147483646 w 98"/>
                <a:gd name="T35" fmla="*/ 2147483646 h 175"/>
                <a:gd name="T36" fmla="*/ 2147483646 w 98"/>
                <a:gd name="T37" fmla="*/ 2147483646 h 175"/>
                <a:gd name="T38" fmla="*/ 2147483646 w 98"/>
                <a:gd name="T39" fmla="*/ 2147483646 h 175"/>
                <a:gd name="T40" fmla="*/ 2147483646 w 98"/>
                <a:gd name="T41" fmla="*/ 2147483646 h 175"/>
                <a:gd name="T42" fmla="*/ 2147483646 w 98"/>
                <a:gd name="T43" fmla="*/ 2147483646 h 175"/>
                <a:gd name="T44" fmla="*/ 2147483646 w 98"/>
                <a:gd name="T45" fmla="*/ 2147483646 h 175"/>
                <a:gd name="T46" fmla="*/ 2147483646 w 98"/>
                <a:gd name="T47" fmla="*/ 2147483646 h 175"/>
                <a:gd name="T48" fmla="*/ 2147483646 w 98"/>
                <a:gd name="T49" fmla="*/ 2147483646 h 175"/>
                <a:gd name="T50" fmla="*/ 2147483646 w 98"/>
                <a:gd name="T51" fmla="*/ 2147483646 h 175"/>
                <a:gd name="T52" fmla="*/ 2147483646 w 98"/>
                <a:gd name="T53" fmla="*/ 2147483646 h 175"/>
                <a:gd name="T54" fmla="*/ 2147483646 w 98"/>
                <a:gd name="T55" fmla="*/ 2147483646 h 175"/>
                <a:gd name="T56" fmla="*/ 2147483646 w 98"/>
                <a:gd name="T57" fmla="*/ 2147483646 h 175"/>
                <a:gd name="T58" fmla="*/ 2147483646 w 98"/>
                <a:gd name="T59" fmla="*/ 2147483646 h 175"/>
                <a:gd name="T60" fmla="*/ 2147483646 w 98"/>
                <a:gd name="T61" fmla="*/ 2147483646 h 175"/>
                <a:gd name="T62" fmla="*/ 2147483646 w 98"/>
                <a:gd name="T63" fmla="*/ 2147483646 h 175"/>
                <a:gd name="T64" fmla="*/ 2147483646 w 98"/>
                <a:gd name="T65" fmla="*/ 2147483646 h 175"/>
                <a:gd name="T66" fmla="*/ 2147483646 w 98"/>
                <a:gd name="T67" fmla="*/ 2147483646 h 175"/>
                <a:gd name="T68" fmla="*/ 2147483646 w 98"/>
                <a:gd name="T69" fmla="*/ 2147483646 h 175"/>
                <a:gd name="T70" fmla="*/ 2147483646 w 98"/>
                <a:gd name="T71" fmla="*/ 2147483646 h 175"/>
                <a:gd name="T72" fmla="*/ 2147483646 w 98"/>
                <a:gd name="T73" fmla="*/ 2147483646 h 175"/>
                <a:gd name="T74" fmla="*/ 2147483646 w 98"/>
                <a:gd name="T75" fmla="*/ 2147483646 h 175"/>
                <a:gd name="T76" fmla="*/ 2147483646 w 98"/>
                <a:gd name="T77" fmla="*/ 2147483646 h 175"/>
                <a:gd name="T78" fmla="*/ 2147483646 w 98"/>
                <a:gd name="T79" fmla="*/ 2147483646 h 175"/>
                <a:gd name="T80" fmla="*/ 2147483646 w 98"/>
                <a:gd name="T81" fmla="*/ 2147483646 h 175"/>
                <a:gd name="T82" fmla="*/ 2147483646 w 98"/>
                <a:gd name="T83" fmla="*/ 2147483646 h 175"/>
                <a:gd name="T84" fmla="*/ 2147483646 w 98"/>
                <a:gd name="T85" fmla="*/ 2147483646 h 175"/>
                <a:gd name="T86" fmla="*/ 2147483646 w 98"/>
                <a:gd name="T87" fmla="*/ 2147483646 h 175"/>
                <a:gd name="T88" fmla="*/ 2147483646 w 98"/>
                <a:gd name="T89" fmla="*/ 2147483646 h 175"/>
                <a:gd name="T90" fmla="*/ 2147483646 w 98"/>
                <a:gd name="T91" fmla="*/ 2147483646 h 175"/>
                <a:gd name="T92" fmla="*/ 2147483646 w 98"/>
                <a:gd name="T93" fmla="*/ 2147483646 h 175"/>
                <a:gd name="T94" fmla="*/ 2147483646 w 98"/>
                <a:gd name="T95" fmla="*/ 2147483646 h 175"/>
                <a:gd name="T96" fmla="*/ 2147483646 w 98"/>
                <a:gd name="T97" fmla="*/ 2147483646 h 175"/>
                <a:gd name="T98" fmla="*/ 2147483646 w 98"/>
                <a:gd name="T99" fmla="*/ 2147483646 h 175"/>
                <a:gd name="T100" fmla="*/ 2147483646 w 98"/>
                <a:gd name="T101" fmla="*/ 2147483646 h 175"/>
                <a:gd name="T102" fmla="*/ 2147483646 w 98"/>
                <a:gd name="T103" fmla="*/ 2147483646 h 175"/>
                <a:gd name="T104" fmla="*/ 2147483646 w 98"/>
                <a:gd name="T105" fmla="*/ 0 h 1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8" h="175">
                  <a:moveTo>
                    <a:pt x="64" y="0"/>
                  </a:moveTo>
                  <a:cubicBezTo>
                    <a:pt x="97" y="148"/>
                    <a:pt x="97" y="148"/>
                    <a:pt x="97" y="148"/>
                  </a:cubicBezTo>
                  <a:cubicBezTo>
                    <a:pt x="98" y="153"/>
                    <a:pt x="96" y="158"/>
                    <a:pt x="90" y="163"/>
                  </a:cubicBezTo>
                  <a:cubicBezTo>
                    <a:pt x="90" y="163"/>
                    <a:pt x="90" y="163"/>
                    <a:pt x="90" y="163"/>
                  </a:cubicBezTo>
                  <a:cubicBezTo>
                    <a:pt x="89" y="164"/>
                    <a:pt x="89" y="164"/>
                    <a:pt x="89" y="164"/>
                  </a:cubicBezTo>
                  <a:cubicBezTo>
                    <a:pt x="89" y="164"/>
                    <a:pt x="89" y="164"/>
                    <a:pt x="89" y="164"/>
                  </a:cubicBezTo>
                  <a:cubicBezTo>
                    <a:pt x="88" y="165"/>
                    <a:pt x="88" y="165"/>
                    <a:pt x="88" y="165"/>
                  </a:cubicBezTo>
                  <a:cubicBezTo>
                    <a:pt x="87" y="165"/>
                    <a:pt x="87" y="165"/>
                    <a:pt x="87" y="165"/>
                  </a:cubicBezTo>
                  <a:cubicBezTo>
                    <a:pt x="87" y="166"/>
                    <a:pt x="87" y="166"/>
                    <a:pt x="87" y="166"/>
                  </a:cubicBezTo>
                  <a:cubicBezTo>
                    <a:pt x="86" y="166"/>
                    <a:pt x="86" y="166"/>
                    <a:pt x="86" y="166"/>
                  </a:cubicBezTo>
                  <a:cubicBezTo>
                    <a:pt x="86" y="166"/>
                    <a:pt x="86" y="166"/>
                    <a:pt x="86" y="166"/>
                  </a:cubicBezTo>
                  <a:cubicBezTo>
                    <a:pt x="85" y="167"/>
                    <a:pt x="85" y="167"/>
                    <a:pt x="85" y="167"/>
                  </a:cubicBezTo>
                  <a:cubicBezTo>
                    <a:pt x="84" y="167"/>
                    <a:pt x="84" y="167"/>
                    <a:pt x="84" y="167"/>
                  </a:cubicBezTo>
                  <a:cubicBezTo>
                    <a:pt x="84" y="168"/>
                    <a:pt x="84" y="168"/>
                    <a:pt x="84" y="168"/>
                  </a:cubicBezTo>
                  <a:cubicBezTo>
                    <a:pt x="83" y="168"/>
                    <a:pt x="83" y="168"/>
                    <a:pt x="83" y="168"/>
                  </a:cubicBezTo>
                  <a:cubicBezTo>
                    <a:pt x="82" y="168"/>
                    <a:pt x="82" y="168"/>
                    <a:pt x="82" y="168"/>
                  </a:cubicBezTo>
                  <a:cubicBezTo>
                    <a:pt x="82" y="169"/>
                    <a:pt x="82" y="169"/>
                    <a:pt x="82" y="169"/>
                  </a:cubicBezTo>
                  <a:cubicBezTo>
                    <a:pt x="82" y="169"/>
                    <a:pt x="82" y="169"/>
                    <a:pt x="82" y="169"/>
                  </a:cubicBezTo>
                  <a:cubicBezTo>
                    <a:pt x="81" y="169"/>
                    <a:pt x="81" y="169"/>
                    <a:pt x="81" y="169"/>
                  </a:cubicBezTo>
                  <a:cubicBezTo>
                    <a:pt x="80" y="169"/>
                    <a:pt x="80" y="169"/>
                    <a:pt x="80" y="169"/>
                  </a:cubicBezTo>
                  <a:cubicBezTo>
                    <a:pt x="80" y="170"/>
                    <a:pt x="80" y="170"/>
                    <a:pt x="80" y="170"/>
                  </a:cubicBezTo>
                  <a:cubicBezTo>
                    <a:pt x="79" y="170"/>
                    <a:pt x="79" y="170"/>
                    <a:pt x="79" y="170"/>
                  </a:cubicBezTo>
                  <a:cubicBezTo>
                    <a:pt x="79" y="170"/>
                    <a:pt x="79" y="170"/>
                    <a:pt x="79" y="170"/>
                  </a:cubicBezTo>
                  <a:cubicBezTo>
                    <a:pt x="78" y="170"/>
                    <a:pt x="78" y="170"/>
                    <a:pt x="78" y="170"/>
                  </a:cubicBezTo>
                  <a:cubicBezTo>
                    <a:pt x="78" y="171"/>
                    <a:pt x="78" y="171"/>
                    <a:pt x="78" y="171"/>
                  </a:cubicBezTo>
                  <a:cubicBezTo>
                    <a:pt x="77" y="171"/>
                    <a:pt x="77" y="171"/>
                    <a:pt x="77" y="171"/>
                  </a:cubicBezTo>
                  <a:cubicBezTo>
                    <a:pt x="77" y="171"/>
                    <a:pt x="77" y="171"/>
                    <a:pt x="77" y="171"/>
                  </a:cubicBezTo>
                  <a:cubicBezTo>
                    <a:pt x="76" y="171"/>
                    <a:pt x="76" y="171"/>
                    <a:pt x="76" y="171"/>
                  </a:cubicBezTo>
                  <a:cubicBezTo>
                    <a:pt x="75" y="172"/>
                    <a:pt x="75" y="172"/>
                    <a:pt x="75" y="172"/>
                  </a:cubicBezTo>
                  <a:cubicBezTo>
                    <a:pt x="75" y="172"/>
                    <a:pt x="75" y="172"/>
                    <a:pt x="75" y="172"/>
                  </a:cubicBezTo>
                  <a:cubicBezTo>
                    <a:pt x="75" y="172"/>
                    <a:pt x="75" y="172"/>
                    <a:pt x="75" y="172"/>
                  </a:cubicBezTo>
                  <a:cubicBezTo>
                    <a:pt x="75" y="172"/>
                    <a:pt x="75" y="172"/>
                    <a:pt x="75" y="172"/>
                  </a:cubicBezTo>
                  <a:cubicBezTo>
                    <a:pt x="74" y="172"/>
                    <a:pt x="74" y="172"/>
                    <a:pt x="74" y="172"/>
                  </a:cubicBezTo>
                  <a:cubicBezTo>
                    <a:pt x="74" y="172"/>
                    <a:pt x="74" y="172"/>
                    <a:pt x="74" y="172"/>
                  </a:cubicBezTo>
                  <a:cubicBezTo>
                    <a:pt x="73" y="172"/>
                    <a:pt x="73" y="172"/>
                    <a:pt x="73" y="172"/>
                  </a:cubicBezTo>
                  <a:cubicBezTo>
                    <a:pt x="73" y="172"/>
                    <a:pt x="73" y="172"/>
                    <a:pt x="73" y="172"/>
                  </a:cubicBezTo>
                  <a:cubicBezTo>
                    <a:pt x="72" y="173"/>
                    <a:pt x="72" y="173"/>
                    <a:pt x="72" y="173"/>
                  </a:cubicBezTo>
                  <a:cubicBezTo>
                    <a:pt x="72" y="173"/>
                    <a:pt x="72" y="173"/>
                    <a:pt x="72" y="173"/>
                  </a:cubicBezTo>
                  <a:cubicBezTo>
                    <a:pt x="72" y="173"/>
                    <a:pt x="72" y="173"/>
                    <a:pt x="72" y="173"/>
                  </a:cubicBezTo>
                  <a:cubicBezTo>
                    <a:pt x="72" y="173"/>
                    <a:pt x="72" y="173"/>
                    <a:pt x="72" y="173"/>
                  </a:cubicBezTo>
                  <a:cubicBezTo>
                    <a:pt x="71" y="173"/>
                    <a:pt x="71" y="173"/>
                    <a:pt x="71" y="173"/>
                  </a:cubicBezTo>
                  <a:cubicBezTo>
                    <a:pt x="71" y="173"/>
                    <a:pt x="71" y="173"/>
                    <a:pt x="71" y="173"/>
                  </a:cubicBezTo>
                  <a:cubicBezTo>
                    <a:pt x="70" y="173"/>
                    <a:pt x="70" y="173"/>
                    <a:pt x="70" y="173"/>
                  </a:cubicBezTo>
                  <a:cubicBezTo>
                    <a:pt x="70" y="173"/>
                    <a:pt x="70" y="173"/>
                    <a:pt x="70" y="173"/>
                  </a:cubicBezTo>
                  <a:cubicBezTo>
                    <a:pt x="69" y="173"/>
                    <a:pt x="69" y="173"/>
                    <a:pt x="69" y="173"/>
                  </a:cubicBezTo>
                  <a:cubicBezTo>
                    <a:pt x="69" y="173"/>
                    <a:pt x="69" y="173"/>
                    <a:pt x="69" y="173"/>
                  </a:cubicBezTo>
                  <a:cubicBezTo>
                    <a:pt x="69" y="173"/>
                    <a:pt x="69" y="173"/>
                    <a:pt x="69" y="173"/>
                  </a:cubicBezTo>
                  <a:cubicBezTo>
                    <a:pt x="69" y="173"/>
                    <a:pt x="69" y="173"/>
                    <a:pt x="69" y="173"/>
                  </a:cubicBezTo>
                  <a:cubicBezTo>
                    <a:pt x="68" y="174"/>
                    <a:pt x="68" y="174"/>
                    <a:pt x="68" y="174"/>
                  </a:cubicBezTo>
                  <a:cubicBezTo>
                    <a:pt x="68" y="174"/>
                    <a:pt x="68" y="174"/>
                    <a:pt x="68" y="174"/>
                  </a:cubicBezTo>
                  <a:cubicBezTo>
                    <a:pt x="67" y="174"/>
                    <a:pt x="67" y="174"/>
                    <a:pt x="67" y="174"/>
                  </a:cubicBezTo>
                  <a:cubicBezTo>
                    <a:pt x="67" y="174"/>
                    <a:pt x="67" y="174"/>
                    <a:pt x="67" y="174"/>
                  </a:cubicBezTo>
                  <a:cubicBezTo>
                    <a:pt x="66" y="174"/>
                    <a:pt x="66" y="174"/>
                    <a:pt x="66" y="174"/>
                  </a:cubicBezTo>
                  <a:cubicBezTo>
                    <a:pt x="66" y="174"/>
                    <a:pt x="66" y="174"/>
                    <a:pt x="66" y="174"/>
                  </a:cubicBezTo>
                  <a:cubicBezTo>
                    <a:pt x="65" y="174"/>
                    <a:pt x="64" y="174"/>
                    <a:pt x="63" y="174"/>
                  </a:cubicBezTo>
                  <a:cubicBezTo>
                    <a:pt x="63" y="174"/>
                    <a:pt x="63" y="174"/>
                    <a:pt x="63" y="174"/>
                  </a:cubicBezTo>
                  <a:cubicBezTo>
                    <a:pt x="63" y="175"/>
                    <a:pt x="62" y="175"/>
                    <a:pt x="62" y="175"/>
                  </a:cubicBezTo>
                  <a:cubicBezTo>
                    <a:pt x="62" y="175"/>
                    <a:pt x="62" y="175"/>
                    <a:pt x="62" y="175"/>
                  </a:cubicBezTo>
                  <a:cubicBezTo>
                    <a:pt x="61" y="175"/>
                    <a:pt x="61" y="175"/>
                    <a:pt x="61" y="175"/>
                  </a:cubicBezTo>
                  <a:cubicBezTo>
                    <a:pt x="61" y="175"/>
                    <a:pt x="61" y="175"/>
                    <a:pt x="61" y="175"/>
                  </a:cubicBezTo>
                  <a:cubicBezTo>
                    <a:pt x="60" y="175"/>
                    <a:pt x="60" y="175"/>
                    <a:pt x="60" y="175"/>
                  </a:cubicBezTo>
                  <a:cubicBezTo>
                    <a:pt x="60" y="175"/>
                    <a:pt x="60" y="175"/>
                    <a:pt x="60" y="175"/>
                  </a:cubicBezTo>
                  <a:cubicBezTo>
                    <a:pt x="59" y="175"/>
                    <a:pt x="59" y="175"/>
                    <a:pt x="58" y="175"/>
                  </a:cubicBezTo>
                  <a:cubicBezTo>
                    <a:pt x="58" y="175"/>
                    <a:pt x="58" y="175"/>
                    <a:pt x="58" y="175"/>
                  </a:cubicBezTo>
                  <a:cubicBezTo>
                    <a:pt x="58" y="175"/>
                    <a:pt x="57" y="175"/>
                    <a:pt x="57" y="175"/>
                  </a:cubicBezTo>
                  <a:cubicBezTo>
                    <a:pt x="56" y="175"/>
                    <a:pt x="56" y="175"/>
                    <a:pt x="56" y="175"/>
                  </a:cubicBezTo>
                  <a:cubicBezTo>
                    <a:pt x="56" y="175"/>
                    <a:pt x="56" y="175"/>
                    <a:pt x="56"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4" y="175"/>
                    <a:pt x="54" y="175"/>
                    <a:pt x="54" y="175"/>
                  </a:cubicBezTo>
                  <a:cubicBezTo>
                    <a:pt x="54" y="175"/>
                    <a:pt x="54" y="175"/>
                    <a:pt x="54" y="175"/>
                  </a:cubicBezTo>
                  <a:cubicBezTo>
                    <a:pt x="53" y="175"/>
                    <a:pt x="53" y="175"/>
                    <a:pt x="53" y="175"/>
                  </a:cubicBezTo>
                  <a:cubicBezTo>
                    <a:pt x="53" y="175"/>
                    <a:pt x="53" y="175"/>
                    <a:pt x="53" y="175"/>
                  </a:cubicBezTo>
                  <a:cubicBezTo>
                    <a:pt x="52" y="175"/>
                    <a:pt x="52" y="175"/>
                    <a:pt x="52" y="175"/>
                  </a:cubicBezTo>
                  <a:cubicBezTo>
                    <a:pt x="52" y="175"/>
                    <a:pt x="52" y="175"/>
                    <a:pt x="52" y="175"/>
                  </a:cubicBezTo>
                  <a:cubicBezTo>
                    <a:pt x="52" y="175"/>
                    <a:pt x="52" y="175"/>
                    <a:pt x="52" y="175"/>
                  </a:cubicBezTo>
                  <a:cubicBezTo>
                    <a:pt x="52" y="175"/>
                    <a:pt x="52" y="175"/>
                    <a:pt x="52" y="175"/>
                  </a:cubicBezTo>
                  <a:cubicBezTo>
                    <a:pt x="51" y="174"/>
                    <a:pt x="51" y="174"/>
                    <a:pt x="51" y="174"/>
                  </a:cubicBezTo>
                  <a:cubicBezTo>
                    <a:pt x="51" y="174"/>
                    <a:pt x="51" y="174"/>
                    <a:pt x="51" y="174"/>
                  </a:cubicBezTo>
                  <a:cubicBezTo>
                    <a:pt x="50" y="174"/>
                    <a:pt x="50" y="174"/>
                    <a:pt x="50" y="174"/>
                  </a:cubicBezTo>
                  <a:cubicBezTo>
                    <a:pt x="50" y="174"/>
                    <a:pt x="50" y="174"/>
                    <a:pt x="50" y="174"/>
                  </a:cubicBezTo>
                  <a:cubicBezTo>
                    <a:pt x="49" y="174"/>
                    <a:pt x="49" y="174"/>
                    <a:pt x="49" y="174"/>
                  </a:cubicBezTo>
                  <a:cubicBezTo>
                    <a:pt x="49" y="174"/>
                    <a:pt x="49" y="174"/>
                    <a:pt x="49" y="174"/>
                  </a:cubicBezTo>
                  <a:cubicBezTo>
                    <a:pt x="49" y="174"/>
                    <a:pt x="49" y="174"/>
                    <a:pt x="49" y="174"/>
                  </a:cubicBezTo>
                  <a:cubicBezTo>
                    <a:pt x="49" y="174"/>
                    <a:pt x="49" y="174"/>
                    <a:pt x="49" y="174"/>
                  </a:cubicBezTo>
                  <a:cubicBezTo>
                    <a:pt x="48" y="174"/>
                    <a:pt x="48" y="174"/>
                    <a:pt x="48" y="174"/>
                  </a:cubicBezTo>
                  <a:cubicBezTo>
                    <a:pt x="48" y="174"/>
                    <a:pt x="48" y="174"/>
                    <a:pt x="48" y="174"/>
                  </a:cubicBezTo>
                  <a:cubicBezTo>
                    <a:pt x="47" y="174"/>
                    <a:pt x="47" y="174"/>
                    <a:pt x="47" y="174"/>
                  </a:cubicBezTo>
                  <a:cubicBezTo>
                    <a:pt x="47" y="174"/>
                    <a:pt x="47" y="174"/>
                    <a:pt x="47" y="174"/>
                  </a:cubicBezTo>
                  <a:cubicBezTo>
                    <a:pt x="47" y="174"/>
                    <a:pt x="47" y="174"/>
                    <a:pt x="47" y="174"/>
                  </a:cubicBezTo>
                  <a:cubicBezTo>
                    <a:pt x="46" y="173"/>
                    <a:pt x="46" y="173"/>
                    <a:pt x="46" y="173"/>
                  </a:cubicBezTo>
                  <a:cubicBezTo>
                    <a:pt x="46" y="173"/>
                    <a:pt x="46" y="173"/>
                    <a:pt x="46" y="173"/>
                  </a:cubicBezTo>
                  <a:cubicBezTo>
                    <a:pt x="45" y="173"/>
                    <a:pt x="45" y="173"/>
                    <a:pt x="45" y="173"/>
                  </a:cubicBezTo>
                  <a:cubicBezTo>
                    <a:pt x="45" y="173"/>
                    <a:pt x="45" y="173"/>
                    <a:pt x="45" y="173"/>
                  </a:cubicBezTo>
                  <a:cubicBezTo>
                    <a:pt x="37" y="171"/>
                    <a:pt x="33" y="167"/>
                    <a:pt x="32" y="162"/>
                  </a:cubicBezTo>
                  <a:cubicBezTo>
                    <a:pt x="0" y="14"/>
                    <a:pt x="0" y="14"/>
                    <a:pt x="0" y="14"/>
                  </a:cubicBezTo>
                  <a:cubicBezTo>
                    <a:pt x="1" y="19"/>
                    <a:pt x="5" y="23"/>
                    <a:pt x="12" y="25"/>
                  </a:cubicBezTo>
                  <a:cubicBezTo>
                    <a:pt x="13" y="25"/>
                    <a:pt x="13" y="25"/>
                    <a:pt x="13" y="25"/>
                  </a:cubicBezTo>
                  <a:cubicBezTo>
                    <a:pt x="13" y="26"/>
                    <a:pt x="13" y="26"/>
                    <a:pt x="13" y="26"/>
                  </a:cubicBezTo>
                  <a:cubicBezTo>
                    <a:pt x="13" y="26"/>
                    <a:pt x="13" y="26"/>
                    <a:pt x="13"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1" y="27"/>
                    <a:pt x="21" y="27"/>
                    <a:pt x="21" y="27"/>
                  </a:cubicBezTo>
                  <a:cubicBezTo>
                    <a:pt x="21" y="27"/>
                    <a:pt x="21" y="27"/>
                    <a:pt x="21" y="27"/>
                  </a:cubicBezTo>
                  <a:cubicBezTo>
                    <a:pt x="21" y="27"/>
                    <a:pt x="21" y="27"/>
                    <a:pt x="21" y="27"/>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7"/>
                    <a:pt x="23" y="27"/>
                    <a:pt x="23" y="27"/>
                  </a:cubicBezTo>
                  <a:cubicBezTo>
                    <a:pt x="23" y="27"/>
                    <a:pt x="23" y="27"/>
                    <a:pt x="23" y="27"/>
                  </a:cubicBezTo>
                  <a:cubicBezTo>
                    <a:pt x="23" y="27"/>
                    <a:pt x="23" y="27"/>
                    <a:pt x="23" y="27"/>
                  </a:cubicBezTo>
                  <a:cubicBezTo>
                    <a:pt x="23" y="27"/>
                    <a:pt x="23" y="27"/>
                    <a:pt x="23" y="27"/>
                  </a:cubicBezTo>
                  <a:cubicBezTo>
                    <a:pt x="24" y="27"/>
                    <a:pt x="24" y="27"/>
                    <a:pt x="24" y="27"/>
                  </a:cubicBezTo>
                  <a:cubicBezTo>
                    <a:pt x="24" y="27"/>
                    <a:pt x="24" y="27"/>
                    <a:pt x="24" y="27"/>
                  </a:cubicBezTo>
                  <a:cubicBezTo>
                    <a:pt x="24" y="27"/>
                    <a:pt x="24" y="27"/>
                    <a:pt x="24" y="27"/>
                  </a:cubicBezTo>
                  <a:cubicBezTo>
                    <a:pt x="24" y="27"/>
                    <a:pt x="24" y="27"/>
                    <a:pt x="24"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7"/>
                    <a:pt x="31" y="27"/>
                    <a:pt x="31" y="27"/>
                  </a:cubicBezTo>
                  <a:cubicBezTo>
                    <a:pt x="32" y="27"/>
                    <a:pt x="32" y="27"/>
                    <a:pt x="32" y="27"/>
                  </a:cubicBezTo>
                  <a:cubicBezTo>
                    <a:pt x="32" y="27"/>
                    <a:pt x="32" y="27"/>
                    <a:pt x="32" y="27"/>
                  </a:cubicBezTo>
                  <a:cubicBezTo>
                    <a:pt x="32" y="27"/>
                    <a:pt x="32" y="27"/>
                    <a:pt x="32" y="27"/>
                  </a:cubicBezTo>
                  <a:cubicBezTo>
                    <a:pt x="32" y="26"/>
                    <a:pt x="32" y="26"/>
                    <a:pt x="32" y="26"/>
                  </a:cubicBezTo>
                  <a:cubicBezTo>
                    <a:pt x="33" y="26"/>
                    <a:pt x="33" y="26"/>
                    <a:pt x="33" y="26"/>
                  </a:cubicBezTo>
                  <a:cubicBezTo>
                    <a:pt x="33" y="26"/>
                    <a:pt x="33" y="26"/>
                    <a:pt x="33" y="26"/>
                  </a:cubicBezTo>
                  <a:cubicBezTo>
                    <a:pt x="33" y="26"/>
                    <a:pt x="33" y="26"/>
                    <a:pt x="33" y="26"/>
                  </a:cubicBezTo>
                  <a:cubicBezTo>
                    <a:pt x="43" y="25"/>
                    <a:pt x="52" y="21"/>
                    <a:pt x="58" y="15"/>
                  </a:cubicBezTo>
                  <a:cubicBezTo>
                    <a:pt x="58" y="15"/>
                    <a:pt x="58" y="15"/>
                    <a:pt x="58"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60" y="14"/>
                    <a:pt x="60" y="14"/>
                    <a:pt x="60" y="14"/>
                  </a:cubicBezTo>
                  <a:cubicBezTo>
                    <a:pt x="60" y="13"/>
                    <a:pt x="60" y="13"/>
                    <a:pt x="60" y="13"/>
                  </a:cubicBezTo>
                  <a:cubicBezTo>
                    <a:pt x="60" y="13"/>
                    <a:pt x="60" y="13"/>
                    <a:pt x="60" y="13"/>
                  </a:cubicBezTo>
                  <a:cubicBezTo>
                    <a:pt x="60" y="13"/>
                    <a:pt x="60" y="13"/>
                    <a:pt x="60"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1"/>
                    <a:pt x="61" y="11"/>
                    <a:pt x="61" y="11"/>
                  </a:cubicBezTo>
                  <a:cubicBezTo>
                    <a:pt x="62" y="11"/>
                    <a:pt x="62" y="11"/>
                    <a:pt x="62" y="11"/>
                  </a:cubicBezTo>
                  <a:cubicBezTo>
                    <a:pt x="62" y="11"/>
                    <a:pt x="62" y="11"/>
                    <a:pt x="62" y="11"/>
                  </a:cubicBezTo>
                  <a:cubicBezTo>
                    <a:pt x="62" y="11"/>
                    <a:pt x="62" y="11"/>
                    <a:pt x="62" y="11"/>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9"/>
                    <a:pt x="63" y="9"/>
                    <a:pt x="63" y="9"/>
                  </a:cubicBezTo>
                  <a:cubicBezTo>
                    <a:pt x="63" y="9"/>
                    <a:pt x="63" y="9"/>
                    <a:pt x="63" y="9"/>
                  </a:cubicBezTo>
                  <a:cubicBezTo>
                    <a:pt x="63" y="9"/>
                    <a:pt x="63" y="9"/>
                    <a:pt x="63" y="9"/>
                  </a:cubicBezTo>
                  <a:cubicBezTo>
                    <a:pt x="63" y="9"/>
                    <a:pt x="63" y="9"/>
                    <a:pt x="63" y="9"/>
                  </a:cubicBezTo>
                  <a:cubicBezTo>
                    <a:pt x="63" y="8"/>
                    <a:pt x="63" y="8"/>
                    <a:pt x="63" y="8"/>
                  </a:cubicBezTo>
                  <a:cubicBezTo>
                    <a:pt x="63" y="8"/>
                    <a:pt x="63" y="8"/>
                    <a:pt x="63" y="8"/>
                  </a:cubicBezTo>
                  <a:cubicBezTo>
                    <a:pt x="63" y="8"/>
                    <a:pt x="63" y="8"/>
                    <a:pt x="63" y="8"/>
                  </a:cubicBezTo>
                  <a:cubicBezTo>
                    <a:pt x="64" y="8"/>
                    <a:pt x="64" y="8"/>
                    <a:pt x="64" y="8"/>
                  </a:cubicBezTo>
                  <a:cubicBezTo>
                    <a:pt x="64" y="7"/>
                    <a:pt x="64" y="7"/>
                    <a:pt x="64" y="7"/>
                  </a:cubicBezTo>
                  <a:cubicBezTo>
                    <a:pt x="64" y="7"/>
                    <a:pt x="64" y="7"/>
                    <a:pt x="64" y="7"/>
                  </a:cubicBezTo>
                  <a:cubicBezTo>
                    <a:pt x="64" y="7"/>
                    <a:pt x="64" y="7"/>
                    <a:pt x="64" y="7"/>
                  </a:cubicBezTo>
                  <a:cubicBezTo>
                    <a:pt x="64" y="7"/>
                    <a:pt x="64" y="7"/>
                    <a:pt x="64" y="7"/>
                  </a:cubicBezTo>
                  <a:cubicBezTo>
                    <a:pt x="64" y="7"/>
                    <a:pt x="64" y="7"/>
                    <a:pt x="64" y="7"/>
                  </a:cubicBezTo>
                  <a:cubicBezTo>
                    <a:pt x="64" y="6"/>
                    <a:pt x="64" y="6"/>
                    <a:pt x="64" y="6"/>
                  </a:cubicBezTo>
                  <a:cubicBezTo>
                    <a:pt x="64" y="6"/>
                    <a:pt x="64" y="6"/>
                    <a:pt x="64" y="6"/>
                  </a:cubicBezTo>
                  <a:cubicBezTo>
                    <a:pt x="64" y="6"/>
                    <a:pt x="64" y="6"/>
                    <a:pt x="64" y="6"/>
                  </a:cubicBezTo>
                  <a:cubicBezTo>
                    <a:pt x="64" y="6"/>
                    <a:pt x="64" y="6"/>
                    <a:pt x="64" y="6"/>
                  </a:cubicBezTo>
                  <a:cubicBezTo>
                    <a:pt x="64" y="5"/>
                    <a:pt x="64" y="5"/>
                    <a:pt x="64" y="5"/>
                  </a:cubicBezTo>
                  <a:cubicBezTo>
                    <a:pt x="64" y="5"/>
                    <a:pt x="64" y="5"/>
                    <a:pt x="64" y="5"/>
                  </a:cubicBezTo>
                  <a:cubicBezTo>
                    <a:pt x="64" y="5"/>
                    <a:pt x="64" y="5"/>
                    <a:pt x="64" y="5"/>
                  </a:cubicBezTo>
                  <a:cubicBezTo>
                    <a:pt x="64" y="5"/>
                    <a:pt x="64" y="5"/>
                    <a:pt x="64" y="5"/>
                  </a:cubicBezTo>
                  <a:cubicBezTo>
                    <a:pt x="65" y="5"/>
                    <a:pt x="65" y="5"/>
                    <a:pt x="65" y="5"/>
                  </a:cubicBezTo>
                  <a:cubicBezTo>
                    <a:pt x="65" y="4"/>
                    <a:pt x="65" y="4"/>
                    <a:pt x="65" y="4"/>
                  </a:cubicBezTo>
                  <a:cubicBezTo>
                    <a:pt x="65" y="4"/>
                    <a:pt x="65" y="4"/>
                    <a:pt x="65" y="4"/>
                  </a:cubicBezTo>
                  <a:cubicBezTo>
                    <a:pt x="65" y="4"/>
                    <a:pt x="65" y="4"/>
                    <a:pt x="65" y="4"/>
                  </a:cubicBezTo>
                  <a:cubicBezTo>
                    <a:pt x="65" y="4"/>
                    <a:pt x="65" y="4"/>
                    <a:pt x="65" y="4"/>
                  </a:cubicBezTo>
                  <a:cubicBezTo>
                    <a:pt x="65" y="4"/>
                    <a:pt x="65" y="4"/>
                    <a:pt x="65" y="4"/>
                  </a:cubicBezTo>
                  <a:cubicBezTo>
                    <a:pt x="65" y="4"/>
                    <a:pt x="65" y="4"/>
                    <a:pt x="65" y="4"/>
                  </a:cubicBezTo>
                  <a:cubicBezTo>
                    <a:pt x="65" y="3"/>
                    <a:pt x="65" y="3"/>
                    <a:pt x="65" y="3"/>
                  </a:cubicBezTo>
                  <a:cubicBezTo>
                    <a:pt x="65" y="3"/>
                    <a:pt x="65" y="3"/>
                    <a:pt x="65" y="3"/>
                  </a:cubicBezTo>
                  <a:cubicBezTo>
                    <a:pt x="65" y="3"/>
                    <a:pt x="65" y="3"/>
                    <a:pt x="65" y="3"/>
                  </a:cubicBezTo>
                  <a:cubicBezTo>
                    <a:pt x="65" y="3"/>
                    <a:pt x="65" y="3"/>
                    <a:pt x="65" y="3"/>
                  </a:cubicBezTo>
                  <a:cubicBezTo>
                    <a:pt x="65" y="3"/>
                    <a:pt x="65" y="3"/>
                    <a:pt x="65" y="3"/>
                  </a:cubicBezTo>
                  <a:cubicBezTo>
                    <a:pt x="65" y="2"/>
                    <a:pt x="65" y="2"/>
                    <a:pt x="65" y="2"/>
                  </a:cubicBezTo>
                  <a:cubicBezTo>
                    <a:pt x="65" y="2"/>
                    <a:pt x="65" y="2"/>
                    <a:pt x="65" y="2"/>
                  </a:cubicBezTo>
                  <a:cubicBezTo>
                    <a:pt x="65" y="2"/>
                    <a:pt x="65" y="2"/>
                    <a:pt x="65" y="2"/>
                  </a:cubicBezTo>
                  <a:cubicBezTo>
                    <a:pt x="65" y="2"/>
                    <a:pt x="65" y="2"/>
                    <a:pt x="65" y="2"/>
                  </a:cubicBezTo>
                  <a:cubicBezTo>
                    <a:pt x="65" y="2"/>
                    <a:pt x="65" y="2"/>
                    <a:pt x="65" y="2"/>
                  </a:cubicBezTo>
                  <a:cubicBezTo>
                    <a:pt x="65" y="2"/>
                    <a:pt x="65" y="2"/>
                    <a:pt x="65" y="2"/>
                  </a:cubicBezTo>
                  <a:cubicBezTo>
                    <a:pt x="65" y="2"/>
                    <a:pt x="65" y="2"/>
                    <a:pt x="65" y="2"/>
                  </a:cubicBezTo>
                  <a:cubicBezTo>
                    <a:pt x="65" y="1"/>
                    <a:pt x="65" y="1"/>
                    <a:pt x="65" y="1"/>
                  </a:cubicBezTo>
                  <a:cubicBezTo>
                    <a:pt x="65" y="1"/>
                    <a:pt x="65" y="1"/>
                    <a:pt x="65" y="1"/>
                  </a:cubicBezTo>
                  <a:cubicBezTo>
                    <a:pt x="65" y="1"/>
                    <a:pt x="65" y="1"/>
                    <a:pt x="65" y="1"/>
                  </a:cubicBezTo>
                  <a:cubicBezTo>
                    <a:pt x="65" y="1"/>
                    <a:pt x="65" y="1"/>
                    <a:pt x="65" y="1"/>
                  </a:cubicBezTo>
                  <a:cubicBezTo>
                    <a:pt x="65" y="1"/>
                    <a:pt x="65" y="1"/>
                    <a:pt x="65" y="1"/>
                  </a:cubicBezTo>
                  <a:cubicBezTo>
                    <a:pt x="65" y="1"/>
                    <a:pt x="65" y="1"/>
                    <a:pt x="65" y="1"/>
                  </a:cubicBezTo>
                  <a:cubicBezTo>
                    <a:pt x="65" y="1"/>
                    <a:pt x="65" y="1"/>
                    <a:pt x="65" y="1"/>
                  </a:cubicBezTo>
                  <a:cubicBezTo>
                    <a:pt x="65" y="1"/>
                    <a:pt x="65" y="1"/>
                    <a:pt x="65" y="1"/>
                  </a:cubicBezTo>
                  <a:cubicBezTo>
                    <a:pt x="65" y="0"/>
                    <a:pt x="65" y="0"/>
                    <a:pt x="65" y="0"/>
                  </a:cubicBezTo>
                  <a:cubicBezTo>
                    <a:pt x="65" y="0"/>
                    <a:pt x="65" y="0"/>
                    <a:pt x="65" y="0"/>
                  </a:cubicBezTo>
                  <a:cubicBezTo>
                    <a:pt x="65" y="0"/>
                    <a:pt x="65" y="0"/>
                    <a:pt x="65" y="0"/>
                  </a:cubicBezTo>
                  <a:cubicBezTo>
                    <a:pt x="65" y="0"/>
                    <a:pt x="65" y="0"/>
                    <a:pt x="65" y="0"/>
                  </a:cubicBezTo>
                  <a:lnTo>
                    <a:pt x="64" y="0"/>
                  </a:lnTo>
                  <a:close/>
                </a:path>
              </a:pathLst>
            </a:custGeom>
            <a:solidFill>
              <a:srgbClr val="86C6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1" name="Freeform 552">
              <a:extLst>
                <a:ext uri="{FF2B5EF4-FFF2-40B4-BE49-F238E27FC236}">
                  <a16:creationId xmlns:a16="http://schemas.microsoft.com/office/drawing/2014/main" id="{2B882215-B53C-46FD-65FF-564987261DE3}"/>
                </a:ext>
              </a:extLst>
            </p:cNvPr>
            <p:cNvSpPr>
              <a:spLocks/>
            </p:cNvSpPr>
            <p:nvPr userDrawn="1"/>
          </p:nvSpPr>
          <p:spPr bwMode="auto">
            <a:xfrm>
              <a:off x="5753101" y="3095626"/>
              <a:ext cx="69850" cy="276225"/>
            </a:xfrm>
            <a:custGeom>
              <a:avLst/>
              <a:gdLst>
                <a:gd name="T0" fmla="*/ 2147483646 w 44"/>
                <a:gd name="T1" fmla="*/ 2147483646 h 174"/>
                <a:gd name="T2" fmla="*/ 2147483646 w 44"/>
                <a:gd name="T3" fmla="*/ 2147483646 h 174"/>
                <a:gd name="T4" fmla="*/ 2147483646 w 44"/>
                <a:gd name="T5" fmla="*/ 2147483646 h 174"/>
                <a:gd name="T6" fmla="*/ 2147483646 w 44"/>
                <a:gd name="T7" fmla="*/ 2147483646 h 174"/>
                <a:gd name="T8" fmla="*/ 2147483646 w 44"/>
                <a:gd name="T9" fmla="*/ 2147483646 h 174"/>
                <a:gd name="T10" fmla="*/ 2147483646 w 44"/>
                <a:gd name="T11" fmla="*/ 2147483646 h 174"/>
                <a:gd name="T12" fmla="*/ 2147483646 w 44"/>
                <a:gd name="T13" fmla="*/ 2147483646 h 174"/>
                <a:gd name="T14" fmla="*/ 2147483646 w 44"/>
                <a:gd name="T15" fmla="*/ 2147483646 h 174"/>
                <a:gd name="T16" fmla="*/ 2147483646 w 44"/>
                <a:gd name="T17" fmla="*/ 2147483646 h 174"/>
                <a:gd name="T18" fmla="*/ 2147483646 w 44"/>
                <a:gd name="T19" fmla="*/ 2147483646 h 174"/>
                <a:gd name="T20" fmla="*/ 2147483646 w 44"/>
                <a:gd name="T21" fmla="*/ 2147483646 h 174"/>
                <a:gd name="T22" fmla="*/ 2147483646 w 44"/>
                <a:gd name="T23" fmla="*/ 2147483646 h 174"/>
                <a:gd name="T24" fmla="*/ 2147483646 w 44"/>
                <a:gd name="T25" fmla="*/ 2147483646 h 174"/>
                <a:gd name="T26" fmla="*/ 2147483646 w 44"/>
                <a:gd name="T27" fmla="*/ 2147483646 h 174"/>
                <a:gd name="T28" fmla="*/ 2147483646 w 44"/>
                <a:gd name="T29" fmla="*/ 2147483646 h 174"/>
                <a:gd name="T30" fmla="*/ 2147483646 w 44"/>
                <a:gd name="T31" fmla="*/ 2147483646 h 174"/>
                <a:gd name="T32" fmla="*/ 2147483646 w 44"/>
                <a:gd name="T33" fmla="*/ 2147483646 h 174"/>
                <a:gd name="T34" fmla="*/ 2147483646 w 44"/>
                <a:gd name="T35" fmla="*/ 2147483646 h 174"/>
                <a:gd name="T36" fmla="*/ 2147483646 w 44"/>
                <a:gd name="T37" fmla="*/ 2147483646 h 174"/>
                <a:gd name="T38" fmla="*/ 2147483646 w 44"/>
                <a:gd name="T39" fmla="*/ 2147483646 h 174"/>
                <a:gd name="T40" fmla="*/ 2147483646 w 44"/>
                <a:gd name="T41" fmla="*/ 2147483646 h 174"/>
                <a:gd name="T42" fmla="*/ 2147483646 w 44"/>
                <a:gd name="T43" fmla="*/ 2147483646 h 174"/>
                <a:gd name="T44" fmla="*/ 2147483646 w 44"/>
                <a:gd name="T45" fmla="*/ 2147483646 h 174"/>
                <a:gd name="T46" fmla="*/ 2147483646 w 44"/>
                <a:gd name="T47" fmla="*/ 2147483646 h 174"/>
                <a:gd name="T48" fmla="*/ 2147483646 w 44"/>
                <a:gd name="T49" fmla="*/ 2147483646 h 174"/>
                <a:gd name="T50" fmla="*/ 0 w 44"/>
                <a:gd name="T51" fmla="*/ 2147483646 h 174"/>
                <a:gd name="T52" fmla="*/ 2147483646 w 44"/>
                <a:gd name="T53" fmla="*/ 2147483646 h 174"/>
                <a:gd name="T54" fmla="*/ 2147483646 w 44"/>
                <a:gd name="T55" fmla="*/ 2147483646 h 174"/>
                <a:gd name="T56" fmla="*/ 2147483646 w 44"/>
                <a:gd name="T57" fmla="*/ 2147483646 h 174"/>
                <a:gd name="T58" fmla="*/ 2147483646 w 44"/>
                <a:gd name="T59" fmla="*/ 2147483646 h 174"/>
                <a:gd name="T60" fmla="*/ 2147483646 w 44"/>
                <a:gd name="T61" fmla="*/ 2147483646 h 174"/>
                <a:gd name="T62" fmla="*/ 2147483646 w 44"/>
                <a:gd name="T63" fmla="*/ 2147483646 h 174"/>
                <a:gd name="T64" fmla="*/ 2147483646 w 44"/>
                <a:gd name="T65" fmla="*/ 2147483646 h 174"/>
                <a:gd name="T66" fmla="*/ 2147483646 w 44"/>
                <a:gd name="T67" fmla="*/ 2147483646 h 174"/>
                <a:gd name="T68" fmla="*/ 2147483646 w 44"/>
                <a:gd name="T69" fmla="*/ 2147483646 h 174"/>
                <a:gd name="T70" fmla="*/ 2147483646 w 44"/>
                <a:gd name="T71" fmla="*/ 2147483646 h 174"/>
                <a:gd name="T72" fmla="*/ 2147483646 w 44"/>
                <a:gd name="T73" fmla="*/ 2147483646 h 174"/>
                <a:gd name="T74" fmla="*/ 2147483646 w 44"/>
                <a:gd name="T75" fmla="*/ 2147483646 h 174"/>
                <a:gd name="T76" fmla="*/ 2147483646 w 44"/>
                <a:gd name="T77" fmla="*/ 2147483646 h 174"/>
                <a:gd name="T78" fmla="*/ 2147483646 w 44"/>
                <a:gd name="T79" fmla="*/ 2147483646 h 174"/>
                <a:gd name="T80" fmla="*/ 2147483646 w 44"/>
                <a:gd name="T81" fmla="*/ 2147483646 h 174"/>
                <a:gd name="T82" fmla="*/ 2147483646 w 44"/>
                <a:gd name="T83" fmla="*/ 2147483646 h 174"/>
                <a:gd name="T84" fmla="*/ 2147483646 w 44"/>
                <a:gd name="T85" fmla="*/ 2147483646 h 174"/>
                <a:gd name="T86" fmla="*/ 2147483646 w 44"/>
                <a:gd name="T87" fmla="*/ 2147483646 h 174"/>
                <a:gd name="T88" fmla="*/ 2147483646 w 44"/>
                <a:gd name="T89" fmla="*/ 2147483646 h 174"/>
                <a:gd name="T90" fmla="*/ 2147483646 w 44"/>
                <a:gd name="T91" fmla="*/ 2147483646 h 174"/>
                <a:gd name="T92" fmla="*/ 2147483646 w 44"/>
                <a:gd name="T93" fmla="*/ 2147483646 h 174"/>
                <a:gd name="T94" fmla="*/ 2147483646 w 44"/>
                <a:gd name="T95" fmla="*/ 2147483646 h 174"/>
                <a:gd name="T96" fmla="*/ 2147483646 w 44"/>
                <a:gd name="T97" fmla="*/ 2147483646 h 174"/>
                <a:gd name="T98" fmla="*/ 2147483646 w 44"/>
                <a:gd name="T99" fmla="*/ 2147483646 h 174"/>
                <a:gd name="T100" fmla="*/ 2147483646 w 44"/>
                <a:gd name="T101" fmla="*/ 0 h 174"/>
                <a:gd name="T102" fmla="*/ 2147483646 w 44"/>
                <a:gd name="T103" fmla="*/ 0 h 1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4" h="174">
                  <a:moveTo>
                    <a:pt x="10" y="0"/>
                  </a:moveTo>
                  <a:cubicBezTo>
                    <a:pt x="43" y="148"/>
                    <a:pt x="43" y="148"/>
                    <a:pt x="43" y="148"/>
                  </a:cubicBezTo>
                  <a:cubicBezTo>
                    <a:pt x="44" y="153"/>
                    <a:pt x="42" y="158"/>
                    <a:pt x="36" y="163"/>
                  </a:cubicBezTo>
                  <a:cubicBezTo>
                    <a:pt x="36" y="163"/>
                    <a:pt x="36" y="163"/>
                    <a:pt x="36" y="163"/>
                  </a:cubicBezTo>
                  <a:cubicBezTo>
                    <a:pt x="35" y="164"/>
                    <a:pt x="35" y="164"/>
                    <a:pt x="35" y="164"/>
                  </a:cubicBezTo>
                  <a:cubicBezTo>
                    <a:pt x="35" y="164"/>
                    <a:pt x="35" y="164"/>
                    <a:pt x="35" y="164"/>
                  </a:cubicBezTo>
                  <a:cubicBezTo>
                    <a:pt x="34" y="165"/>
                    <a:pt x="34" y="165"/>
                    <a:pt x="34" y="165"/>
                  </a:cubicBezTo>
                  <a:cubicBezTo>
                    <a:pt x="33" y="165"/>
                    <a:pt x="33" y="165"/>
                    <a:pt x="33" y="165"/>
                  </a:cubicBezTo>
                  <a:cubicBezTo>
                    <a:pt x="33" y="166"/>
                    <a:pt x="33" y="166"/>
                    <a:pt x="33" y="166"/>
                  </a:cubicBezTo>
                  <a:cubicBezTo>
                    <a:pt x="32" y="166"/>
                    <a:pt x="32" y="166"/>
                    <a:pt x="32" y="166"/>
                  </a:cubicBezTo>
                  <a:cubicBezTo>
                    <a:pt x="32" y="166"/>
                    <a:pt x="32" y="166"/>
                    <a:pt x="32" y="166"/>
                  </a:cubicBezTo>
                  <a:cubicBezTo>
                    <a:pt x="31" y="167"/>
                    <a:pt x="31" y="167"/>
                    <a:pt x="31" y="167"/>
                  </a:cubicBezTo>
                  <a:cubicBezTo>
                    <a:pt x="30" y="167"/>
                    <a:pt x="30" y="167"/>
                    <a:pt x="30" y="167"/>
                  </a:cubicBezTo>
                  <a:cubicBezTo>
                    <a:pt x="30" y="168"/>
                    <a:pt x="30" y="168"/>
                    <a:pt x="30" y="168"/>
                  </a:cubicBezTo>
                  <a:cubicBezTo>
                    <a:pt x="29" y="168"/>
                    <a:pt x="29" y="168"/>
                    <a:pt x="29" y="168"/>
                  </a:cubicBezTo>
                  <a:cubicBezTo>
                    <a:pt x="28" y="168"/>
                    <a:pt x="28" y="168"/>
                    <a:pt x="28" y="168"/>
                  </a:cubicBezTo>
                  <a:cubicBezTo>
                    <a:pt x="28" y="169"/>
                    <a:pt x="28" y="169"/>
                    <a:pt x="28" y="169"/>
                  </a:cubicBezTo>
                  <a:cubicBezTo>
                    <a:pt x="28" y="169"/>
                    <a:pt x="28" y="169"/>
                    <a:pt x="28" y="169"/>
                  </a:cubicBezTo>
                  <a:cubicBezTo>
                    <a:pt x="27" y="169"/>
                    <a:pt x="27" y="169"/>
                    <a:pt x="27" y="169"/>
                  </a:cubicBezTo>
                  <a:cubicBezTo>
                    <a:pt x="26" y="169"/>
                    <a:pt x="26" y="169"/>
                    <a:pt x="26" y="169"/>
                  </a:cubicBezTo>
                  <a:cubicBezTo>
                    <a:pt x="26" y="170"/>
                    <a:pt x="26" y="170"/>
                    <a:pt x="26" y="170"/>
                  </a:cubicBezTo>
                  <a:cubicBezTo>
                    <a:pt x="25" y="170"/>
                    <a:pt x="25" y="170"/>
                    <a:pt x="25" y="170"/>
                  </a:cubicBezTo>
                  <a:cubicBezTo>
                    <a:pt x="25" y="170"/>
                    <a:pt x="25" y="170"/>
                    <a:pt x="25" y="170"/>
                  </a:cubicBezTo>
                  <a:cubicBezTo>
                    <a:pt x="24" y="170"/>
                    <a:pt x="24" y="170"/>
                    <a:pt x="24" y="170"/>
                  </a:cubicBezTo>
                  <a:cubicBezTo>
                    <a:pt x="24" y="171"/>
                    <a:pt x="24" y="171"/>
                    <a:pt x="24" y="171"/>
                  </a:cubicBezTo>
                  <a:cubicBezTo>
                    <a:pt x="23" y="171"/>
                    <a:pt x="23" y="171"/>
                    <a:pt x="23" y="171"/>
                  </a:cubicBezTo>
                  <a:cubicBezTo>
                    <a:pt x="23" y="171"/>
                    <a:pt x="23" y="171"/>
                    <a:pt x="23" y="171"/>
                  </a:cubicBezTo>
                  <a:cubicBezTo>
                    <a:pt x="22" y="171"/>
                    <a:pt x="22" y="171"/>
                    <a:pt x="22" y="171"/>
                  </a:cubicBezTo>
                  <a:cubicBezTo>
                    <a:pt x="21" y="172"/>
                    <a:pt x="21" y="172"/>
                    <a:pt x="21" y="172"/>
                  </a:cubicBezTo>
                  <a:cubicBezTo>
                    <a:pt x="21" y="172"/>
                    <a:pt x="21" y="172"/>
                    <a:pt x="21" y="172"/>
                  </a:cubicBezTo>
                  <a:cubicBezTo>
                    <a:pt x="21" y="172"/>
                    <a:pt x="21" y="172"/>
                    <a:pt x="21" y="172"/>
                  </a:cubicBezTo>
                  <a:cubicBezTo>
                    <a:pt x="21" y="172"/>
                    <a:pt x="21" y="172"/>
                    <a:pt x="21" y="172"/>
                  </a:cubicBezTo>
                  <a:cubicBezTo>
                    <a:pt x="20" y="172"/>
                    <a:pt x="20" y="172"/>
                    <a:pt x="20" y="172"/>
                  </a:cubicBezTo>
                  <a:cubicBezTo>
                    <a:pt x="20" y="172"/>
                    <a:pt x="20" y="172"/>
                    <a:pt x="20"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3"/>
                    <a:pt x="18" y="173"/>
                    <a:pt x="18" y="173"/>
                  </a:cubicBezTo>
                  <a:cubicBezTo>
                    <a:pt x="18" y="173"/>
                    <a:pt x="18" y="173"/>
                    <a:pt x="18" y="173"/>
                  </a:cubicBezTo>
                  <a:cubicBezTo>
                    <a:pt x="17" y="173"/>
                    <a:pt x="17" y="173"/>
                    <a:pt x="17" y="173"/>
                  </a:cubicBezTo>
                  <a:cubicBezTo>
                    <a:pt x="17" y="173"/>
                    <a:pt x="17" y="173"/>
                    <a:pt x="17" y="173"/>
                  </a:cubicBezTo>
                  <a:cubicBezTo>
                    <a:pt x="16" y="173"/>
                    <a:pt x="16" y="173"/>
                    <a:pt x="16" y="173"/>
                  </a:cubicBezTo>
                  <a:cubicBezTo>
                    <a:pt x="16" y="173"/>
                    <a:pt x="16" y="173"/>
                    <a:pt x="16" y="173"/>
                  </a:cubicBezTo>
                  <a:cubicBezTo>
                    <a:pt x="15" y="173"/>
                    <a:pt x="15" y="173"/>
                    <a:pt x="15" y="173"/>
                  </a:cubicBezTo>
                  <a:cubicBezTo>
                    <a:pt x="15" y="173"/>
                    <a:pt x="15" y="173"/>
                    <a:pt x="15" y="173"/>
                  </a:cubicBezTo>
                  <a:cubicBezTo>
                    <a:pt x="15" y="173"/>
                    <a:pt x="15" y="173"/>
                    <a:pt x="15" y="173"/>
                  </a:cubicBezTo>
                  <a:cubicBezTo>
                    <a:pt x="15" y="173"/>
                    <a:pt x="15" y="173"/>
                    <a:pt x="15" y="173"/>
                  </a:cubicBezTo>
                  <a:cubicBezTo>
                    <a:pt x="14" y="174"/>
                    <a:pt x="14" y="174"/>
                    <a:pt x="14" y="174"/>
                  </a:cubicBezTo>
                  <a:cubicBezTo>
                    <a:pt x="14" y="174"/>
                    <a:pt x="14" y="174"/>
                    <a:pt x="14" y="174"/>
                  </a:cubicBezTo>
                  <a:cubicBezTo>
                    <a:pt x="13" y="174"/>
                    <a:pt x="13" y="174"/>
                    <a:pt x="13" y="174"/>
                  </a:cubicBezTo>
                  <a:cubicBezTo>
                    <a:pt x="13" y="174"/>
                    <a:pt x="13" y="174"/>
                    <a:pt x="13" y="174"/>
                  </a:cubicBezTo>
                  <a:cubicBezTo>
                    <a:pt x="12" y="174"/>
                    <a:pt x="12" y="174"/>
                    <a:pt x="12" y="174"/>
                  </a:cubicBezTo>
                  <a:cubicBezTo>
                    <a:pt x="12" y="174"/>
                    <a:pt x="12" y="174"/>
                    <a:pt x="12" y="174"/>
                  </a:cubicBezTo>
                  <a:cubicBezTo>
                    <a:pt x="11" y="174"/>
                    <a:pt x="11" y="174"/>
                    <a:pt x="11" y="174"/>
                  </a:cubicBezTo>
                  <a:cubicBezTo>
                    <a:pt x="11" y="174"/>
                    <a:pt x="11" y="174"/>
                    <a:pt x="11" y="174"/>
                  </a:cubicBezTo>
                  <a:cubicBezTo>
                    <a:pt x="11" y="174"/>
                    <a:pt x="11" y="174"/>
                    <a:pt x="11" y="174"/>
                  </a:cubicBezTo>
                  <a:cubicBezTo>
                    <a:pt x="12" y="174"/>
                    <a:pt x="12" y="174"/>
                    <a:pt x="12" y="174"/>
                  </a:cubicBezTo>
                  <a:cubicBezTo>
                    <a:pt x="13" y="173"/>
                    <a:pt x="13" y="173"/>
                    <a:pt x="13" y="173"/>
                  </a:cubicBezTo>
                  <a:cubicBezTo>
                    <a:pt x="14" y="173"/>
                    <a:pt x="14" y="173"/>
                    <a:pt x="14" y="173"/>
                  </a:cubicBezTo>
                  <a:cubicBezTo>
                    <a:pt x="14" y="173"/>
                    <a:pt x="14" y="173"/>
                    <a:pt x="14" y="173"/>
                  </a:cubicBezTo>
                  <a:cubicBezTo>
                    <a:pt x="14" y="173"/>
                    <a:pt x="14" y="173"/>
                    <a:pt x="14" y="173"/>
                  </a:cubicBezTo>
                  <a:cubicBezTo>
                    <a:pt x="15" y="172"/>
                    <a:pt x="15" y="172"/>
                    <a:pt x="15" y="172"/>
                  </a:cubicBezTo>
                  <a:cubicBezTo>
                    <a:pt x="16" y="172"/>
                    <a:pt x="16" y="172"/>
                    <a:pt x="16" y="172"/>
                  </a:cubicBezTo>
                  <a:cubicBezTo>
                    <a:pt x="16" y="172"/>
                    <a:pt x="16" y="172"/>
                    <a:pt x="16" y="172"/>
                  </a:cubicBezTo>
                  <a:cubicBezTo>
                    <a:pt x="17" y="171"/>
                    <a:pt x="17" y="171"/>
                    <a:pt x="17" y="171"/>
                  </a:cubicBezTo>
                  <a:cubicBezTo>
                    <a:pt x="17" y="171"/>
                    <a:pt x="17" y="171"/>
                    <a:pt x="17" y="171"/>
                  </a:cubicBezTo>
                  <a:cubicBezTo>
                    <a:pt x="18" y="170"/>
                    <a:pt x="18" y="170"/>
                    <a:pt x="18" y="170"/>
                  </a:cubicBezTo>
                  <a:cubicBezTo>
                    <a:pt x="19" y="170"/>
                    <a:pt x="19" y="170"/>
                    <a:pt x="19" y="170"/>
                  </a:cubicBezTo>
                  <a:cubicBezTo>
                    <a:pt x="19" y="170"/>
                    <a:pt x="19" y="170"/>
                    <a:pt x="19" y="170"/>
                  </a:cubicBezTo>
                  <a:cubicBezTo>
                    <a:pt x="20" y="169"/>
                    <a:pt x="20" y="169"/>
                    <a:pt x="20" y="169"/>
                  </a:cubicBezTo>
                  <a:cubicBezTo>
                    <a:pt x="20" y="169"/>
                    <a:pt x="20" y="169"/>
                    <a:pt x="20" y="169"/>
                  </a:cubicBezTo>
                  <a:cubicBezTo>
                    <a:pt x="21" y="168"/>
                    <a:pt x="21" y="168"/>
                    <a:pt x="21" y="168"/>
                  </a:cubicBezTo>
                  <a:cubicBezTo>
                    <a:pt x="22" y="168"/>
                    <a:pt x="22" y="168"/>
                    <a:pt x="22" y="168"/>
                  </a:cubicBezTo>
                  <a:cubicBezTo>
                    <a:pt x="22" y="167"/>
                    <a:pt x="22" y="167"/>
                    <a:pt x="22" y="167"/>
                  </a:cubicBezTo>
                  <a:cubicBezTo>
                    <a:pt x="23" y="167"/>
                    <a:pt x="23" y="167"/>
                    <a:pt x="23" y="167"/>
                  </a:cubicBezTo>
                  <a:cubicBezTo>
                    <a:pt x="28" y="162"/>
                    <a:pt x="30" y="156"/>
                    <a:pt x="29" y="152"/>
                  </a:cubicBezTo>
                  <a:cubicBezTo>
                    <a:pt x="0" y="18"/>
                    <a:pt x="0" y="18"/>
                    <a:pt x="0" y="18"/>
                  </a:cubicBezTo>
                  <a:cubicBezTo>
                    <a:pt x="2" y="17"/>
                    <a:pt x="3" y="16"/>
                    <a:pt x="4" y="15"/>
                  </a:cubicBezTo>
                  <a:cubicBezTo>
                    <a:pt x="4" y="15"/>
                    <a:pt x="4" y="15"/>
                    <a:pt x="4" y="15"/>
                  </a:cubicBezTo>
                  <a:cubicBezTo>
                    <a:pt x="5" y="15"/>
                    <a:pt x="5" y="15"/>
                    <a:pt x="5" y="15"/>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lnTo>
                    <a:pt x="10" y="0"/>
                  </a:lnTo>
                  <a:close/>
                </a:path>
              </a:pathLst>
            </a:custGeom>
            <a:solidFill>
              <a:srgbClr val="60B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2" name="Freeform 553">
              <a:extLst>
                <a:ext uri="{FF2B5EF4-FFF2-40B4-BE49-F238E27FC236}">
                  <a16:creationId xmlns:a16="http://schemas.microsoft.com/office/drawing/2014/main" id="{3D8B1491-E2D3-C960-1C3D-2E95DBCB5007}"/>
                </a:ext>
              </a:extLst>
            </p:cNvPr>
            <p:cNvSpPr>
              <a:spLocks/>
            </p:cNvSpPr>
            <p:nvPr userDrawn="1"/>
          </p:nvSpPr>
          <p:spPr bwMode="auto">
            <a:xfrm>
              <a:off x="1238251" y="3571876"/>
              <a:ext cx="552450" cy="304800"/>
            </a:xfrm>
            <a:custGeom>
              <a:avLst/>
              <a:gdLst>
                <a:gd name="T0" fmla="*/ 2147483646 w 348"/>
                <a:gd name="T1" fmla="*/ 2147483646 h 192"/>
                <a:gd name="T2" fmla="*/ 2147483646 w 348"/>
                <a:gd name="T3" fmla="*/ 2147483646 h 192"/>
                <a:gd name="T4" fmla="*/ 2147483646 w 348"/>
                <a:gd name="T5" fmla="*/ 2147483646 h 192"/>
                <a:gd name="T6" fmla="*/ 2147483646 w 348"/>
                <a:gd name="T7" fmla="*/ 2147483646 h 192"/>
                <a:gd name="T8" fmla="*/ 2147483646 w 348"/>
                <a:gd name="T9" fmla="*/ 2147483646 h 192"/>
                <a:gd name="T10" fmla="*/ 2147483646 w 348"/>
                <a:gd name="T11" fmla="*/ 2147483646 h 192"/>
                <a:gd name="T12" fmla="*/ 2147483646 w 348"/>
                <a:gd name="T13" fmla="*/ 2147483646 h 192"/>
                <a:gd name="T14" fmla="*/ 2147483646 w 348"/>
                <a:gd name="T15" fmla="*/ 2147483646 h 192"/>
                <a:gd name="T16" fmla="*/ 2147483646 w 348"/>
                <a:gd name="T17" fmla="*/ 2147483646 h 1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8" h="192">
                  <a:moveTo>
                    <a:pt x="333" y="139"/>
                  </a:moveTo>
                  <a:cubicBezTo>
                    <a:pt x="348" y="147"/>
                    <a:pt x="348" y="161"/>
                    <a:pt x="333" y="169"/>
                  </a:cubicBezTo>
                  <a:cubicBezTo>
                    <a:pt x="307" y="183"/>
                    <a:pt x="307" y="183"/>
                    <a:pt x="307" y="183"/>
                  </a:cubicBezTo>
                  <a:cubicBezTo>
                    <a:pt x="292" y="192"/>
                    <a:pt x="268" y="192"/>
                    <a:pt x="252" y="183"/>
                  </a:cubicBezTo>
                  <a:cubicBezTo>
                    <a:pt x="16" y="53"/>
                    <a:pt x="16" y="53"/>
                    <a:pt x="16" y="53"/>
                  </a:cubicBezTo>
                  <a:cubicBezTo>
                    <a:pt x="0" y="45"/>
                    <a:pt x="0" y="31"/>
                    <a:pt x="15" y="23"/>
                  </a:cubicBezTo>
                  <a:cubicBezTo>
                    <a:pt x="42" y="8"/>
                    <a:pt x="42" y="8"/>
                    <a:pt x="42" y="8"/>
                  </a:cubicBezTo>
                  <a:cubicBezTo>
                    <a:pt x="57" y="0"/>
                    <a:pt x="81" y="0"/>
                    <a:pt x="96" y="8"/>
                  </a:cubicBezTo>
                  <a:lnTo>
                    <a:pt x="333" y="139"/>
                  </a:lnTo>
                  <a:close/>
                </a:path>
              </a:pathLst>
            </a:custGeom>
            <a:solidFill>
              <a:srgbClr val="46D8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 name="Freeform 554">
              <a:extLst>
                <a:ext uri="{FF2B5EF4-FFF2-40B4-BE49-F238E27FC236}">
                  <a16:creationId xmlns:a16="http://schemas.microsoft.com/office/drawing/2014/main" id="{9D0CC877-9D0A-856D-609B-C61D5B0D3286}"/>
                </a:ext>
              </a:extLst>
            </p:cNvPr>
            <p:cNvSpPr>
              <a:spLocks noEditPoints="1"/>
            </p:cNvSpPr>
            <p:nvPr userDrawn="1"/>
          </p:nvSpPr>
          <p:spPr bwMode="auto">
            <a:xfrm>
              <a:off x="1143001" y="3522663"/>
              <a:ext cx="738188" cy="407988"/>
            </a:xfrm>
            <a:custGeom>
              <a:avLst/>
              <a:gdLst>
                <a:gd name="T0" fmla="*/ 2147483646 w 465"/>
                <a:gd name="T1" fmla="*/ 2147483646 h 257"/>
                <a:gd name="T2" fmla="*/ 2147483646 w 465"/>
                <a:gd name="T3" fmla="*/ 2147483646 h 257"/>
                <a:gd name="T4" fmla="*/ 2147483646 w 465"/>
                <a:gd name="T5" fmla="*/ 2147483646 h 257"/>
                <a:gd name="T6" fmla="*/ 2147483646 w 465"/>
                <a:gd name="T7" fmla="*/ 2147483646 h 257"/>
                <a:gd name="T8" fmla="*/ 2147483646 w 465"/>
                <a:gd name="T9" fmla="*/ 2147483646 h 257"/>
                <a:gd name="T10" fmla="*/ 2147483646 w 465"/>
                <a:gd name="T11" fmla="*/ 2147483646 h 257"/>
                <a:gd name="T12" fmla="*/ 2147483646 w 465"/>
                <a:gd name="T13" fmla="*/ 2147483646 h 257"/>
                <a:gd name="T14" fmla="*/ 2147483646 w 465"/>
                <a:gd name="T15" fmla="*/ 2147483646 h 257"/>
                <a:gd name="T16" fmla="*/ 2147483646 w 465"/>
                <a:gd name="T17" fmla="*/ 2147483646 h 257"/>
                <a:gd name="T18" fmla="*/ 2147483646 w 465"/>
                <a:gd name="T19" fmla="*/ 2147483646 h 257"/>
                <a:gd name="T20" fmla="*/ 2147483646 w 465"/>
                <a:gd name="T21" fmla="*/ 2147483646 h 257"/>
                <a:gd name="T22" fmla="*/ 0 w 465"/>
                <a:gd name="T23" fmla="*/ 2147483646 h 257"/>
                <a:gd name="T24" fmla="*/ 2147483646 w 465"/>
                <a:gd name="T25" fmla="*/ 2147483646 h 257"/>
                <a:gd name="T26" fmla="*/ 2147483646 w 465"/>
                <a:gd name="T27" fmla="*/ 2147483646 h 257"/>
                <a:gd name="T28" fmla="*/ 2147483646 w 465"/>
                <a:gd name="T29" fmla="*/ 2147483646 h 257"/>
                <a:gd name="T30" fmla="*/ 2147483646 w 465"/>
                <a:gd name="T31" fmla="*/ 2147483646 h 25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65" h="257">
                  <a:moveTo>
                    <a:pt x="367" y="214"/>
                  </a:moveTo>
                  <a:cubicBezTo>
                    <a:pt x="352" y="223"/>
                    <a:pt x="328" y="223"/>
                    <a:pt x="312" y="214"/>
                  </a:cubicBezTo>
                  <a:cubicBezTo>
                    <a:pt x="76" y="84"/>
                    <a:pt x="76" y="84"/>
                    <a:pt x="76" y="84"/>
                  </a:cubicBezTo>
                  <a:cubicBezTo>
                    <a:pt x="60" y="76"/>
                    <a:pt x="60" y="62"/>
                    <a:pt x="75" y="54"/>
                  </a:cubicBezTo>
                  <a:cubicBezTo>
                    <a:pt x="102" y="39"/>
                    <a:pt x="102" y="39"/>
                    <a:pt x="102" y="39"/>
                  </a:cubicBezTo>
                  <a:cubicBezTo>
                    <a:pt x="117" y="31"/>
                    <a:pt x="141" y="31"/>
                    <a:pt x="156" y="39"/>
                  </a:cubicBezTo>
                  <a:cubicBezTo>
                    <a:pt x="393" y="170"/>
                    <a:pt x="393" y="170"/>
                    <a:pt x="393" y="170"/>
                  </a:cubicBezTo>
                  <a:cubicBezTo>
                    <a:pt x="408" y="178"/>
                    <a:pt x="408" y="192"/>
                    <a:pt x="393" y="200"/>
                  </a:cubicBezTo>
                  <a:cubicBezTo>
                    <a:pt x="367" y="214"/>
                    <a:pt x="367" y="214"/>
                    <a:pt x="367" y="214"/>
                  </a:cubicBezTo>
                  <a:close/>
                  <a:moveTo>
                    <a:pt x="163" y="9"/>
                  </a:moveTo>
                  <a:cubicBezTo>
                    <a:pt x="148" y="0"/>
                    <a:pt x="123" y="0"/>
                    <a:pt x="108" y="9"/>
                  </a:cubicBezTo>
                  <a:cubicBezTo>
                    <a:pt x="0" y="69"/>
                    <a:pt x="0" y="69"/>
                    <a:pt x="0" y="69"/>
                  </a:cubicBezTo>
                  <a:cubicBezTo>
                    <a:pt x="342" y="257"/>
                    <a:pt x="342" y="257"/>
                    <a:pt x="342" y="257"/>
                  </a:cubicBezTo>
                  <a:cubicBezTo>
                    <a:pt x="450" y="197"/>
                    <a:pt x="450" y="197"/>
                    <a:pt x="450" y="197"/>
                  </a:cubicBezTo>
                  <a:cubicBezTo>
                    <a:pt x="465" y="189"/>
                    <a:pt x="465" y="175"/>
                    <a:pt x="450" y="167"/>
                  </a:cubicBezTo>
                  <a:lnTo>
                    <a:pt x="163" y="9"/>
                  </a:lnTo>
                  <a:close/>
                </a:path>
              </a:pathLst>
            </a:custGeom>
            <a:solidFill>
              <a:srgbClr val="13B3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4" name="Freeform 555">
              <a:extLst>
                <a:ext uri="{FF2B5EF4-FFF2-40B4-BE49-F238E27FC236}">
                  <a16:creationId xmlns:a16="http://schemas.microsoft.com/office/drawing/2014/main" id="{88F941F8-48D0-47FE-3401-524653EEDBC2}"/>
                </a:ext>
              </a:extLst>
            </p:cNvPr>
            <p:cNvSpPr>
              <a:spLocks/>
            </p:cNvSpPr>
            <p:nvPr userDrawn="1"/>
          </p:nvSpPr>
          <p:spPr bwMode="auto">
            <a:xfrm>
              <a:off x="769938" y="3536951"/>
              <a:ext cx="915988" cy="600075"/>
            </a:xfrm>
            <a:custGeom>
              <a:avLst/>
              <a:gdLst>
                <a:gd name="T0" fmla="*/ 2147483646 w 577"/>
                <a:gd name="T1" fmla="*/ 0 h 378"/>
                <a:gd name="T2" fmla="*/ 2147483646 w 577"/>
                <a:gd name="T3" fmla="*/ 2147483646 h 378"/>
                <a:gd name="T4" fmla="*/ 2147483646 w 577"/>
                <a:gd name="T5" fmla="*/ 2147483646 h 378"/>
                <a:gd name="T6" fmla="*/ 2147483646 w 577"/>
                <a:gd name="T7" fmla="*/ 2147483646 h 378"/>
                <a:gd name="T8" fmla="*/ 2147483646 w 577"/>
                <a:gd name="T9" fmla="*/ 2147483646 h 378"/>
                <a:gd name="T10" fmla="*/ 2147483646 w 577"/>
                <a:gd name="T11" fmla="*/ 2147483646 h 378"/>
                <a:gd name="T12" fmla="*/ 2147483646 w 577"/>
                <a:gd name="T13" fmla="*/ 2147483646 h 378"/>
                <a:gd name="T14" fmla="*/ 2147483646 w 577"/>
                <a:gd name="T15" fmla="*/ 0 h 37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77" h="378">
                  <a:moveTo>
                    <a:pt x="343" y="0"/>
                  </a:moveTo>
                  <a:cubicBezTo>
                    <a:pt x="235" y="60"/>
                    <a:pt x="235" y="60"/>
                    <a:pt x="235" y="60"/>
                  </a:cubicBezTo>
                  <a:cubicBezTo>
                    <a:pt x="577" y="248"/>
                    <a:pt x="577" y="248"/>
                    <a:pt x="577" y="248"/>
                  </a:cubicBezTo>
                  <a:cubicBezTo>
                    <a:pt x="358" y="369"/>
                    <a:pt x="358" y="369"/>
                    <a:pt x="358" y="369"/>
                  </a:cubicBezTo>
                  <a:cubicBezTo>
                    <a:pt x="343" y="378"/>
                    <a:pt x="318" y="378"/>
                    <a:pt x="303" y="370"/>
                  </a:cubicBezTo>
                  <a:cubicBezTo>
                    <a:pt x="15" y="212"/>
                    <a:pt x="15" y="212"/>
                    <a:pt x="15" y="212"/>
                  </a:cubicBezTo>
                  <a:cubicBezTo>
                    <a:pt x="0" y="203"/>
                    <a:pt x="0" y="190"/>
                    <a:pt x="15" y="181"/>
                  </a:cubicBezTo>
                  <a:lnTo>
                    <a:pt x="343" y="0"/>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5" name="Freeform 556">
              <a:extLst>
                <a:ext uri="{FF2B5EF4-FFF2-40B4-BE49-F238E27FC236}">
                  <a16:creationId xmlns:a16="http://schemas.microsoft.com/office/drawing/2014/main" id="{7B923246-0810-F582-9007-C0DC71E7F584}"/>
                </a:ext>
              </a:extLst>
            </p:cNvPr>
            <p:cNvSpPr>
              <a:spLocks/>
            </p:cNvSpPr>
            <p:nvPr userDrawn="1"/>
          </p:nvSpPr>
          <p:spPr bwMode="auto">
            <a:xfrm>
              <a:off x="776288" y="3811588"/>
              <a:ext cx="1100138" cy="384175"/>
            </a:xfrm>
            <a:custGeom>
              <a:avLst/>
              <a:gdLst>
                <a:gd name="T0" fmla="*/ 2147483646 w 693"/>
                <a:gd name="T1" fmla="*/ 2147483646 h 242"/>
                <a:gd name="T2" fmla="*/ 2147483646 w 693"/>
                <a:gd name="T3" fmla="*/ 2147483646 h 242"/>
                <a:gd name="T4" fmla="*/ 2147483646 w 693"/>
                <a:gd name="T5" fmla="*/ 2147483646 h 242"/>
                <a:gd name="T6" fmla="*/ 2147483646 w 693"/>
                <a:gd name="T7" fmla="*/ 2147483646 h 242"/>
                <a:gd name="T8" fmla="*/ 2147483646 w 693"/>
                <a:gd name="T9" fmla="*/ 2147483646 h 242"/>
                <a:gd name="T10" fmla="*/ 0 w 693"/>
                <a:gd name="T11" fmla="*/ 2147483646 h 242"/>
                <a:gd name="T12" fmla="*/ 0 w 693"/>
                <a:gd name="T13" fmla="*/ 2147483646 h 242"/>
                <a:gd name="T14" fmla="*/ 2147483646 w 693"/>
                <a:gd name="T15" fmla="*/ 2147483646 h 242"/>
                <a:gd name="T16" fmla="*/ 2147483646 w 693"/>
                <a:gd name="T17" fmla="*/ 2147483646 h 242"/>
                <a:gd name="T18" fmla="*/ 2147483646 w 693"/>
                <a:gd name="T19" fmla="*/ 2147483646 h 242"/>
                <a:gd name="T20" fmla="*/ 2147483646 w 693"/>
                <a:gd name="T21" fmla="*/ 2147483646 h 242"/>
                <a:gd name="T22" fmla="*/ 2147483646 w 693"/>
                <a:gd name="T23" fmla="*/ 2147483646 h 242"/>
                <a:gd name="T24" fmla="*/ 2147483646 w 693"/>
                <a:gd name="T25" fmla="*/ 2147483646 h 242"/>
                <a:gd name="T26" fmla="*/ 2147483646 w 693"/>
                <a:gd name="T27" fmla="*/ 0 h 242"/>
                <a:gd name="T28" fmla="*/ 2147483646 w 693"/>
                <a:gd name="T29" fmla="*/ 2147483646 h 2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3" h="242">
                  <a:moveTo>
                    <a:pt x="681" y="15"/>
                  </a:moveTo>
                  <a:cubicBezTo>
                    <a:pt x="573" y="75"/>
                    <a:pt x="573" y="75"/>
                    <a:pt x="573" y="75"/>
                  </a:cubicBezTo>
                  <a:cubicBezTo>
                    <a:pt x="354" y="196"/>
                    <a:pt x="354" y="196"/>
                    <a:pt x="354" y="196"/>
                  </a:cubicBezTo>
                  <a:cubicBezTo>
                    <a:pt x="339" y="205"/>
                    <a:pt x="314" y="205"/>
                    <a:pt x="299" y="197"/>
                  </a:cubicBezTo>
                  <a:cubicBezTo>
                    <a:pt x="11" y="39"/>
                    <a:pt x="11" y="39"/>
                    <a:pt x="11" y="39"/>
                  </a:cubicBezTo>
                  <a:cubicBezTo>
                    <a:pt x="4" y="34"/>
                    <a:pt x="0" y="29"/>
                    <a:pt x="0" y="23"/>
                  </a:cubicBezTo>
                  <a:cubicBezTo>
                    <a:pt x="0" y="60"/>
                    <a:pt x="0" y="60"/>
                    <a:pt x="0" y="60"/>
                  </a:cubicBezTo>
                  <a:cubicBezTo>
                    <a:pt x="0" y="66"/>
                    <a:pt x="4" y="71"/>
                    <a:pt x="11" y="75"/>
                  </a:cubicBezTo>
                  <a:cubicBezTo>
                    <a:pt x="299" y="233"/>
                    <a:pt x="299" y="233"/>
                    <a:pt x="299" y="233"/>
                  </a:cubicBezTo>
                  <a:cubicBezTo>
                    <a:pt x="314" y="242"/>
                    <a:pt x="338" y="242"/>
                    <a:pt x="354" y="233"/>
                  </a:cubicBezTo>
                  <a:cubicBezTo>
                    <a:pt x="573" y="112"/>
                    <a:pt x="573" y="112"/>
                    <a:pt x="573" y="112"/>
                  </a:cubicBezTo>
                  <a:cubicBezTo>
                    <a:pt x="681" y="52"/>
                    <a:pt x="681" y="52"/>
                    <a:pt x="681" y="52"/>
                  </a:cubicBezTo>
                  <a:cubicBezTo>
                    <a:pt x="689" y="48"/>
                    <a:pt x="692" y="42"/>
                    <a:pt x="692" y="37"/>
                  </a:cubicBezTo>
                  <a:cubicBezTo>
                    <a:pt x="693" y="0"/>
                    <a:pt x="693" y="0"/>
                    <a:pt x="693" y="0"/>
                  </a:cubicBezTo>
                  <a:cubicBezTo>
                    <a:pt x="693" y="5"/>
                    <a:pt x="689" y="11"/>
                    <a:pt x="681" y="15"/>
                  </a:cubicBezTo>
                  <a:close/>
                </a:path>
              </a:pathLst>
            </a:custGeom>
            <a:solidFill>
              <a:srgbClr val="168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6" name="Freeform 557">
              <a:extLst>
                <a:ext uri="{FF2B5EF4-FFF2-40B4-BE49-F238E27FC236}">
                  <a16:creationId xmlns:a16="http://schemas.microsoft.com/office/drawing/2014/main" id="{07D939E9-7763-A18D-B878-0530F9D2F101}"/>
                </a:ext>
              </a:extLst>
            </p:cNvPr>
            <p:cNvSpPr>
              <a:spLocks/>
            </p:cNvSpPr>
            <p:nvPr userDrawn="1"/>
          </p:nvSpPr>
          <p:spPr bwMode="auto">
            <a:xfrm>
              <a:off x="839788" y="3660776"/>
              <a:ext cx="415925" cy="231775"/>
            </a:xfrm>
            <a:custGeom>
              <a:avLst/>
              <a:gdLst>
                <a:gd name="T0" fmla="*/ 2147483646 w 262"/>
                <a:gd name="T1" fmla="*/ 2147483646 h 146"/>
                <a:gd name="T2" fmla="*/ 2147483646 w 262"/>
                <a:gd name="T3" fmla="*/ 2147483646 h 146"/>
                <a:gd name="T4" fmla="*/ 2147483646 w 262"/>
                <a:gd name="T5" fmla="*/ 2147483646 h 146"/>
                <a:gd name="T6" fmla="*/ 2147483646 w 262"/>
                <a:gd name="T7" fmla="*/ 2147483646 h 146"/>
                <a:gd name="T8" fmla="*/ 2147483646 w 262"/>
                <a:gd name="T9" fmla="*/ 2147483646 h 146"/>
                <a:gd name="T10" fmla="*/ 2147483646 w 262"/>
                <a:gd name="T11" fmla="*/ 2147483646 h 146"/>
                <a:gd name="T12" fmla="*/ 2147483646 w 262"/>
                <a:gd name="T13" fmla="*/ 2147483646 h 146"/>
                <a:gd name="T14" fmla="*/ 2147483646 w 262"/>
                <a:gd name="T15" fmla="*/ 2147483646 h 146"/>
                <a:gd name="T16" fmla="*/ 2147483646 w 262"/>
                <a:gd name="T17" fmla="*/ 2147483646 h 1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2" h="146">
                  <a:moveTo>
                    <a:pt x="206" y="8"/>
                  </a:moveTo>
                  <a:cubicBezTo>
                    <a:pt x="192" y="0"/>
                    <a:pt x="169" y="1"/>
                    <a:pt x="156" y="8"/>
                  </a:cubicBezTo>
                  <a:cubicBezTo>
                    <a:pt x="14" y="88"/>
                    <a:pt x="14" y="88"/>
                    <a:pt x="14" y="88"/>
                  </a:cubicBezTo>
                  <a:cubicBezTo>
                    <a:pt x="0" y="96"/>
                    <a:pt x="1" y="108"/>
                    <a:pt x="15" y="116"/>
                  </a:cubicBezTo>
                  <a:cubicBezTo>
                    <a:pt x="57" y="139"/>
                    <a:pt x="57" y="139"/>
                    <a:pt x="57" y="139"/>
                  </a:cubicBezTo>
                  <a:cubicBezTo>
                    <a:pt x="71" y="146"/>
                    <a:pt x="94" y="146"/>
                    <a:pt x="107" y="138"/>
                  </a:cubicBezTo>
                  <a:cubicBezTo>
                    <a:pt x="249" y="58"/>
                    <a:pt x="249" y="58"/>
                    <a:pt x="249" y="58"/>
                  </a:cubicBezTo>
                  <a:cubicBezTo>
                    <a:pt x="262" y="51"/>
                    <a:pt x="262" y="38"/>
                    <a:pt x="248" y="31"/>
                  </a:cubicBezTo>
                  <a:lnTo>
                    <a:pt x="206" y="8"/>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7" name="Freeform 558">
              <a:extLst>
                <a:ext uri="{FF2B5EF4-FFF2-40B4-BE49-F238E27FC236}">
                  <a16:creationId xmlns:a16="http://schemas.microsoft.com/office/drawing/2014/main" id="{C3E5DB6F-17F4-4424-9277-CF19D5A7ED9C}"/>
                </a:ext>
              </a:extLst>
            </p:cNvPr>
            <p:cNvSpPr>
              <a:spLocks/>
            </p:cNvSpPr>
            <p:nvPr userDrawn="1"/>
          </p:nvSpPr>
          <p:spPr bwMode="auto">
            <a:xfrm>
              <a:off x="846138" y="3732213"/>
              <a:ext cx="404813" cy="184150"/>
            </a:xfrm>
            <a:custGeom>
              <a:avLst/>
              <a:gdLst>
                <a:gd name="T0" fmla="*/ 2147483646 w 255"/>
                <a:gd name="T1" fmla="*/ 0 h 116"/>
                <a:gd name="T2" fmla="*/ 2147483646 w 255"/>
                <a:gd name="T3" fmla="*/ 2147483646 h 116"/>
                <a:gd name="T4" fmla="*/ 2147483646 w 255"/>
                <a:gd name="T5" fmla="*/ 2147483646 h 116"/>
                <a:gd name="T6" fmla="*/ 2147483646 w 255"/>
                <a:gd name="T7" fmla="*/ 2147483646 h 116"/>
                <a:gd name="T8" fmla="*/ 2147483646 w 255"/>
                <a:gd name="T9" fmla="*/ 2147483646 h 116"/>
                <a:gd name="T10" fmla="*/ 0 w 255"/>
                <a:gd name="T11" fmla="*/ 2147483646 h 116"/>
                <a:gd name="T12" fmla="*/ 0 w 255"/>
                <a:gd name="T13" fmla="*/ 2147483646 h 116"/>
                <a:gd name="T14" fmla="*/ 2147483646 w 255"/>
                <a:gd name="T15" fmla="*/ 2147483646 h 116"/>
                <a:gd name="T16" fmla="*/ 2147483646 w 255"/>
                <a:gd name="T17" fmla="*/ 2147483646 h 116"/>
                <a:gd name="T18" fmla="*/ 2147483646 w 255"/>
                <a:gd name="T19" fmla="*/ 2147483646 h 116"/>
                <a:gd name="T20" fmla="*/ 2147483646 w 255"/>
                <a:gd name="T21" fmla="*/ 2147483646 h 116"/>
                <a:gd name="T22" fmla="*/ 2147483646 w 255"/>
                <a:gd name="T23" fmla="*/ 2147483646 h 116"/>
                <a:gd name="T24" fmla="*/ 2147483646 w 255"/>
                <a:gd name="T25" fmla="*/ 0 h 1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5" h="116">
                  <a:moveTo>
                    <a:pt x="255" y="0"/>
                  </a:moveTo>
                  <a:cubicBezTo>
                    <a:pt x="255" y="5"/>
                    <a:pt x="252" y="10"/>
                    <a:pt x="245" y="13"/>
                  </a:cubicBezTo>
                  <a:cubicBezTo>
                    <a:pt x="103" y="93"/>
                    <a:pt x="103" y="93"/>
                    <a:pt x="103" y="93"/>
                  </a:cubicBezTo>
                  <a:cubicBezTo>
                    <a:pt x="90" y="101"/>
                    <a:pt x="67" y="101"/>
                    <a:pt x="53" y="94"/>
                  </a:cubicBezTo>
                  <a:cubicBezTo>
                    <a:pt x="11" y="71"/>
                    <a:pt x="11" y="71"/>
                    <a:pt x="11" y="71"/>
                  </a:cubicBezTo>
                  <a:cubicBezTo>
                    <a:pt x="4" y="67"/>
                    <a:pt x="0" y="62"/>
                    <a:pt x="0" y="57"/>
                  </a:cubicBezTo>
                  <a:cubicBezTo>
                    <a:pt x="0" y="72"/>
                    <a:pt x="0" y="72"/>
                    <a:pt x="0" y="72"/>
                  </a:cubicBezTo>
                  <a:cubicBezTo>
                    <a:pt x="0" y="77"/>
                    <a:pt x="4" y="82"/>
                    <a:pt x="11" y="85"/>
                  </a:cubicBezTo>
                  <a:cubicBezTo>
                    <a:pt x="53" y="109"/>
                    <a:pt x="53" y="109"/>
                    <a:pt x="53" y="109"/>
                  </a:cubicBezTo>
                  <a:cubicBezTo>
                    <a:pt x="67" y="116"/>
                    <a:pt x="90" y="116"/>
                    <a:pt x="103" y="108"/>
                  </a:cubicBezTo>
                  <a:cubicBezTo>
                    <a:pt x="245" y="28"/>
                    <a:pt x="245" y="28"/>
                    <a:pt x="245" y="28"/>
                  </a:cubicBezTo>
                  <a:cubicBezTo>
                    <a:pt x="252" y="24"/>
                    <a:pt x="255" y="19"/>
                    <a:pt x="255" y="14"/>
                  </a:cubicBezTo>
                  <a:lnTo>
                    <a:pt x="255"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8" name="Freeform 559">
              <a:extLst>
                <a:ext uri="{FF2B5EF4-FFF2-40B4-BE49-F238E27FC236}">
                  <a16:creationId xmlns:a16="http://schemas.microsoft.com/office/drawing/2014/main" id="{367B9A26-7C4B-B139-13B0-98F03A2438E8}"/>
                </a:ext>
              </a:extLst>
            </p:cNvPr>
            <p:cNvSpPr>
              <a:spLocks/>
            </p:cNvSpPr>
            <p:nvPr userDrawn="1"/>
          </p:nvSpPr>
          <p:spPr bwMode="auto">
            <a:xfrm>
              <a:off x="1157288" y="3892551"/>
              <a:ext cx="125413" cy="68263"/>
            </a:xfrm>
            <a:custGeom>
              <a:avLst/>
              <a:gdLst>
                <a:gd name="T0" fmla="*/ 2147483646 w 79"/>
                <a:gd name="T1" fmla="*/ 2147483646 h 43"/>
                <a:gd name="T2" fmla="*/ 2147483646 w 79"/>
                <a:gd name="T3" fmla="*/ 2147483646 h 43"/>
                <a:gd name="T4" fmla="*/ 2147483646 w 79"/>
                <a:gd name="T5" fmla="*/ 2147483646 h 43"/>
                <a:gd name="T6" fmla="*/ 2147483646 w 79"/>
                <a:gd name="T7" fmla="*/ 2147483646 h 43"/>
                <a:gd name="T8" fmla="*/ 2147483646 w 79"/>
                <a:gd name="T9" fmla="*/ 2147483646 h 43"/>
                <a:gd name="T10" fmla="*/ 2147483646 w 79"/>
                <a:gd name="T11" fmla="*/ 2147483646 h 43"/>
                <a:gd name="T12" fmla="*/ 2147483646 w 79"/>
                <a:gd name="T13" fmla="*/ 2147483646 h 43"/>
                <a:gd name="T14" fmla="*/ 2147483646 w 79"/>
                <a:gd name="T15" fmla="*/ 2147483646 h 43"/>
                <a:gd name="T16" fmla="*/ 2147483646 w 79"/>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3">
                  <a:moveTo>
                    <a:pt x="51" y="3"/>
                  </a:moveTo>
                  <a:cubicBezTo>
                    <a:pt x="45" y="0"/>
                    <a:pt x="34" y="0"/>
                    <a:pt x="27" y="3"/>
                  </a:cubicBezTo>
                  <a:cubicBezTo>
                    <a:pt x="7" y="15"/>
                    <a:pt x="7" y="15"/>
                    <a:pt x="7" y="15"/>
                  </a:cubicBezTo>
                  <a:cubicBezTo>
                    <a:pt x="0" y="19"/>
                    <a:pt x="0" y="25"/>
                    <a:pt x="7" y="28"/>
                  </a:cubicBezTo>
                  <a:cubicBezTo>
                    <a:pt x="28" y="39"/>
                    <a:pt x="28" y="39"/>
                    <a:pt x="28" y="39"/>
                  </a:cubicBezTo>
                  <a:cubicBezTo>
                    <a:pt x="34" y="43"/>
                    <a:pt x="45" y="43"/>
                    <a:pt x="52" y="39"/>
                  </a:cubicBezTo>
                  <a:cubicBezTo>
                    <a:pt x="72" y="28"/>
                    <a:pt x="72" y="28"/>
                    <a:pt x="72" y="28"/>
                  </a:cubicBezTo>
                  <a:cubicBezTo>
                    <a:pt x="79" y="24"/>
                    <a:pt x="79" y="18"/>
                    <a:pt x="72"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9" name="Freeform 560">
              <a:extLst>
                <a:ext uri="{FF2B5EF4-FFF2-40B4-BE49-F238E27FC236}">
                  <a16:creationId xmlns:a16="http://schemas.microsoft.com/office/drawing/2014/main" id="{34DCBEFE-E17D-5E5C-37D5-A83DCA418339}"/>
                </a:ext>
              </a:extLst>
            </p:cNvPr>
            <p:cNvSpPr>
              <a:spLocks/>
            </p:cNvSpPr>
            <p:nvPr userDrawn="1"/>
          </p:nvSpPr>
          <p:spPr bwMode="auto">
            <a:xfrm>
              <a:off x="1076326" y="3846513"/>
              <a:ext cx="123825" cy="69850"/>
            </a:xfrm>
            <a:custGeom>
              <a:avLst/>
              <a:gdLst>
                <a:gd name="T0" fmla="*/ 2147483646 w 78"/>
                <a:gd name="T1" fmla="*/ 2147483646 h 44"/>
                <a:gd name="T2" fmla="*/ 2147483646 w 78"/>
                <a:gd name="T3" fmla="*/ 2147483646 h 44"/>
                <a:gd name="T4" fmla="*/ 2147483646 w 78"/>
                <a:gd name="T5" fmla="*/ 2147483646 h 44"/>
                <a:gd name="T6" fmla="*/ 2147483646 w 78"/>
                <a:gd name="T7" fmla="*/ 2147483646 h 44"/>
                <a:gd name="T8" fmla="*/ 2147483646 w 78"/>
                <a:gd name="T9" fmla="*/ 2147483646 h 44"/>
                <a:gd name="T10" fmla="*/ 2147483646 w 78"/>
                <a:gd name="T11" fmla="*/ 2147483646 h 44"/>
                <a:gd name="T12" fmla="*/ 2147483646 w 78"/>
                <a:gd name="T13" fmla="*/ 2147483646 h 44"/>
                <a:gd name="T14" fmla="*/ 2147483646 w 78"/>
                <a:gd name="T15" fmla="*/ 2147483646 h 44"/>
                <a:gd name="T16" fmla="*/ 2147483646 w 78"/>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4">
                  <a:moveTo>
                    <a:pt x="51" y="4"/>
                  </a:moveTo>
                  <a:cubicBezTo>
                    <a:pt x="44" y="0"/>
                    <a:pt x="33" y="1"/>
                    <a:pt x="26" y="4"/>
                  </a:cubicBezTo>
                  <a:cubicBezTo>
                    <a:pt x="6" y="16"/>
                    <a:pt x="6" y="16"/>
                    <a:pt x="6" y="16"/>
                  </a:cubicBezTo>
                  <a:cubicBezTo>
                    <a:pt x="0" y="19"/>
                    <a:pt x="0" y="26"/>
                    <a:pt x="6" y="29"/>
                  </a:cubicBezTo>
                  <a:cubicBezTo>
                    <a:pt x="27" y="40"/>
                    <a:pt x="27" y="40"/>
                    <a:pt x="27" y="40"/>
                  </a:cubicBezTo>
                  <a:cubicBezTo>
                    <a:pt x="34" y="44"/>
                    <a:pt x="45" y="44"/>
                    <a:pt x="51" y="40"/>
                  </a:cubicBezTo>
                  <a:cubicBezTo>
                    <a:pt x="71" y="29"/>
                    <a:pt x="71" y="29"/>
                    <a:pt x="71" y="29"/>
                  </a:cubicBezTo>
                  <a:cubicBezTo>
                    <a:pt x="78" y="25"/>
                    <a:pt x="78" y="19"/>
                    <a:pt x="71"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0" name="Freeform 561">
              <a:extLst>
                <a:ext uri="{FF2B5EF4-FFF2-40B4-BE49-F238E27FC236}">
                  <a16:creationId xmlns:a16="http://schemas.microsoft.com/office/drawing/2014/main" id="{A1FC51F3-08D6-B020-89B4-3E6A30C961BB}"/>
                </a:ext>
              </a:extLst>
            </p:cNvPr>
            <p:cNvSpPr>
              <a:spLocks/>
            </p:cNvSpPr>
            <p:nvPr userDrawn="1"/>
          </p:nvSpPr>
          <p:spPr bwMode="auto">
            <a:xfrm>
              <a:off x="1077913" y="388143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4" y="5"/>
                    <a:pt x="70" y="7"/>
                  </a:cubicBezTo>
                  <a:cubicBezTo>
                    <a:pt x="50" y="18"/>
                    <a:pt x="50" y="18"/>
                    <a:pt x="50" y="18"/>
                  </a:cubicBezTo>
                  <a:cubicBezTo>
                    <a:pt x="44" y="22"/>
                    <a:pt x="33" y="22"/>
                    <a:pt x="26" y="18"/>
                  </a:cubicBezTo>
                  <a:cubicBezTo>
                    <a:pt x="5" y="7"/>
                    <a:pt x="5" y="7"/>
                    <a:pt x="5" y="7"/>
                  </a:cubicBezTo>
                  <a:cubicBezTo>
                    <a:pt x="2" y="5"/>
                    <a:pt x="0" y="3"/>
                    <a:pt x="0" y="0"/>
                  </a:cubicBezTo>
                  <a:cubicBezTo>
                    <a:pt x="0" y="8"/>
                    <a:pt x="0" y="8"/>
                    <a:pt x="0" y="8"/>
                  </a:cubicBezTo>
                  <a:cubicBezTo>
                    <a:pt x="0" y="10"/>
                    <a:pt x="2" y="12"/>
                    <a:pt x="5" y="14"/>
                  </a:cubicBezTo>
                  <a:cubicBezTo>
                    <a:pt x="26" y="25"/>
                    <a:pt x="26" y="25"/>
                    <a:pt x="26" y="25"/>
                  </a:cubicBezTo>
                  <a:cubicBezTo>
                    <a:pt x="33" y="29"/>
                    <a:pt x="44" y="29"/>
                    <a:pt x="50" y="25"/>
                  </a:cubicBezTo>
                  <a:cubicBezTo>
                    <a:pt x="71" y="14"/>
                    <a:pt x="71" y="14"/>
                    <a:pt x="71" y="14"/>
                  </a:cubicBezTo>
                  <a:cubicBezTo>
                    <a:pt x="74"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1" name="Freeform 562">
              <a:extLst>
                <a:ext uri="{FF2B5EF4-FFF2-40B4-BE49-F238E27FC236}">
                  <a16:creationId xmlns:a16="http://schemas.microsoft.com/office/drawing/2014/main" id="{4A44714C-3ECC-9D32-8D43-C562B053067E}"/>
                </a:ext>
              </a:extLst>
            </p:cNvPr>
            <p:cNvSpPr>
              <a:spLocks/>
            </p:cNvSpPr>
            <p:nvPr userDrawn="1"/>
          </p:nvSpPr>
          <p:spPr bwMode="auto">
            <a:xfrm>
              <a:off x="996951" y="3889376"/>
              <a:ext cx="125413" cy="69850"/>
            </a:xfrm>
            <a:custGeom>
              <a:avLst/>
              <a:gdLst>
                <a:gd name="T0" fmla="*/ 2147483646 w 79"/>
                <a:gd name="T1" fmla="*/ 2147483646 h 44"/>
                <a:gd name="T2" fmla="*/ 2147483646 w 79"/>
                <a:gd name="T3" fmla="*/ 2147483646 h 44"/>
                <a:gd name="T4" fmla="*/ 2147483646 w 79"/>
                <a:gd name="T5" fmla="*/ 2147483646 h 44"/>
                <a:gd name="T6" fmla="*/ 2147483646 w 79"/>
                <a:gd name="T7" fmla="*/ 2147483646 h 44"/>
                <a:gd name="T8" fmla="*/ 2147483646 w 79"/>
                <a:gd name="T9" fmla="*/ 2147483646 h 44"/>
                <a:gd name="T10" fmla="*/ 2147483646 w 79"/>
                <a:gd name="T11" fmla="*/ 2147483646 h 44"/>
                <a:gd name="T12" fmla="*/ 2147483646 w 79"/>
                <a:gd name="T13" fmla="*/ 2147483646 h 44"/>
                <a:gd name="T14" fmla="*/ 2147483646 w 79"/>
                <a:gd name="T15" fmla="*/ 2147483646 h 44"/>
                <a:gd name="T16" fmla="*/ 2147483646 w 79"/>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4">
                  <a:moveTo>
                    <a:pt x="52" y="4"/>
                  </a:moveTo>
                  <a:cubicBezTo>
                    <a:pt x="45" y="0"/>
                    <a:pt x="34" y="0"/>
                    <a:pt x="27" y="4"/>
                  </a:cubicBezTo>
                  <a:cubicBezTo>
                    <a:pt x="7" y="15"/>
                    <a:pt x="7" y="15"/>
                    <a:pt x="7" y="15"/>
                  </a:cubicBezTo>
                  <a:cubicBezTo>
                    <a:pt x="0" y="19"/>
                    <a:pt x="1" y="25"/>
                    <a:pt x="7" y="29"/>
                  </a:cubicBezTo>
                  <a:cubicBezTo>
                    <a:pt x="28" y="40"/>
                    <a:pt x="28" y="40"/>
                    <a:pt x="28" y="40"/>
                  </a:cubicBezTo>
                  <a:cubicBezTo>
                    <a:pt x="35" y="44"/>
                    <a:pt x="46" y="43"/>
                    <a:pt x="52" y="40"/>
                  </a:cubicBezTo>
                  <a:cubicBezTo>
                    <a:pt x="72" y="28"/>
                    <a:pt x="72" y="28"/>
                    <a:pt x="72" y="28"/>
                  </a:cubicBezTo>
                  <a:cubicBezTo>
                    <a:pt x="79" y="25"/>
                    <a:pt x="79" y="19"/>
                    <a:pt x="72" y="15"/>
                  </a:cubicBezTo>
                  <a:lnTo>
                    <a:pt x="5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2" name="Freeform 563">
              <a:extLst>
                <a:ext uri="{FF2B5EF4-FFF2-40B4-BE49-F238E27FC236}">
                  <a16:creationId xmlns:a16="http://schemas.microsoft.com/office/drawing/2014/main" id="{D58843FD-0FE6-A07F-FE8F-9E663BD6F232}"/>
                </a:ext>
              </a:extLst>
            </p:cNvPr>
            <p:cNvSpPr>
              <a:spLocks/>
            </p:cNvSpPr>
            <p:nvPr userDrawn="1"/>
          </p:nvSpPr>
          <p:spPr bwMode="auto">
            <a:xfrm>
              <a:off x="1000126" y="3924301"/>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4" y="4"/>
                    <a:pt x="70" y="6"/>
                  </a:cubicBezTo>
                  <a:cubicBezTo>
                    <a:pt x="50" y="18"/>
                    <a:pt x="50" y="18"/>
                    <a:pt x="50" y="18"/>
                  </a:cubicBezTo>
                  <a:cubicBezTo>
                    <a:pt x="44" y="21"/>
                    <a:pt x="33" y="22"/>
                    <a:pt x="26" y="18"/>
                  </a:cubicBezTo>
                  <a:cubicBezTo>
                    <a:pt x="5" y="7"/>
                    <a:pt x="5" y="7"/>
                    <a:pt x="5" y="7"/>
                  </a:cubicBezTo>
                  <a:cubicBezTo>
                    <a:pt x="2" y="5"/>
                    <a:pt x="0" y="3"/>
                    <a:pt x="0" y="0"/>
                  </a:cubicBezTo>
                  <a:cubicBezTo>
                    <a:pt x="0" y="7"/>
                    <a:pt x="0" y="7"/>
                    <a:pt x="0" y="7"/>
                  </a:cubicBezTo>
                  <a:cubicBezTo>
                    <a:pt x="0" y="10"/>
                    <a:pt x="2" y="12"/>
                    <a:pt x="5" y="14"/>
                  </a:cubicBezTo>
                  <a:cubicBezTo>
                    <a:pt x="26" y="25"/>
                    <a:pt x="26" y="25"/>
                    <a:pt x="26" y="25"/>
                  </a:cubicBezTo>
                  <a:cubicBezTo>
                    <a:pt x="33" y="29"/>
                    <a:pt x="44" y="29"/>
                    <a:pt x="50" y="25"/>
                  </a:cubicBezTo>
                  <a:cubicBezTo>
                    <a:pt x="70" y="13"/>
                    <a:pt x="70" y="13"/>
                    <a:pt x="70" y="13"/>
                  </a:cubicBezTo>
                  <a:cubicBezTo>
                    <a:pt x="74"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 name="Freeform 564">
              <a:extLst>
                <a:ext uri="{FF2B5EF4-FFF2-40B4-BE49-F238E27FC236}">
                  <a16:creationId xmlns:a16="http://schemas.microsoft.com/office/drawing/2014/main" id="{9563DDCB-4892-9738-5CE2-9F1794065E34}"/>
                </a:ext>
              </a:extLst>
            </p:cNvPr>
            <p:cNvSpPr>
              <a:spLocks/>
            </p:cNvSpPr>
            <p:nvPr userDrawn="1"/>
          </p:nvSpPr>
          <p:spPr bwMode="auto">
            <a:xfrm>
              <a:off x="1084263" y="3968751"/>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3"/>
                    <a:pt x="73" y="5"/>
                    <a:pt x="70" y="7"/>
                  </a:cubicBezTo>
                  <a:cubicBezTo>
                    <a:pt x="50" y="18"/>
                    <a:pt x="50" y="18"/>
                    <a:pt x="50" y="18"/>
                  </a:cubicBezTo>
                  <a:cubicBezTo>
                    <a:pt x="43" y="22"/>
                    <a:pt x="32" y="22"/>
                    <a:pt x="26" y="18"/>
                  </a:cubicBezTo>
                  <a:cubicBezTo>
                    <a:pt x="5" y="7"/>
                    <a:pt x="5" y="7"/>
                    <a:pt x="5" y="7"/>
                  </a:cubicBezTo>
                  <a:cubicBezTo>
                    <a:pt x="2" y="6"/>
                    <a:pt x="0" y="3"/>
                    <a:pt x="0" y="1"/>
                  </a:cubicBezTo>
                  <a:cubicBezTo>
                    <a:pt x="0" y="8"/>
                    <a:pt x="0" y="8"/>
                    <a:pt x="0" y="8"/>
                  </a:cubicBezTo>
                  <a:cubicBezTo>
                    <a:pt x="0" y="10"/>
                    <a:pt x="2" y="13"/>
                    <a:pt x="5" y="14"/>
                  </a:cubicBezTo>
                  <a:cubicBezTo>
                    <a:pt x="26" y="26"/>
                    <a:pt x="26" y="26"/>
                    <a:pt x="26" y="26"/>
                  </a:cubicBezTo>
                  <a:cubicBezTo>
                    <a:pt x="32" y="29"/>
                    <a:pt x="43" y="29"/>
                    <a:pt x="50" y="25"/>
                  </a:cubicBezTo>
                  <a:cubicBezTo>
                    <a:pt x="70" y="14"/>
                    <a:pt x="70" y="14"/>
                    <a:pt x="70" y="14"/>
                  </a:cubicBezTo>
                  <a:cubicBezTo>
                    <a:pt x="74" y="12"/>
                    <a:pt x="75" y="10"/>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4" name="Freeform 565">
              <a:extLst>
                <a:ext uri="{FF2B5EF4-FFF2-40B4-BE49-F238E27FC236}">
                  <a16:creationId xmlns:a16="http://schemas.microsoft.com/office/drawing/2014/main" id="{286B945C-2E02-646B-20E0-F17B65460B89}"/>
                </a:ext>
              </a:extLst>
            </p:cNvPr>
            <p:cNvSpPr>
              <a:spLocks/>
            </p:cNvSpPr>
            <p:nvPr userDrawn="1"/>
          </p:nvSpPr>
          <p:spPr bwMode="auto">
            <a:xfrm>
              <a:off x="1322388" y="3986213"/>
              <a:ext cx="123825" cy="69850"/>
            </a:xfrm>
            <a:custGeom>
              <a:avLst/>
              <a:gdLst>
                <a:gd name="T0" fmla="*/ 2147483646 w 78"/>
                <a:gd name="T1" fmla="*/ 2147483646 h 44"/>
                <a:gd name="T2" fmla="*/ 2147483646 w 78"/>
                <a:gd name="T3" fmla="*/ 2147483646 h 44"/>
                <a:gd name="T4" fmla="*/ 2147483646 w 78"/>
                <a:gd name="T5" fmla="*/ 2147483646 h 44"/>
                <a:gd name="T6" fmla="*/ 2147483646 w 78"/>
                <a:gd name="T7" fmla="*/ 2147483646 h 44"/>
                <a:gd name="T8" fmla="*/ 2147483646 w 78"/>
                <a:gd name="T9" fmla="*/ 2147483646 h 44"/>
                <a:gd name="T10" fmla="*/ 2147483646 w 78"/>
                <a:gd name="T11" fmla="*/ 2147483646 h 44"/>
                <a:gd name="T12" fmla="*/ 2147483646 w 78"/>
                <a:gd name="T13" fmla="*/ 2147483646 h 44"/>
                <a:gd name="T14" fmla="*/ 2147483646 w 78"/>
                <a:gd name="T15" fmla="*/ 2147483646 h 44"/>
                <a:gd name="T16" fmla="*/ 2147483646 w 78"/>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4">
                  <a:moveTo>
                    <a:pt x="51" y="4"/>
                  </a:moveTo>
                  <a:cubicBezTo>
                    <a:pt x="44" y="0"/>
                    <a:pt x="33" y="1"/>
                    <a:pt x="27" y="4"/>
                  </a:cubicBezTo>
                  <a:cubicBezTo>
                    <a:pt x="6" y="16"/>
                    <a:pt x="6" y="16"/>
                    <a:pt x="6" y="16"/>
                  </a:cubicBezTo>
                  <a:cubicBezTo>
                    <a:pt x="0" y="19"/>
                    <a:pt x="0" y="25"/>
                    <a:pt x="7" y="29"/>
                  </a:cubicBezTo>
                  <a:cubicBezTo>
                    <a:pt x="27" y="40"/>
                    <a:pt x="27" y="40"/>
                    <a:pt x="27" y="40"/>
                  </a:cubicBezTo>
                  <a:cubicBezTo>
                    <a:pt x="34" y="44"/>
                    <a:pt x="45" y="44"/>
                    <a:pt x="52" y="40"/>
                  </a:cubicBezTo>
                  <a:cubicBezTo>
                    <a:pt x="72" y="28"/>
                    <a:pt x="72" y="28"/>
                    <a:pt x="72" y="28"/>
                  </a:cubicBezTo>
                  <a:cubicBezTo>
                    <a:pt x="78" y="25"/>
                    <a:pt x="78" y="19"/>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5" name="Freeform 566">
              <a:extLst>
                <a:ext uri="{FF2B5EF4-FFF2-40B4-BE49-F238E27FC236}">
                  <a16:creationId xmlns:a16="http://schemas.microsoft.com/office/drawing/2014/main" id="{5BC289F9-C159-95CB-21B0-5EEAAF9491A8}"/>
                </a:ext>
              </a:extLst>
            </p:cNvPr>
            <p:cNvSpPr>
              <a:spLocks/>
            </p:cNvSpPr>
            <p:nvPr userDrawn="1"/>
          </p:nvSpPr>
          <p:spPr bwMode="auto">
            <a:xfrm>
              <a:off x="1239838" y="3941763"/>
              <a:ext cx="125413" cy="69850"/>
            </a:xfrm>
            <a:custGeom>
              <a:avLst/>
              <a:gdLst>
                <a:gd name="T0" fmla="*/ 2147483646 w 79"/>
                <a:gd name="T1" fmla="*/ 2147483646 h 44"/>
                <a:gd name="T2" fmla="*/ 2147483646 w 79"/>
                <a:gd name="T3" fmla="*/ 2147483646 h 44"/>
                <a:gd name="T4" fmla="*/ 2147483646 w 79"/>
                <a:gd name="T5" fmla="*/ 2147483646 h 44"/>
                <a:gd name="T6" fmla="*/ 2147483646 w 79"/>
                <a:gd name="T7" fmla="*/ 2147483646 h 44"/>
                <a:gd name="T8" fmla="*/ 2147483646 w 79"/>
                <a:gd name="T9" fmla="*/ 2147483646 h 44"/>
                <a:gd name="T10" fmla="*/ 2147483646 w 79"/>
                <a:gd name="T11" fmla="*/ 2147483646 h 44"/>
                <a:gd name="T12" fmla="*/ 2147483646 w 79"/>
                <a:gd name="T13" fmla="*/ 2147483646 h 44"/>
                <a:gd name="T14" fmla="*/ 2147483646 w 79"/>
                <a:gd name="T15" fmla="*/ 2147483646 h 44"/>
                <a:gd name="T16" fmla="*/ 2147483646 w 79"/>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4">
                  <a:moveTo>
                    <a:pt x="51" y="4"/>
                  </a:moveTo>
                  <a:cubicBezTo>
                    <a:pt x="44" y="0"/>
                    <a:pt x="34" y="0"/>
                    <a:pt x="27" y="4"/>
                  </a:cubicBezTo>
                  <a:cubicBezTo>
                    <a:pt x="7" y="16"/>
                    <a:pt x="7" y="16"/>
                    <a:pt x="7" y="16"/>
                  </a:cubicBezTo>
                  <a:cubicBezTo>
                    <a:pt x="0" y="19"/>
                    <a:pt x="0" y="25"/>
                    <a:pt x="7" y="29"/>
                  </a:cubicBezTo>
                  <a:cubicBezTo>
                    <a:pt x="28" y="40"/>
                    <a:pt x="28" y="40"/>
                    <a:pt x="28" y="40"/>
                  </a:cubicBezTo>
                  <a:cubicBezTo>
                    <a:pt x="34" y="44"/>
                    <a:pt x="45" y="44"/>
                    <a:pt x="52" y="40"/>
                  </a:cubicBezTo>
                  <a:cubicBezTo>
                    <a:pt x="72" y="28"/>
                    <a:pt x="72" y="28"/>
                    <a:pt x="72" y="28"/>
                  </a:cubicBezTo>
                  <a:cubicBezTo>
                    <a:pt x="79" y="25"/>
                    <a:pt x="79" y="19"/>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6" name="Freeform 567">
              <a:extLst>
                <a:ext uri="{FF2B5EF4-FFF2-40B4-BE49-F238E27FC236}">
                  <a16:creationId xmlns:a16="http://schemas.microsoft.com/office/drawing/2014/main" id="{B5C36ED6-F7A8-7D6E-831D-CD679A764A6B}"/>
                </a:ext>
              </a:extLst>
            </p:cNvPr>
            <p:cNvSpPr>
              <a:spLocks/>
            </p:cNvSpPr>
            <p:nvPr userDrawn="1"/>
          </p:nvSpPr>
          <p:spPr bwMode="auto">
            <a:xfrm>
              <a:off x="1243013" y="397668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3" y="5"/>
                    <a:pt x="70" y="6"/>
                  </a:cubicBezTo>
                  <a:cubicBezTo>
                    <a:pt x="50" y="18"/>
                    <a:pt x="50" y="18"/>
                    <a:pt x="50" y="18"/>
                  </a:cubicBezTo>
                  <a:cubicBezTo>
                    <a:pt x="43" y="22"/>
                    <a:pt x="32" y="22"/>
                    <a:pt x="26" y="18"/>
                  </a:cubicBezTo>
                  <a:cubicBezTo>
                    <a:pt x="5" y="7"/>
                    <a:pt x="5" y="7"/>
                    <a:pt x="5" y="7"/>
                  </a:cubicBezTo>
                  <a:cubicBezTo>
                    <a:pt x="1" y="5"/>
                    <a:pt x="0" y="3"/>
                    <a:pt x="0" y="0"/>
                  </a:cubicBezTo>
                  <a:cubicBezTo>
                    <a:pt x="0" y="7"/>
                    <a:pt x="0" y="7"/>
                    <a:pt x="0" y="7"/>
                  </a:cubicBezTo>
                  <a:cubicBezTo>
                    <a:pt x="0" y="10"/>
                    <a:pt x="2" y="12"/>
                    <a:pt x="5" y="14"/>
                  </a:cubicBezTo>
                  <a:cubicBezTo>
                    <a:pt x="26" y="25"/>
                    <a:pt x="26" y="25"/>
                    <a:pt x="26" y="25"/>
                  </a:cubicBezTo>
                  <a:cubicBezTo>
                    <a:pt x="32" y="29"/>
                    <a:pt x="43" y="29"/>
                    <a:pt x="50" y="25"/>
                  </a:cubicBezTo>
                  <a:cubicBezTo>
                    <a:pt x="70" y="13"/>
                    <a:pt x="70" y="13"/>
                    <a:pt x="70" y="13"/>
                  </a:cubicBezTo>
                  <a:cubicBezTo>
                    <a:pt x="73"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7" name="Freeform 568">
              <a:extLst>
                <a:ext uri="{FF2B5EF4-FFF2-40B4-BE49-F238E27FC236}">
                  <a16:creationId xmlns:a16="http://schemas.microsoft.com/office/drawing/2014/main" id="{CB4DE5AA-D709-5219-057B-4A37C2900080}"/>
                </a:ext>
              </a:extLst>
            </p:cNvPr>
            <p:cNvSpPr>
              <a:spLocks/>
            </p:cNvSpPr>
            <p:nvPr userDrawn="1"/>
          </p:nvSpPr>
          <p:spPr bwMode="auto">
            <a:xfrm>
              <a:off x="1162051" y="3984626"/>
              <a:ext cx="125413" cy="68263"/>
            </a:xfrm>
            <a:custGeom>
              <a:avLst/>
              <a:gdLst>
                <a:gd name="T0" fmla="*/ 2147483646 w 79"/>
                <a:gd name="T1" fmla="*/ 2147483646 h 43"/>
                <a:gd name="T2" fmla="*/ 2147483646 w 79"/>
                <a:gd name="T3" fmla="*/ 2147483646 h 43"/>
                <a:gd name="T4" fmla="*/ 2147483646 w 79"/>
                <a:gd name="T5" fmla="*/ 2147483646 h 43"/>
                <a:gd name="T6" fmla="*/ 2147483646 w 79"/>
                <a:gd name="T7" fmla="*/ 2147483646 h 43"/>
                <a:gd name="T8" fmla="*/ 2147483646 w 79"/>
                <a:gd name="T9" fmla="*/ 2147483646 h 43"/>
                <a:gd name="T10" fmla="*/ 2147483646 w 79"/>
                <a:gd name="T11" fmla="*/ 2147483646 h 43"/>
                <a:gd name="T12" fmla="*/ 2147483646 w 79"/>
                <a:gd name="T13" fmla="*/ 2147483646 h 43"/>
                <a:gd name="T14" fmla="*/ 2147483646 w 79"/>
                <a:gd name="T15" fmla="*/ 2147483646 h 43"/>
                <a:gd name="T16" fmla="*/ 2147483646 w 79"/>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3">
                  <a:moveTo>
                    <a:pt x="51" y="4"/>
                  </a:moveTo>
                  <a:cubicBezTo>
                    <a:pt x="44" y="0"/>
                    <a:pt x="34" y="0"/>
                    <a:pt x="27" y="4"/>
                  </a:cubicBezTo>
                  <a:cubicBezTo>
                    <a:pt x="7" y="15"/>
                    <a:pt x="7" y="15"/>
                    <a:pt x="7" y="15"/>
                  </a:cubicBezTo>
                  <a:cubicBezTo>
                    <a:pt x="0" y="19"/>
                    <a:pt x="0" y="25"/>
                    <a:pt x="7" y="29"/>
                  </a:cubicBezTo>
                  <a:cubicBezTo>
                    <a:pt x="28" y="40"/>
                    <a:pt x="28" y="40"/>
                    <a:pt x="28" y="40"/>
                  </a:cubicBezTo>
                  <a:cubicBezTo>
                    <a:pt x="34" y="43"/>
                    <a:pt x="45" y="43"/>
                    <a:pt x="52" y="40"/>
                  </a:cubicBezTo>
                  <a:cubicBezTo>
                    <a:pt x="72" y="28"/>
                    <a:pt x="72" y="28"/>
                    <a:pt x="72" y="28"/>
                  </a:cubicBezTo>
                  <a:cubicBezTo>
                    <a:pt x="79" y="24"/>
                    <a:pt x="79" y="18"/>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8" name="Freeform 569">
              <a:extLst>
                <a:ext uri="{FF2B5EF4-FFF2-40B4-BE49-F238E27FC236}">
                  <a16:creationId xmlns:a16="http://schemas.microsoft.com/office/drawing/2014/main" id="{7DB142FE-0339-A723-4516-5A514562DE84}"/>
                </a:ext>
              </a:extLst>
            </p:cNvPr>
            <p:cNvSpPr>
              <a:spLocks/>
            </p:cNvSpPr>
            <p:nvPr userDrawn="1"/>
          </p:nvSpPr>
          <p:spPr bwMode="auto">
            <a:xfrm>
              <a:off x="1165226" y="4017963"/>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3"/>
                    <a:pt x="73" y="5"/>
                    <a:pt x="70" y="7"/>
                  </a:cubicBezTo>
                  <a:cubicBezTo>
                    <a:pt x="50" y="19"/>
                    <a:pt x="50" y="19"/>
                    <a:pt x="50" y="19"/>
                  </a:cubicBezTo>
                  <a:cubicBezTo>
                    <a:pt x="43" y="22"/>
                    <a:pt x="32" y="22"/>
                    <a:pt x="26" y="19"/>
                  </a:cubicBezTo>
                  <a:cubicBezTo>
                    <a:pt x="5" y="8"/>
                    <a:pt x="5" y="8"/>
                    <a:pt x="5" y="8"/>
                  </a:cubicBezTo>
                  <a:cubicBezTo>
                    <a:pt x="1" y="6"/>
                    <a:pt x="0" y="3"/>
                    <a:pt x="0" y="1"/>
                  </a:cubicBezTo>
                  <a:cubicBezTo>
                    <a:pt x="0" y="8"/>
                    <a:pt x="0" y="8"/>
                    <a:pt x="0" y="8"/>
                  </a:cubicBezTo>
                  <a:cubicBezTo>
                    <a:pt x="0" y="11"/>
                    <a:pt x="2" y="13"/>
                    <a:pt x="5" y="15"/>
                  </a:cubicBezTo>
                  <a:cubicBezTo>
                    <a:pt x="26" y="26"/>
                    <a:pt x="26" y="26"/>
                    <a:pt x="26" y="26"/>
                  </a:cubicBezTo>
                  <a:cubicBezTo>
                    <a:pt x="32" y="29"/>
                    <a:pt x="43" y="29"/>
                    <a:pt x="50" y="26"/>
                  </a:cubicBezTo>
                  <a:cubicBezTo>
                    <a:pt x="70" y="14"/>
                    <a:pt x="70" y="14"/>
                    <a:pt x="70" y="14"/>
                  </a:cubicBezTo>
                  <a:cubicBezTo>
                    <a:pt x="73" y="12"/>
                    <a:pt x="75" y="10"/>
                    <a:pt x="75" y="8"/>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9" name="Freeform 570">
              <a:extLst>
                <a:ext uri="{FF2B5EF4-FFF2-40B4-BE49-F238E27FC236}">
                  <a16:creationId xmlns:a16="http://schemas.microsoft.com/office/drawing/2014/main" id="{2026EBB6-574E-A64E-53D4-8CBBE819339E}"/>
                </a:ext>
              </a:extLst>
            </p:cNvPr>
            <p:cNvSpPr>
              <a:spLocks/>
            </p:cNvSpPr>
            <p:nvPr userDrawn="1"/>
          </p:nvSpPr>
          <p:spPr bwMode="auto">
            <a:xfrm>
              <a:off x="1247776" y="4064001"/>
              <a:ext cx="120650" cy="46038"/>
            </a:xfrm>
            <a:custGeom>
              <a:avLst/>
              <a:gdLst>
                <a:gd name="T0" fmla="*/ 2147483646 w 76"/>
                <a:gd name="T1" fmla="*/ 0 h 29"/>
                <a:gd name="T2" fmla="*/ 2147483646 w 76"/>
                <a:gd name="T3" fmla="*/ 2147483646 h 29"/>
                <a:gd name="T4" fmla="*/ 2147483646 w 76"/>
                <a:gd name="T5" fmla="*/ 2147483646 h 29"/>
                <a:gd name="T6" fmla="*/ 2147483646 w 76"/>
                <a:gd name="T7" fmla="*/ 2147483646 h 29"/>
                <a:gd name="T8" fmla="*/ 2147483646 w 76"/>
                <a:gd name="T9" fmla="*/ 2147483646 h 29"/>
                <a:gd name="T10" fmla="*/ 0 w 76"/>
                <a:gd name="T11" fmla="*/ 0 h 29"/>
                <a:gd name="T12" fmla="*/ 2147483646 w 76"/>
                <a:gd name="T13" fmla="*/ 2147483646 h 29"/>
                <a:gd name="T14" fmla="*/ 2147483646 w 76"/>
                <a:gd name="T15" fmla="*/ 2147483646 h 29"/>
                <a:gd name="T16" fmla="*/ 2147483646 w 76"/>
                <a:gd name="T17" fmla="*/ 2147483646 h 29"/>
                <a:gd name="T18" fmla="*/ 2147483646 w 76"/>
                <a:gd name="T19" fmla="*/ 2147483646 h 29"/>
                <a:gd name="T20" fmla="*/ 2147483646 w 76"/>
                <a:gd name="T21" fmla="*/ 2147483646 h 29"/>
                <a:gd name="T22" fmla="*/ 2147483646 w 76"/>
                <a:gd name="T23" fmla="*/ 2147483646 h 29"/>
                <a:gd name="T24" fmla="*/ 2147483646 w 76"/>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6" h="29">
                  <a:moveTo>
                    <a:pt x="76" y="0"/>
                  </a:moveTo>
                  <a:cubicBezTo>
                    <a:pt x="76" y="2"/>
                    <a:pt x="74" y="5"/>
                    <a:pt x="71" y="7"/>
                  </a:cubicBezTo>
                  <a:cubicBezTo>
                    <a:pt x="50" y="18"/>
                    <a:pt x="50" y="18"/>
                    <a:pt x="50" y="18"/>
                  </a:cubicBezTo>
                  <a:cubicBezTo>
                    <a:pt x="44" y="22"/>
                    <a:pt x="33" y="22"/>
                    <a:pt x="26" y="18"/>
                  </a:cubicBezTo>
                  <a:cubicBezTo>
                    <a:pt x="6" y="7"/>
                    <a:pt x="6" y="7"/>
                    <a:pt x="6" y="7"/>
                  </a:cubicBezTo>
                  <a:cubicBezTo>
                    <a:pt x="2" y="5"/>
                    <a:pt x="1" y="3"/>
                    <a:pt x="0" y="0"/>
                  </a:cubicBezTo>
                  <a:cubicBezTo>
                    <a:pt x="1" y="8"/>
                    <a:pt x="1" y="8"/>
                    <a:pt x="1" y="8"/>
                  </a:cubicBezTo>
                  <a:cubicBezTo>
                    <a:pt x="1" y="10"/>
                    <a:pt x="2" y="12"/>
                    <a:pt x="6" y="14"/>
                  </a:cubicBezTo>
                  <a:cubicBezTo>
                    <a:pt x="26" y="25"/>
                    <a:pt x="26" y="25"/>
                    <a:pt x="26" y="25"/>
                  </a:cubicBezTo>
                  <a:cubicBezTo>
                    <a:pt x="33" y="29"/>
                    <a:pt x="44" y="29"/>
                    <a:pt x="51" y="25"/>
                  </a:cubicBezTo>
                  <a:cubicBezTo>
                    <a:pt x="71" y="14"/>
                    <a:pt x="71" y="14"/>
                    <a:pt x="71" y="14"/>
                  </a:cubicBezTo>
                  <a:cubicBezTo>
                    <a:pt x="74" y="12"/>
                    <a:pt x="76" y="9"/>
                    <a:pt x="76" y="7"/>
                  </a:cubicBezTo>
                  <a:lnTo>
                    <a:pt x="76"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0" name="Freeform 571">
              <a:extLst>
                <a:ext uri="{FF2B5EF4-FFF2-40B4-BE49-F238E27FC236}">
                  <a16:creationId xmlns:a16="http://schemas.microsoft.com/office/drawing/2014/main" id="{26648EF7-C4C0-CA01-1B40-087E9AC306B5}"/>
                </a:ext>
              </a:extLst>
            </p:cNvPr>
            <p:cNvSpPr>
              <a:spLocks/>
            </p:cNvSpPr>
            <p:nvPr userDrawn="1"/>
          </p:nvSpPr>
          <p:spPr bwMode="auto">
            <a:xfrm>
              <a:off x="1312863" y="3798888"/>
              <a:ext cx="125413" cy="68263"/>
            </a:xfrm>
            <a:custGeom>
              <a:avLst/>
              <a:gdLst>
                <a:gd name="T0" fmla="*/ 2147483646 w 79"/>
                <a:gd name="T1" fmla="*/ 2147483646 h 43"/>
                <a:gd name="T2" fmla="*/ 2147483646 w 79"/>
                <a:gd name="T3" fmla="*/ 2147483646 h 43"/>
                <a:gd name="T4" fmla="*/ 2147483646 w 79"/>
                <a:gd name="T5" fmla="*/ 2147483646 h 43"/>
                <a:gd name="T6" fmla="*/ 2147483646 w 79"/>
                <a:gd name="T7" fmla="*/ 2147483646 h 43"/>
                <a:gd name="T8" fmla="*/ 2147483646 w 79"/>
                <a:gd name="T9" fmla="*/ 2147483646 h 43"/>
                <a:gd name="T10" fmla="*/ 2147483646 w 79"/>
                <a:gd name="T11" fmla="*/ 2147483646 h 43"/>
                <a:gd name="T12" fmla="*/ 2147483646 w 79"/>
                <a:gd name="T13" fmla="*/ 2147483646 h 43"/>
                <a:gd name="T14" fmla="*/ 2147483646 w 79"/>
                <a:gd name="T15" fmla="*/ 2147483646 h 43"/>
                <a:gd name="T16" fmla="*/ 2147483646 w 79"/>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3">
                  <a:moveTo>
                    <a:pt x="51" y="3"/>
                  </a:moveTo>
                  <a:cubicBezTo>
                    <a:pt x="45" y="0"/>
                    <a:pt x="34" y="0"/>
                    <a:pt x="27" y="3"/>
                  </a:cubicBezTo>
                  <a:cubicBezTo>
                    <a:pt x="7" y="15"/>
                    <a:pt x="7" y="15"/>
                    <a:pt x="7" y="15"/>
                  </a:cubicBezTo>
                  <a:cubicBezTo>
                    <a:pt x="0" y="19"/>
                    <a:pt x="0" y="25"/>
                    <a:pt x="7" y="28"/>
                  </a:cubicBezTo>
                  <a:cubicBezTo>
                    <a:pt x="28" y="39"/>
                    <a:pt x="28" y="39"/>
                    <a:pt x="28" y="39"/>
                  </a:cubicBezTo>
                  <a:cubicBezTo>
                    <a:pt x="35" y="43"/>
                    <a:pt x="45" y="43"/>
                    <a:pt x="52" y="39"/>
                  </a:cubicBezTo>
                  <a:cubicBezTo>
                    <a:pt x="72" y="28"/>
                    <a:pt x="72" y="28"/>
                    <a:pt x="72" y="28"/>
                  </a:cubicBezTo>
                  <a:cubicBezTo>
                    <a:pt x="79" y="24"/>
                    <a:pt x="79" y="18"/>
                    <a:pt x="72"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1" name="Freeform 572">
              <a:extLst>
                <a:ext uri="{FF2B5EF4-FFF2-40B4-BE49-F238E27FC236}">
                  <a16:creationId xmlns:a16="http://schemas.microsoft.com/office/drawing/2014/main" id="{98C10BE5-88F0-CF8F-9571-6B661FAFF015}"/>
                </a:ext>
              </a:extLst>
            </p:cNvPr>
            <p:cNvSpPr>
              <a:spLocks/>
            </p:cNvSpPr>
            <p:nvPr userDrawn="1"/>
          </p:nvSpPr>
          <p:spPr bwMode="auto">
            <a:xfrm>
              <a:off x="1231901" y="3754438"/>
              <a:ext cx="123825" cy="68263"/>
            </a:xfrm>
            <a:custGeom>
              <a:avLst/>
              <a:gdLst>
                <a:gd name="T0" fmla="*/ 2147483646 w 78"/>
                <a:gd name="T1" fmla="*/ 2147483646 h 43"/>
                <a:gd name="T2" fmla="*/ 2147483646 w 78"/>
                <a:gd name="T3" fmla="*/ 2147483646 h 43"/>
                <a:gd name="T4" fmla="*/ 2147483646 w 78"/>
                <a:gd name="T5" fmla="*/ 2147483646 h 43"/>
                <a:gd name="T6" fmla="*/ 2147483646 w 78"/>
                <a:gd name="T7" fmla="*/ 2147483646 h 43"/>
                <a:gd name="T8" fmla="*/ 2147483646 w 78"/>
                <a:gd name="T9" fmla="*/ 2147483646 h 43"/>
                <a:gd name="T10" fmla="*/ 2147483646 w 78"/>
                <a:gd name="T11" fmla="*/ 2147483646 h 43"/>
                <a:gd name="T12" fmla="*/ 2147483646 w 78"/>
                <a:gd name="T13" fmla="*/ 2147483646 h 43"/>
                <a:gd name="T14" fmla="*/ 2147483646 w 78"/>
                <a:gd name="T15" fmla="*/ 2147483646 h 43"/>
                <a:gd name="T16" fmla="*/ 2147483646 w 78"/>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3">
                  <a:moveTo>
                    <a:pt x="51" y="3"/>
                  </a:moveTo>
                  <a:cubicBezTo>
                    <a:pt x="44" y="0"/>
                    <a:pt x="33" y="0"/>
                    <a:pt x="26" y="3"/>
                  </a:cubicBezTo>
                  <a:cubicBezTo>
                    <a:pt x="6" y="15"/>
                    <a:pt x="6" y="15"/>
                    <a:pt x="6" y="15"/>
                  </a:cubicBezTo>
                  <a:cubicBezTo>
                    <a:pt x="0" y="19"/>
                    <a:pt x="0" y="25"/>
                    <a:pt x="6" y="28"/>
                  </a:cubicBezTo>
                  <a:cubicBezTo>
                    <a:pt x="27" y="39"/>
                    <a:pt x="27" y="39"/>
                    <a:pt x="27" y="39"/>
                  </a:cubicBezTo>
                  <a:cubicBezTo>
                    <a:pt x="34" y="43"/>
                    <a:pt x="45" y="43"/>
                    <a:pt x="51" y="39"/>
                  </a:cubicBezTo>
                  <a:cubicBezTo>
                    <a:pt x="72" y="28"/>
                    <a:pt x="72" y="28"/>
                    <a:pt x="72" y="28"/>
                  </a:cubicBezTo>
                  <a:cubicBezTo>
                    <a:pt x="78" y="24"/>
                    <a:pt x="78" y="18"/>
                    <a:pt x="71"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2" name="Freeform 573">
              <a:extLst>
                <a:ext uri="{FF2B5EF4-FFF2-40B4-BE49-F238E27FC236}">
                  <a16:creationId xmlns:a16="http://schemas.microsoft.com/office/drawing/2014/main" id="{472A526B-BFAD-A629-AF31-5FFF0634E9BF}"/>
                </a:ext>
              </a:extLst>
            </p:cNvPr>
            <p:cNvSpPr>
              <a:spLocks/>
            </p:cNvSpPr>
            <p:nvPr userDrawn="1"/>
          </p:nvSpPr>
          <p:spPr bwMode="auto">
            <a:xfrm>
              <a:off x="1233488" y="3787776"/>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4" y="5"/>
                    <a:pt x="71" y="7"/>
                  </a:cubicBezTo>
                  <a:cubicBezTo>
                    <a:pt x="50" y="18"/>
                    <a:pt x="50" y="18"/>
                    <a:pt x="50" y="18"/>
                  </a:cubicBezTo>
                  <a:cubicBezTo>
                    <a:pt x="44" y="22"/>
                    <a:pt x="33" y="22"/>
                    <a:pt x="26" y="18"/>
                  </a:cubicBezTo>
                  <a:cubicBezTo>
                    <a:pt x="5" y="7"/>
                    <a:pt x="5" y="7"/>
                    <a:pt x="5" y="7"/>
                  </a:cubicBezTo>
                  <a:cubicBezTo>
                    <a:pt x="2" y="5"/>
                    <a:pt x="0" y="3"/>
                    <a:pt x="0" y="1"/>
                  </a:cubicBezTo>
                  <a:cubicBezTo>
                    <a:pt x="0" y="8"/>
                    <a:pt x="0" y="8"/>
                    <a:pt x="0" y="8"/>
                  </a:cubicBezTo>
                  <a:cubicBezTo>
                    <a:pt x="0" y="10"/>
                    <a:pt x="2" y="13"/>
                    <a:pt x="5" y="14"/>
                  </a:cubicBezTo>
                  <a:cubicBezTo>
                    <a:pt x="26" y="25"/>
                    <a:pt x="26" y="25"/>
                    <a:pt x="26" y="25"/>
                  </a:cubicBezTo>
                  <a:cubicBezTo>
                    <a:pt x="33" y="29"/>
                    <a:pt x="44" y="29"/>
                    <a:pt x="50" y="25"/>
                  </a:cubicBezTo>
                  <a:cubicBezTo>
                    <a:pt x="71" y="14"/>
                    <a:pt x="71" y="14"/>
                    <a:pt x="71" y="14"/>
                  </a:cubicBezTo>
                  <a:cubicBezTo>
                    <a:pt x="74"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 name="Freeform 574">
              <a:extLst>
                <a:ext uri="{FF2B5EF4-FFF2-40B4-BE49-F238E27FC236}">
                  <a16:creationId xmlns:a16="http://schemas.microsoft.com/office/drawing/2014/main" id="{D278241E-B6C0-0CED-02ED-96809E4297E0}"/>
                </a:ext>
              </a:extLst>
            </p:cNvPr>
            <p:cNvSpPr>
              <a:spLocks/>
            </p:cNvSpPr>
            <p:nvPr userDrawn="1"/>
          </p:nvSpPr>
          <p:spPr bwMode="auto">
            <a:xfrm>
              <a:off x="1154113" y="3795713"/>
              <a:ext cx="123825" cy="69850"/>
            </a:xfrm>
            <a:custGeom>
              <a:avLst/>
              <a:gdLst>
                <a:gd name="T0" fmla="*/ 2147483646 w 78"/>
                <a:gd name="T1" fmla="*/ 2147483646 h 44"/>
                <a:gd name="T2" fmla="*/ 2147483646 w 78"/>
                <a:gd name="T3" fmla="*/ 2147483646 h 44"/>
                <a:gd name="T4" fmla="*/ 2147483646 w 78"/>
                <a:gd name="T5" fmla="*/ 2147483646 h 44"/>
                <a:gd name="T6" fmla="*/ 2147483646 w 78"/>
                <a:gd name="T7" fmla="*/ 2147483646 h 44"/>
                <a:gd name="T8" fmla="*/ 2147483646 w 78"/>
                <a:gd name="T9" fmla="*/ 2147483646 h 44"/>
                <a:gd name="T10" fmla="*/ 2147483646 w 78"/>
                <a:gd name="T11" fmla="*/ 2147483646 h 44"/>
                <a:gd name="T12" fmla="*/ 2147483646 w 78"/>
                <a:gd name="T13" fmla="*/ 2147483646 h 44"/>
                <a:gd name="T14" fmla="*/ 2147483646 w 78"/>
                <a:gd name="T15" fmla="*/ 2147483646 h 44"/>
                <a:gd name="T16" fmla="*/ 2147483646 w 78"/>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4">
                  <a:moveTo>
                    <a:pt x="51" y="4"/>
                  </a:moveTo>
                  <a:cubicBezTo>
                    <a:pt x="44" y="0"/>
                    <a:pt x="33" y="0"/>
                    <a:pt x="26" y="4"/>
                  </a:cubicBezTo>
                  <a:cubicBezTo>
                    <a:pt x="6" y="16"/>
                    <a:pt x="6" y="16"/>
                    <a:pt x="6" y="16"/>
                  </a:cubicBezTo>
                  <a:cubicBezTo>
                    <a:pt x="0" y="19"/>
                    <a:pt x="0" y="25"/>
                    <a:pt x="6" y="29"/>
                  </a:cubicBezTo>
                  <a:cubicBezTo>
                    <a:pt x="27" y="40"/>
                    <a:pt x="27" y="40"/>
                    <a:pt x="27" y="40"/>
                  </a:cubicBezTo>
                  <a:cubicBezTo>
                    <a:pt x="34" y="44"/>
                    <a:pt x="45" y="44"/>
                    <a:pt x="51" y="40"/>
                  </a:cubicBezTo>
                  <a:cubicBezTo>
                    <a:pt x="72" y="28"/>
                    <a:pt x="72" y="28"/>
                    <a:pt x="72" y="28"/>
                  </a:cubicBezTo>
                  <a:cubicBezTo>
                    <a:pt x="78" y="25"/>
                    <a:pt x="78" y="19"/>
                    <a:pt x="71"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4" name="Freeform 575">
              <a:extLst>
                <a:ext uri="{FF2B5EF4-FFF2-40B4-BE49-F238E27FC236}">
                  <a16:creationId xmlns:a16="http://schemas.microsoft.com/office/drawing/2014/main" id="{0C1D73BA-8C12-CBCD-2DE3-668889958374}"/>
                </a:ext>
              </a:extLst>
            </p:cNvPr>
            <p:cNvSpPr>
              <a:spLocks/>
            </p:cNvSpPr>
            <p:nvPr userDrawn="1"/>
          </p:nvSpPr>
          <p:spPr bwMode="auto">
            <a:xfrm>
              <a:off x="1155701" y="383063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4" y="4"/>
                    <a:pt x="71" y="6"/>
                  </a:cubicBezTo>
                  <a:cubicBezTo>
                    <a:pt x="50" y="18"/>
                    <a:pt x="50" y="18"/>
                    <a:pt x="50" y="18"/>
                  </a:cubicBezTo>
                  <a:cubicBezTo>
                    <a:pt x="44" y="22"/>
                    <a:pt x="33" y="22"/>
                    <a:pt x="26" y="18"/>
                  </a:cubicBezTo>
                  <a:cubicBezTo>
                    <a:pt x="5" y="7"/>
                    <a:pt x="5" y="7"/>
                    <a:pt x="5" y="7"/>
                  </a:cubicBezTo>
                  <a:cubicBezTo>
                    <a:pt x="2" y="5"/>
                    <a:pt x="0" y="3"/>
                    <a:pt x="0" y="0"/>
                  </a:cubicBezTo>
                  <a:cubicBezTo>
                    <a:pt x="0" y="7"/>
                    <a:pt x="0" y="7"/>
                    <a:pt x="0" y="7"/>
                  </a:cubicBezTo>
                  <a:cubicBezTo>
                    <a:pt x="0" y="10"/>
                    <a:pt x="2" y="12"/>
                    <a:pt x="5" y="14"/>
                  </a:cubicBezTo>
                  <a:cubicBezTo>
                    <a:pt x="26" y="25"/>
                    <a:pt x="26" y="25"/>
                    <a:pt x="26" y="25"/>
                  </a:cubicBezTo>
                  <a:cubicBezTo>
                    <a:pt x="33" y="29"/>
                    <a:pt x="44" y="29"/>
                    <a:pt x="50" y="25"/>
                  </a:cubicBezTo>
                  <a:cubicBezTo>
                    <a:pt x="71" y="13"/>
                    <a:pt x="71" y="13"/>
                    <a:pt x="71" y="13"/>
                  </a:cubicBezTo>
                  <a:cubicBezTo>
                    <a:pt x="74"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5" name="Freeform 576">
              <a:extLst>
                <a:ext uri="{FF2B5EF4-FFF2-40B4-BE49-F238E27FC236}">
                  <a16:creationId xmlns:a16="http://schemas.microsoft.com/office/drawing/2014/main" id="{E019C558-93B1-A83B-D65E-2E5A1B405C35}"/>
                </a:ext>
              </a:extLst>
            </p:cNvPr>
            <p:cNvSpPr>
              <a:spLocks/>
            </p:cNvSpPr>
            <p:nvPr userDrawn="1"/>
          </p:nvSpPr>
          <p:spPr bwMode="auto">
            <a:xfrm>
              <a:off x="1239838" y="387508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3"/>
                    <a:pt x="74" y="5"/>
                    <a:pt x="70" y="7"/>
                  </a:cubicBezTo>
                  <a:cubicBezTo>
                    <a:pt x="50" y="18"/>
                    <a:pt x="50" y="18"/>
                    <a:pt x="50" y="18"/>
                  </a:cubicBezTo>
                  <a:cubicBezTo>
                    <a:pt x="43" y="22"/>
                    <a:pt x="32" y="22"/>
                    <a:pt x="26" y="19"/>
                  </a:cubicBezTo>
                  <a:cubicBezTo>
                    <a:pt x="5" y="7"/>
                    <a:pt x="5" y="7"/>
                    <a:pt x="5" y="7"/>
                  </a:cubicBezTo>
                  <a:cubicBezTo>
                    <a:pt x="2" y="6"/>
                    <a:pt x="0" y="3"/>
                    <a:pt x="0" y="1"/>
                  </a:cubicBezTo>
                  <a:cubicBezTo>
                    <a:pt x="0" y="8"/>
                    <a:pt x="0" y="8"/>
                    <a:pt x="0" y="8"/>
                  </a:cubicBezTo>
                  <a:cubicBezTo>
                    <a:pt x="0" y="10"/>
                    <a:pt x="2" y="13"/>
                    <a:pt x="5" y="15"/>
                  </a:cubicBezTo>
                  <a:cubicBezTo>
                    <a:pt x="26" y="26"/>
                    <a:pt x="26" y="26"/>
                    <a:pt x="26" y="26"/>
                  </a:cubicBezTo>
                  <a:cubicBezTo>
                    <a:pt x="33" y="29"/>
                    <a:pt x="43" y="29"/>
                    <a:pt x="50" y="25"/>
                  </a:cubicBezTo>
                  <a:cubicBezTo>
                    <a:pt x="70" y="14"/>
                    <a:pt x="70" y="14"/>
                    <a:pt x="70" y="14"/>
                  </a:cubicBezTo>
                  <a:cubicBezTo>
                    <a:pt x="74" y="12"/>
                    <a:pt x="75" y="10"/>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6" name="Freeform 577">
              <a:extLst>
                <a:ext uri="{FF2B5EF4-FFF2-40B4-BE49-F238E27FC236}">
                  <a16:creationId xmlns:a16="http://schemas.microsoft.com/office/drawing/2014/main" id="{188A7849-2E9C-04AA-6844-E1E55F1B65A3}"/>
                </a:ext>
              </a:extLst>
            </p:cNvPr>
            <p:cNvSpPr>
              <a:spLocks/>
            </p:cNvSpPr>
            <p:nvPr userDrawn="1"/>
          </p:nvSpPr>
          <p:spPr bwMode="auto">
            <a:xfrm>
              <a:off x="1477963" y="3892551"/>
              <a:ext cx="125413" cy="69850"/>
            </a:xfrm>
            <a:custGeom>
              <a:avLst/>
              <a:gdLst>
                <a:gd name="T0" fmla="*/ 2147483646 w 79"/>
                <a:gd name="T1" fmla="*/ 2147483646 h 44"/>
                <a:gd name="T2" fmla="*/ 2147483646 w 79"/>
                <a:gd name="T3" fmla="*/ 2147483646 h 44"/>
                <a:gd name="T4" fmla="*/ 2147483646 w 79"/>
                <a:gd name="T5" fmla="*/ 2147483646 h 44"/>
                <a:gd name="T6" fmla="*/ 2147483646 w 79"/>
                <a:gd name="T7" fmla="*/ 2147483646 h 44"/>
                <a:gd name="T8" fmla="*/ 2147483646 w 79"/>
                <a:gd name="T9" fmla="*/ 2147483646 h 44"/>
                <a:gd name="T10" fmla="*/ 2147483646 w 79"/>
                <a:gd name="T11" fmla="*/ 2147483646 h 44"/>
                <a:gd name="T12" fmla="*/ 2147483646 w 79"/>
                <a:gd name="T13" fmla="*/ 2147483646 h 44"/>
                <a:gd name="T14" fmla="*/ 2147483646 w 79"/>
                <a:gd name="T15" fmla="*/ 2147483646 h 44"/>
                <a:gd name="T16" fmla="*/ 2147483646 w 79"/>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4">
                  <a:moveTo>
                    <a:pt x="51" y="4"/>
                  </a:moveTo>
                  <a:cubicBezTo>
                    <a:pt x="44" y="0"/>
                    <a:pt x="33" y="1"/>
                    <a:pt x="27" y="4"/>
                  </a:cubicBezTo>
                  <a:cubicBezTo>
                    <a:pt x="7" y="16"/>
                    <a:pt x="7" y="16"/>
                    <a:pt x="7" y="16"/>
                  </a:cubicBezTo>
                  <a:cubicBezTo>
                    <a:pt x="0" y="20"/>
                    <a:pt x="0" y="26"/>
                    <a:pt x="7" y="29"/>
                  </a:cubicBezTo>
                  <a:cubicBezTo>
                    <a:pt x="27" y="40"/>
                    <a:pt x="27" y="40"/>
                    <a:pt x="27" y="40"/>
                  </a:cubicBezTo>
                  <a:cubicBezTo>
                    <a:pt x="34" y="44"/>
                    <a:pt x="45" y="44"/>
                    <a:pt x="52" y="40"/>
                  </a:cubicBezTo>
                  <a:cubicBezTo>
                    <a:pt x="72" y="29"/>
                    <a:pt x="72" y="29"/>
                    <a:pt x="72" y="29"/>
                  </a:cubicBezTo>
                  <a:cubicBezTo>
                    <a:pt x="79" y="25"/>
                    <a:pt x="78" y="19"/>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7" name="Freeform 578">
              <a:extLst>
                <a:ext uri="{FF2B5EF4-FFF2-40B4-BE49-F238E27FC236}">
                  <a16:creationId xmlns:a16="http://schemas.microsoft.com/office/drawing/2014/main" id="{5AA22A40-FB77-5F6F-4CF5-EB3C57E7F9B4}"/>
                </a:ext>
              </a:extLst>
            </p:cNvPr>
            <p:cNvSpPr>
              <a:spLocks/>
            </p:cNvSpPr>
            <p:nvPr userDrawn="1"/>
          </p:nvSpPr>
          <p:spPr bwMode="auto">
            <a:xfrm>
              <a:off x="1395413" y="3848101"/>
              <a:ext cx="125413" cy="69850"/>
            </a:xfrm>
            <a:custGeom>
              <a:avLst/>
              <a:gdLst>
                <a:gd name="T0" fmla="*/ 2147483646 w 79"/>
                <a:gd name="T1" fmla="*/ 2147483646 h 44"/>
                <a:gd name="T2" fmla="*/ 2147483646 w 79"/>
                <a:gd name="T3" fmla="*/ 2147483646 h 44"/>
                <a:gd name="T4" fmla="*/ 2147483646 w 79"/>
                <a:gd name="T5" fmla="*/ 2147483646 h 44"/>
                <a:gd name="T6" fmla="*/ 2147483646 w 79"/>
                <a:gd name="T7" fmla="*/ 2147483646 h 44"/>
                <a:gd name="T8" fmla="*/ 2147483646 w 79"/>
                <a:gd name="T9" fmla="*/ 2147483646 h 44"/>
                <a:gd name="T10" fmla="*/ 2147483646 w 79"/>
                <a:gd name="T11" fmla="*/ 2147483646 h 44"/>
                <a:gd name="T12" fmla="*/ 2147483646 w 79"/>
                <a:gd name="T13" fmla="*/ 2147483646 h 44"/>
                <a:gd name="T14" fmla="*/ 2147483646 w 79"/>
                <a:gd name="T15" fmla="*/ 2147483646 h 44"/>
                <a:gd name="T16" fmla="*/ 2147483646 w 79"/>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4">
                  <a:moveTo>
                    <a:pt x="51" y="4"/>
                  </a:moveTo>
                  <a:cubicBezTo>
                    <a:pt x="45" y="0"/>
                    <a:pt x="34" y="0"/>
                    <a:pt x="27" y="4"/>
                  </a:cubicBezTo>
                  <a:cubicBezTo>
                    <a:pt x="7" y="16"/>
                    <a:pt x="7" y="16"/>
                    <a:pt x="7" y="16"/>
                  </a:cubicBezTo>
                  <a:cubicBezTo>
                    <a:pt x="0" y="19"/>
                    <a:pt x="0" y="25"/>
                    <a:pt x="7" y="29"/>
                  </a:cubicBezTo>
                  <a:cubicBezTo>
                    <a:pt x="28" y="40"/>
                    <a:pt x="28" y="40"/>
                    <a:pt x="28" y="40"/>
                  </a:cubicBezTo>
                  <a:cubicBezTo>
                    <a:pt x="34" y="44"/>
                    <a:pt x="45" y="44"/>
                    <a:pt x="52" y="40"/>
                  </a:cubicBezTo>
                  <a:cubicBezTo>
                    <a:pt x="72" y="28"/>
                    <a:pt x="72" y="28"/>
                    <a:pt x="72" y="28"/>
                  </a:cubicBezTo>
                  <a:cubicBezTo>
                    <a:pt x="79" y="25"/>
                    <a:pt x="79" y="19"/>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8" name="Freeform 579">
              <a:extLst>
                <a:ext uri="{FF2B5EF4-FFF2-40B4-BE49-F238E27FC236}">
                  <a16:creationId xmlns:a16="http://schemas.microsoft.com/office/drawing/2014/main" id="{D7D1B8D5-5422-F894-0E60-40E1D38FB3B1}"/>
                </a:ext>
              </a:extLst>
            </p:cNvPr>
            <p:cNvSpPr>
              <a:spLocks/>
            </p:cNvSpPr>
            <p:nvPr userDrawn="1"/>
          </p:nvSpPr>
          <p:spPr bwMode="auto">
            <a:xfrm>
              <a:off x="1398588" y="3883026"/>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3" y="5"/>
                    <a:pt x="70" y="6"/>
                  </a:cubicBezTo>
                  <a:cubicBezTo>
                    <a:pt x="50" y="18"/>
                    <a:pt x="50" y="18"/>
                    <a:pt x="50" y="18"/>
                  </a:cubicBezTo>
                  <a:cubicBezTo>
                    <a:pt x="43" y="22"/>
                    <a:pt x="32" y="22"/>
                    <a:pt x="26" y="18"/>
                  </a:cubicBezTo>
                  <a:cubicBezTo>
                    <a:pt x="5" y="7"/>
                    <a:pt x="5" y="7"/>
                    <a:pt x="5" y="7"/>
                  </a:cubicBezTo>
                  <a:cubicBezTo>
                    <a:pt x="2" y="5"/>
                    <a:pt x="0" y="3"/>
                    <a:pt x="0" y="0"/>
                  </a:cubicBezTo>
                  <a:cubicBezTo>
                    <a:pt x="0" y="7"/>
                    <a:pt x="0" y="7"/>
                    <a:pt x="0" y="7"/>
                  </a:cubicBezTo>
                  <a:cubicBezTo>
                    <a:pt x="0" y="10"/>
                    <a:pt x="2" y="12"/>
                    <a:pt x="5" y="14"/>
                  </a:cubicBezTo>
                  <a:cubicBezTo>
                    <a:pt x="26" y="25"/>
                    <a:pt x="26" y="25"/>
                    <a:pt x="26" y="25"/>
                  </a:cubicBezTo>
                  <a:cubicBezTo>
                    <a:pt x="32" y="29"/>
                    <a:pt x="43" y="29"/>
                    <a:pt x="50" y="25"/>
                  </a:cubicBezTo>
                  <a:cubicBezTo>
                    <a:pt x="70" y="14"/>
                    <a:pt x="70" y="14"/>
                    <a:pt x="70" y="14"/>
                  </a:cubicBezTo>
                  <a:cubicBezTo>
                    <a:pt x="73"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9" name="Freeform 580">
              <a:extLst>
                <a:ext uri="{FF2B5EF4-FFF2-40B4-BE49-F238E27FC236}">
                  <a16:creationId xmlns:a16="http://schemas.microsoft.com/office/drawing/2014/main" id="{AF1FEBE7-E1BA-1B26-D8C1-317E83C4FBDE}"/>
                </a:ext>
              </a:extLst>
            </p:cNvPr>
            <p:cNvSpPr>
              <a:spLocks/>
            </p:cNvSpPr>
            <p:nvPr userDrawn="1"/>
          </p:nvSpPr>
          <p:spPr bwMode="auto">
            <a:xfrm>
              <a:off x="1317626" y="3890963"/>
              <a:ext cx="125413" cy="68263"/>
            </a:xfrm>
            <a:custGeom>
              <a:avLst/>
              <a:gdLst>
                <a:gd name="T0" fmla="*/ 2147483646 w 79"/>
                <a:gd name="T1" fmla="*/ 2147483646 h 43"/>
                <a:gd name="T2" fmla="*/ 2147483646 w 79"/>
                <a:gd name="T3" fmla="*/ 2147483646 h 43"/>
                <a:gd name="T4" fmla="*/ 2147483646 w 79"/>
                <a:gd name="T5" fmla="*/ 2147483646 h 43"/>
                <a:gd name="T6" fmla="*/ 2147483646 w 79"/>
                <a:gd name="T7" fmla="*/ 2147483646 h 43"/>
                <a:gd name="T8" fmla="*/ 2147483646 w 79"/>
                <a:gd name="T9" fmla="*/ 2147483646 h 43"/>
                <a:gd name="T10" fmla="*/ 2147483646 w 79"/>
                <a:gd name="T11" fmla="*/ 2147483646 h 43"/>
                <a:gd name="T12" fmla="*/ 2147483646 w 79"/>
                <a:gd name="T13" fmla="*/ 2147483646 h 43"/>
                <a:gd name="T14" fmla="*/ 2147483646 w 79"/>
                <a:gd name="T15" fmla="*/ 2147483646 h 43"/>
                <a:gd name="T16" fmla="*/ 2147483646 w 79"/>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3">
                  <a:moveTo>
                    <a:pt x="51" y="4"/>
                  </a:moveTo>
                  <a:cubicBezTo>
                    <a:pt x="44" y="0"/>
                    <a:pt x="34" y="0"/>
                    <a:pt x="27" y="4"/>
                  </a:cubicBezTo>
                  <a:cubicBezTo>
                    <a:pt x="7" y="15"/>
                    <a:pt x="7" y="15"/>
                    <a:pt x="7" y="15"/>
                  </a:cubicBezTo>
                  <a:cubicBezTo>
                    <a:pt x="0" y="19"/>
                    <a:pt x="0" y="25"/>
                    <a:pt x="7" y="29"/>
                  </a:cubicBezTo>
                  <a:cubicBezTo>
                    <a:pt x="28" y="40"/>
                    <a:pt x="28" y="40"/>
                    <a:pt x="28" y="40"/>
                  </a:cubicBezTo>
                  <a:cubicBezTo>
                    <a:pt x="34" y="43"/>
                    <a:pt x="45" y="43"/>
                    <a:pt x="52" y="40"/>
                  </a:cubicBezTo>
                  <a:cubicBezTo>
                    <a:pt x="72" y="28"/>
                    <a:pt x="72" y="28"/>
                    <a:pt x="72" y="28"/>
                  </a:cubicBezTo>
                  <a:cubicBezTo>
                    <a:pt x="79" y="24"/>
                    <a:pt x="79" y="18"/>
                    <a:pt x="72" y="15"/>
                  </a:cubicBezTo>
                  <a:lnTo>
                    <a:pt x="5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0" name="Freeform 581">
              <a:extLst>
                <a:ext uri="{FF2B5EF4-FFF2-40B4-BE49-F238E27FC236}">
                  <a16:creationId xmlns:a16="http://schemas.microsoft.com/office/drawing/2014/main" id="{BA8C06DF-38AD-C491-2EC2-D550323B7BC0}"/>
                </a:ext>
              </a:extLst>
            </p:cNvPr>
            <p:cNvSpPr>
              <a:spLocks/>
            </p:cNvSpPr>
            <p:nvPr userDrawn="1"/>
          </p:nvSpPr>
          <p:spPr bwMode="auto">
            <a:xfrm>
              <a:off x="1320801" y="3924301"/>
              <a:ext cx="119063" cy="47625"/>
            </a:xfrm>
            <a:custGeom>
              <a:avLst/>
              <a:gdLst>
                <a:gd name="T0" fmla="*/ 2147483646 w 75"/>
                <a:gd name="T1" fmla="*/ 0 h 30"/>
                <a:gd name="T2" fmla="*/ 2147483646 w 75"/>
                <a:gd name="T3" fmla="*/ 2147483646 h 30"/>
                <a:gd name="T4" fmla="*/ 2147483646 w 75"/>
                <a:gd name="T5" fmla="*/ 2147483646 h 30"/>
                <a:gd name="T6" fmla="*/ 2147483646 w 75"/>
                <a:gd name="T7" fmla="*/ 2147483646 h 30"/>
                <a:gd name="T8" fmla="*/ 2147483646 w 75"/>
                <a:gd name="T9" fmla="*/ 2147483646 h 30"/>
                <a:gd name="T10" fmla="*/ 0 w 75"/>
                <a:gd name="T11" fmla="*/ 2147483646 h 30"/>
                <a:gd name="T12" fmla="*/ 0 w 75"/>
                <a:gd name="T13" fmla="*/ 2147483646 h 30"/>
                <a:gd name="T14" fmla="*/ 2147483646 w 75"/>
                <a:gd name="T15" fmla="*/ 2147483646 h 30"/>
                <a:gd name="T16" fmla="*/ 2147483646 w 75"/>
                <a:gd name="T17" fmla="*/ 2147483646 h 30"/>
                <a:gd name="T18" fmla="*/ 2147483646 w 75"/>
                <a:gd name="T19" fmla="*/ 2147483646 h 30"/>
                <a:gd name="T20" fmla="*/ 2147483646 w 75"/>
                <a:gd name="T21" fmla="*/ 2147483646 h 30"/>
                <a:gd name="T22" fmla="*/ 2147483646 w 75"/>
                <a:gd name="T23" fmla="*/ 2147483646 h 30"/>
                <a:gd name="T24" fmla="*/ 2147483646 w 7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30">
                  <a:moveTo>
                    <a:pt x="75" y="0"/>
                  </a:moveTo>
                  <a:cubicBezTo>
                    <a:pt x="75" y="3"/>
                    <a:pt x="73" y="5"/>
                    <a:pt x="70" y="7"/>
                  </a:cubicBezTo>
                  <a:cubicBezTo>
                    <a:pt x="50" y="19"/>
                    <a:pt x="50" y="19"/>
                    <a:pt x="50" y="19"/>
                  </a:cubicBezTo>
                  <a:cubicBezTo>
                    <a:pt x="43" y="22"/>
                    <a:pt x="32" y="22"/>
                    <a:pt x="26" y="19"/>
                  </a:cubicBezTo>
                  <a:cubicBezTo>
                    <a:pt x="5" y="8"/>
                    <a:pt x="5" y="8"/>
                    <a:pt x="5" y="8"/>
                  </a:cubicBezTo>
                  <a:cubicBezTo>
                    <a:pt x="2" y="6"/>
                    <a:pt x="0" y="3"/>
                    <a:pt x="0" y="1"/>
                  </a:cubicBezTo>
                  <a:cubicBezTo>
                    <a:pt x="0" y="8"/>
                    <a:pt x="0" y="8"/>
                    <a:pt x="0" y="8"/>
                  </a:cubicBezTo>
                  <a:cubicBezTo>
                    <a:pt x="0" y="11"/>
                    <a:pt x="2" y="13"/>
                    <a:pt x="5" y="15"/>
                  </a:cubicBezTo>
                  <a:cubicBezTo>
                    <a:pt x="26" y="26"/>
                    <a:pt x="26" y="26"/>
                    <a:pt x="26" y="26"/>
                  </a:cubicBezTo>
                  <a:cubicBezTo>
                    <a:pt x="32" y="30"/>
                    <a:pt x="43" y="29"/>
                    <a:pt x="50" y="26"/>
                  </a:cubicBezTo>
                  <a:cubicBezTo>
                    <a:pt x="70" y="14"/>
                    <a:pt x="70" y="14"/>
                    <a:pt x="70" y="14"/>
                  </a:cubicBezTo>
                  <a:cubicBezTo>
                    <a:pt x="73" y="12"/>
                    <a:pt x="75" y="10"/>
                    <a:pt x="75" y="8"/>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 name="Freeform 582">
              <a:extLst>
                <a:ext uri="{FF2B5EF4-FFF2-40B4-BE49-F238E27FC236}">
                  <a16:creationId xmlns:a16="http://schemas.microsoft.com/office/drawing/2014/main" id="{862B979F-4A84-558F-116E-6B5ACCBE6A5A}"/>
                </a:ext>
              </a:extLst>
            </p:cNvPr>
            <p:cNvSpPr>
              <a:spLocks/>
            </p:cNvSpPr>
            <p:nvPr userDrawn="1"/>
          </p:nvSpPr>
          <p:spPr bwMode="auto">
            <a:xfrm>
              <a:off x="1404938" y="397033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3" y="5"/>
                    <a:pt x="70" y="7"/>
                  </a:cubicBezTo>
                  <a:cubicBezTo>
                    <a:pt x="50" y="18"/>
                    <a:pt x="50" y="18"/>
                    <a:pt x="50" y="18"/>
                  </a:cubicBezTo>
                  <a:cubicBezTo>
                    <a:pt x="43" y="22"/>
                    <a:pt x="32" y="22"/>
                    <a:pt x="25" y="18"/>
                  </a:cubicBezTo>
                  <a:cubicBezTo>
                    <a:pt x="5" y="7"/>
                    <a:pt x="5" y="7"/>
                    <a:pt x="5" y="7"/>
                  </a:cubicBezTo>
                  <a:cubicBezTo>
                    <a:pt x="1" y="5"/>
                    <a:pt x="0" y="3"/>
                    <a:pt x="0" y="1"/>
                  </a:cubicBezTo>
                  <a:cubicBezTo>
                    <a:pt x="0" y="8"/>
                    <a:pt x="0" y="8"/>
                    <a:pt x="0" y="8"/>
                  </a:cubicBezTo>
                  <a:cubicBezTo>
                    <a:pt x="0" y="10"/>
                    <a:pt x="1" y="13"/>
                    <a:pt x="5" y="14"/>
                  </a:cubicBezTo>
                  <a:cubicBezTo>
                    <a:pt x="25" y="25"/>
                    <a:pt x="25" y="25"/>
                    <a:pt x="25" y="25"/>
                  </a:cubicBezTo>
                  <a:cubicBezTo>
                    <a:pt x="32" y="29"/>
                    <a:pt x="43" y="29"/>
                    <a:pt x="50" y="25"/>
                  </a:cubicBezTo>
                  <a:cubicBezTo>
                    <a:pt x="70" y="14"/>
                    <a:pt x="70" y="14"/>
                    <a:pt x="70" y="14"/>
                  </a:cubicBezTo>
                  <a:cubicBezTo>
                    <a:pt x="73" y="12"/>
                    <a:pt x="75" y="10"/>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 name="Freeform 583">
              <a:extLst>
                <a:ext uri="{FF2B5EF4-FFF2-40B4-BE49-F238E27FC236}">
                  <a16:creationId xmlns:a16="http://schemas.microsoft.com/office/drawing/2014/main" id="{476A9D63-808C-115C-3703-4E6695C73650}"/>
                </a:ext>
              </a:extLst>
            </p:cNvPr>
            <p:cNvSpPr>
              <a:spLocks/>
            </p:cNvSpPr>
            <p:nvPr userDrawn="1"/>
          </p:nvSpPr>
          <p:spPr bwMode="auto">
            <a:xfrm>
              <a:off x="1316038" y="383063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2147483646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3"/>
                    <a:pt x="74" y="5"/>
                    <a:pt x="71" y="7"/>
                  </a:cubicBezTo>
                  <a:cubicBezTo>
                    <a:pt x="50" y="19"/>
                    <a:pt x="50" y="19"/>
                    <a:pt x="50" y="19"/>
                  </a:cubicBezTo>
                  <a:cubicBezTo>
                    <a:pt x="44" y="22"/>
                    <a:pt x="33" y="22"/>
                    <a:pt x="26" y="19"/>
                  </a:cubicBezTo>
                  <a:cubicBezTo>
                    <a:pt x="5" y="8"/>
                    <a:pt x="5" y="8"/>
                    <a:pt x="5" y="8"/>
                  </a:cubicBezTo>
                  <a:cubicBezTo>
                    <a:pt x="2" y="6"/>
                    <a:pt x="0" y="3"/>
                    <a:pt x="0" y="1"/>
                  </a:cubicBezTo>
                  <a:cubicBezTo>
                    <a:pt x="0" y="8"/>
                    <a:pt x="0" y="8"/>
                    <a:pt x="0" y="8"/>
                  </a:cubicBezTo>
                  <a:cubicBezTo>
                    <a:pt x="0" y="10"/>
                    <a:pt x="2" y="13"/>
                    <a:pt x="5" y="15"/>
                  </a:cubicBezTo>
                  <a:cubicBezTo>
                    <a:pt x="26" y="26"/>
                    <a:pt x="26" y="26"/>
                    <a:pt x="26" y="26"/>
                  </a:cubicBezTo>
                  <a:cubicBezTo>
                    <a:pt x="33" y="29"/>
                    <a:pt x="44" y="29"/>
                    <a:pt x="50" y="26"/>
                  </a:cubicBezTo>
                  <a:cubicBezTo>
                    <a:pt x="71" y="14"/>
                    <a:pt x="71" y="14"/>
                    <a:pt x="71" y="14"/>
                  </a:cubicBezTo>
                  <a:cubicBezTo>
                    <a:pt x="74" y="12"/>
                    <a:pt x="75" y="10"/>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 name="Freeform 584">
              <a:extLst>
                <a:ext uri="{FF2B5EF4-FFF2-40B4-BE49-F238E27FC236}">
                  <a16:creationId xmlns:a16="http://schemas.microsoft.com/office/drawing/2014/main" id="{AEBBD660-E99C-4FAD-6044-B343431CB6C1}"/>
                </a:ext>
              </a:extLst>
            </p:cNvPr>
            <p:cNvSpPr>
              <a:spLocks/>
            </p:cNvSpPr>
            <p:nvPr userDrawn="1"/>
          </p:nvSpPr>
          <p:spPr bwMode="auto">
            <a:xfrm>
              <a:off x="1236663" y="3841751"/>
              <a:ext cx="125413" cy="68263"/>
            </a:xfrm>
            <a:custGeom>
              <a:avLst/>
              <a:gdLst>
                <a:gd name="T0" fmla="*/ 2147483646 w 79"/>
                <a:gd name="T1" fmla="*/ 2147483646 h 43"/>
                <a:gd name="T2" fmla="*/ 2147483646 w 79"/>
                <a:gd name="T3" fmla="*/ 2147483646 h 43"/>
                <a:gd name="T4" fmla="*/ 2147483646 w 79"/>
                <a:gd name="T5" fmla="*/ 2147483646 h 43"/>
                <a:gd name="T6" fmla="*/ 2147483646 w 79"/>
                <a:gd name="T7" fmla="*/ 2147483646 h 43"/>
                <a:gd name="T8" fmla="*/ 2147483646 w 79"/>
                <a:gd name="T9" fmla="*/ 2147483646 h 43"/>
                <a:gd name="T10" fmla="*/ 2147483646 w 79"/>
                <a:gd name="T11" fmla="*/ 2147483646 h 43"/>
                <a:gd name="T12" fmla="*/ 2147483646 w 79"/>
                <a:gd name="T13" fmla="*/ 2147483646 h 43"/>
                <a:gd name="T14" fmla="*/ 2147483646 w 79"/>
                <a:gd name="T15" fmla="*/ 2147483646 h 43"/>
                <a:gd name="T16" fmla="*/ 2147483646 w 79"/>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3">
                  <a:moveTo>
                    <a:pt x="51" y="3"/>
                  </a:moveTo>
                  <a:cubicBezTo>
                    <a:pt x="45" y="0"/>
                    <a:pt x="34" y="0"/>
                    <a:pt x="27" y="4"/>
                  </a:cubicBezTo>
                  <a:cubicBezTo>
                    <a:pt x="7" y="15"/>
                    <a:pt x="7" y="15"/>
                    <a:pt x="7" y="15"/>
                  </a:cubicBezTo>
                  <a:cubicBezTo>
                    <a:pt x="0" y="19"/>
                    <a:pt x="0" y="25"/>
                    <a:pt x="7" y="28"/>
                  </a:cubicBezTo>
                  <a:cubicBezTo>
                    <a:pt x="28" y="40"/>
                    <a:pt x="28" y="40"/>
                    <a:pt x="28" y="40"/>
                  </a:cubicBezTo>
                  <a:cubicBezTo>
                    <a:pt x="34" y="43"/>
                    <a:pt x="45" y="43"/>
                    <a:pt x="52" y="39"/>
                  </a:cubicBezTo>
                  <a:cubicBezTo>
                    <a:pt x="72" y="28"/>
                    <a:pt x="72" y="28"/>
                    <a:pt x="72" y="28"/>
                  </a:cubicBezTo>
                  <a:cubicBezTo>
                    <a:pt x="79" y="24"/>
                    <a:pt x="79" y="18"/>
                    <a:pt x="72" y="15"/>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 name="Freeform 585">
              <a:extLst>
                <a:ext uri="{FF2B5EF4-FFF2-40B4-BE49-F238E27FC236}">
                  <a16:creationId xmlns:a16="http://schemas.microsoft.com/office/drawing/2014/main" id="{593D85B3-F9C2-1370-83E8-51B6FAB79D0E}"/>
                </a:ext>
              </a:extLst>
            </p:cNvPr>
            <p:cNvSpPr>
              <a:spLocks/>
            </p:cNvSpPr>
            <p:nvPr userDrawn="1"/>
          </p:nvSpPr>
          <p:spPr bwMode="auto">
            <a:xfrm>
              <a:off x="1479551" y="3925888"/>
              <a:ext cx="120650" cy="46038"/>
            </a:xfrm>
            <a:custGeom>
              <a:avLst/>
              <a:gdLst>
                <a:gd name="T0" fmla="*/ 2147483646 w 76"/>
                <a:gd name="T1" fmla="*/ 0 h 29"/>
                <a:gd name="T2" fmla="*/ 2147483646 w 76"/>
                <a:gd name="T3" fmla="*/ 2147483646 h 29"/>
                <a:gd name="T4" fmla="*/ 2147483646 w 76"/>
                <a:gd name="T5" fmla="*/ 2147483646 h 29"/>
                <a:gd name="T6" fmla="*/ 2147483646 w 76"/>
                <a:gd name="T7" fmla="*/ 2147483646 h 29"/>
                <a:gd name="T8" fmla="*/ 2147483646 w 76"/>
                <a:gd name="T9" fmla="*/ 2147483646 h 29"/>
                <a:gd name="T10" fmla="*/ 0 w 76"/>
                <a:gd name="T11" fmla="*/ 2147483646 h 29"/>
                <a:gd name="T12" fmla="*/ 0 w 76"/>
                <a:gd name="T13" fmla="*/ 2147483646 h 29"/>
                <a:gd name="T14" fmla="*/ 2147483646 w 76"/>
                <a:gd name="T15" fmla="*/ 2147483646 h 29"/>
                <a:gd name="T16" fmla="*/ 2147483646 w 76"/>
                <a:gd name="T17" fmla="*/ 2147483646 h 29"/>
                <a:gd name="T18" fmla="*/ 2147483646 w 76"/>
                <a:gd name="T19" fmla="*/ 2147483646 h 29"/>
                <a:gd name="T20" fmla="*/ 2147483646 w 76"/>
                <a:gd name="T21" fmla="*/ 2147483646 h 29"/>
                <a:gd name="T22" fmla="*/ 2147483646 w 76"/>
                <a:gd name="T23" fmla="*/ 2147483646 h 29"/>
                <a:gd name="T24" fmla="*/ 2147483646 w 76"/>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6" h="29">
                  <a:moveTo>
                    <a:pt x="76" y="0"/>
                  </a:moveTo>
                  <a:cubicBezTo>
                    <a:pt x="76" y="3"/>
                    <a:pt x="74" y="5"/>
                    <a:pt x="71" y="7"/>
                  </a:cubicBezTo>
                  <a:cubicBezTo>
                    <a:pt x="50" y="19"/>
                    <a:pt x="50" y="19"/>
                    <a:pt x="50" y="19"/>
                  </a:cubicBezTo>
                  <a:cubicBezTo>
                    <a:pt x="44" y="22"/>
                    <a:pt x="33" y="22"/>
                    <a:pt x="26" y="19"/>
                  </a:cubicBezTo>
                  <a:cubicBezTo>
                    <a:pt x="5" y="8"/>
                    <a:pt x="5" y="8"/>
                    <a:pt x="5" y="8"/>
                  </a:cubicBezTo>
                  <a:cubicBezTo>
                    <a:pt x="2" y="6"/>
                    <a:pt x="0" y="3"/>
                    <a:pt x="0" y="1"/>
                  </a:cubicBezTo>
                  <a:cubicBezTo>
                    <a:pt x="0" y="8"/>
                    <a:pt x="0" y="8"/>
                    <a:pt x="0" y="8"/>
                  </a:cubicBezTo>
                  <a:cubicBezTo>
                    <a:pt x="0" y="10"/>
                    <a:pt x="2" y="13"/>
                    <a:pt x="6" y="15"/>
                  </a:cubicBezTo>
                  <a:cubicBezTo>
                    <a:pt x="26" y="26"/>
                    <a:pt x="26" y="26"/>
                    <a:pt x="26" y="26"/>
                  </a:cubicBezTo>
                  <a:cubicBezTo>
                    <a:pt x="33" y="29"/>
                    <a:pt x="44" y="29"/>
                    <a:pt x="50" y="26"/>
                  </a:cubicBezTo>
                  <a:cubicBezTo>
                    <a:pt x="71" y="14"/>
                    <a:pt x="71" y="14"/>
                    <a:pt x="71" y="14"/>
                  </a:cubicBezTo>
                  <a:cubicBezTo>
                    <a:pt x="74" y="12"/>
                    <a:pt x="76" y="10"/>
                    <a:pt x="76" y="8"/>
                  </a:cubicBezTo>
                  <a:lnTo>
                    <a:pt x="76"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 name="Freeform 586">
              <a:extLst>
                <a:ext uri="{FF2B5EF4-FFF2-40B4-BE49-F238E27FC236}">
                  <a16:creationId xmlns:a16="http://schemas.microsoft.com/office/drawing/2014/main" id="{16955E7D-95A5-5EFF-DA30-459A9027A984}"/>
                </a:ext>
              </a:extLst>
            </p:cNvPr>
            <p:cNvSpPr>
              <a:spLocks/>
            </p:cNvSpPr>
            <p:nvPr userDrawn="1"/>
          </p:nvSpPr>
          <p:spPr bwMode="auto">
            <a:xfrm>
              <a:off x="1401763" y="3937001"/>
              <a:ext cx="123825" cy="68263"/>
            </a:xfrm>
            <a:custGeom>
              <a:avLst/>
              <a:gdLst>
                <a:gd name="T0" fmla="*/ 2147483646 w 78"/>
                <a:gd name="T1" fmla="*/ 2147483646 h 43"/>
                <a:gd name="T2" fmla="*/ 2147483646 w 78"/>
                <a:gd name="T3" fmla="*/ 2147483646 h 43"/>
                <a:gd name="T4" fmla="*/ 2147483646 w 78"/>
                <a:gd name="T5" fmla="*/ 2147483646 h 43"/>
                <a:gd name="T6" fmla="*/ 2147483646 w 78"/>
                <a:gd name="T7" fmla="*/ 2147483646 h 43"/>
                <a:gd name="T8" fmla="*/ 2147483646 w 78"/>
                <a:gd name="T9" fmla="*/ 2147483646 h 43"/>
                <a:gd name="T10" fmla="*/ 2147483646 w 78"/>
                <a:gd name="T11" fmla="*/ 2147483646 h 43"/>
                <a:gd name="T12" fmla="*/ 2147483646 w 78"/>
                <a:gd name="T13" fmla="*/ 2147483646 h 43"/>
                <a:gd name="T14" fmla="*/ 2147483646 w 78"/>
                <a:gd name="T15" fmla="*/ 2147483646 h 43"/>
                <a:gd name="T16" fmla="*/ 2147483646 w 78"/>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3">
                  <a:moveTo>
                    <a:pt x="51" y="3"/>
                  </a:moveTo>
                  <a:cubicBezTo>
                    <a:pt x="44" y="0"/>
                    <a:pt x="33" y="0"/>
                    <a:pt x="27" y="3"/>
                  </a:cubicBezTo>
                  <a:cubicBezTo>
                    <a:pt x="6" y="15"/>
                    <a:pt x="6" y="15"/>
                    <a:pt x="6" y="15"/>
                  </a:cubicBezTo>
                  <a:cubicBezTo>
                    <a:pt x="0" y="19"/>
                    <a:pt x="0" y="25"/>
                    <a:pt x="7" y="28"/>
                  </a:cubicBezTo>
                  <a:cubicBezTo>
                    <a:pt x="27" y="39"/>
                    <a:pt x="27" y="39"/>
                    <a:pt x="27" y="39"/>
                  </a:cubicBezTo>
                  <a:cubicBezTo>
                    <a:pt x="34" y="43"/>
                    <a:pt x="45" y="43"/>
                    <a:pt x="52" y="39"/>
                  </a:cubicBezTo>
                  <a:cubicBezTo>
                    <a:pt x="72" y="28"/>
                    <a:pt x="72" y="28"/>
                    <a:pt x="72" y="28"/>
                  </a:cubicBezTo>
                  <a:cubicBezTo>
                    <a:pt x="78" y="24"/>
                    <a:pt x="78" y="18"/>
                    <a:pt x="72"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 name="Freeform 587">
              <a:extLst>
                <a:ext uri="{FF2B5EF4-FFF2-40B4-BE49-F238E27FC236}">
                  <a16:creationId xmlns:a16="http://schemas.microsoft.com/office/drawing/2014/main" id="{AFF82B2F-EEFA-3E53-0542-0F55B2C564DF}"/>
                </a:ext>
              </a:extLst>
            </p:cNvPr>
            <p:cNvSpPr>
              <a:spLocks/>
            </p:cNvSpPr>
            <p:nvPr userDrawn="1"/>
          </p:nvSpPr>
          <p:spPr bwMode="auto">
            <a:xfrm>
              <a:off x="1323976" y="4021138"/>
              <a:ext cx="120650" cy="46038"/>
            </a:xfrm>
            <a:custGeom>
              <a:avLst/>
              <a:gdLst>
                <a:gd name="T0" fmla="*/ 2147483646 w 76"/>
                <a:gd name="T1" fmla="*/ 0 h 29"/>
                <a:gd name="T2" fmla="*/ 2147483646 w 76"/>
                <a:gd name="T3" fmla="*/ 2147483646 h 29"/>
                <a:gd name="T4" fmla="*/ 2147483646 w 76"/>
                <a:gd name="T5" fmla="*/ 2147483646 h 29"/>
                <a:gd name="T6" fmla="*/ 2147483646 w 76"/>
                <a:gd name="T7" fmla="*/ 2147483646 h 29"/>
                <a:gd name="T8" fmla="*/ 2147483646 w 76"/>
                <a:gd name="T9" fmla="*/ 2147483646 h 29"/>
                <a:gd name="T10" fmla="*/ 0 w 76"/>
                <a:gd name="T11" fmla="*/ 0 h 29"/>
                <a:gd name="T12" fmla="*/ 0 w 76"/>
                <a:gd name="T13" fmla="*/ 2147483646 h 29"/>
                <a:gd name="T14" fmla="*/ 2147483646 w 76"/>
                <a:gd name="T15" fmla="*/ 2147483646 h 29"/>
                <a:gd name="T16" fmla="*/ 2147483646 w 76"/>
                <a:gd name="T17" fmla="*/ 2147483646 h 29"/>
                <a:gd name="T18" fmla="*/ 2147483646 w 76"/>
                <a:gd name="T19" fmla="*/ 2147483646 h 29"/>
                <a:gd name="T20" fmla="*/ 2147483646 w 76"/>
                <a:gd name="T21" fmla="*/ 2147483646 h 29"/>
                <a:gd name="T22" fmla="*/ 2147483646 w 76"/>
                <a:gd name="T23" fmla="*/ 2147483646 h 29"/>
                <a:gd name="T24" fmla="*/ 2147483646 w 76"/>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6" h="29">
                  <a:moveTo>
                    <a:pt x="76" y="0"/>
                  </a:moveTo>
                  <a:cubicBezTo>
                    <a:pt x="76" y="2"/>
                    <a:pt x="74" y="4"/>
                    <a:pt x="71" y="6"/>
                  </a:cubicBezTo>
                  <a:cubicBezTo>
                    <a:pt x="50" y="18"/>
                    <a:pt x="50" y="18"/>
                    <a:pt x="50" y="18"/>
                  </a:cubicBezTo>
                  <a:cubicBezTo>
                    <a:pt x="44" y="21"/>
                    <a:pt x="33" y="21"/>
                    <a:pt x="26" y="18"/>
                  </a:cubicBezTo>
                  <a:cubicBezTo>
                    <a:pt x="5" y="7"/>
                    <a:pt x="5" y="7"/>
                    <a:pt x="5" y="7"/>
                  </a:cubicBezTo>
                  <a:cubicBezTo>
                    <a:pt x="2" y="5"/>
                    <a:pt x="0" y="3"/>
                    <a:pt x="0" y="0"/>
                  </a:cubicBezTo>
                  <a:cubicBezTo>
                    <a:pt x="0" y="7"/>
                    <a:pt x="0" y="7"/>
                    <a:pt x="0" y="7"/>
                  </a:cubicBezTo>
                  <a:cubicBezTo>
                    <a:pt x="0" y="10"/>
                    <a:pt x="2" y="12"/>
                    <a:pt x="6" y="14"/>
                  </a:cubicBezTo>
                  <a:cubicBezTo>
                    <a:pt x="26" y="25"/>
                    <a:pt x="26" y="25"/>
                    <a:pt x="26" y="25"/>
                  </a:cubicBezTo>
                  <a:cubicBezTo>
                    <a:pt x="33" y="29"/>
                    <a:pt x="44" y="29"/>
                    <a:pt x="50" y="25"/>
                  </a:cubicBezTo>
                  <a:cubicBezTo>
                    <a:pt x="71" y="13"/>
                    <a:pt x="71" y="13"/>
                    <a:pt x="71" y="13"/>
                  </a:cubicBezTo>
                  <a:cubicBezTo>
                    <a:pt x="74" y="11"/>
                    <a:pt x="76" y="9"/>
                    <a:pt x="76" y="7"/>
                  </a:cubicBezTo>
                  <a:lnTo>
                    <a:pt x="76"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 name="Freeform 588">
              <a:extLst>
                <a:ext uri="{FF2B5EF4-FFF2-40B4-BE49-F238E27FC236}">
                  <a16:creationId xmlns:a16="http://schemas.microsoft.com/office/drawing/2014/main" id="{6C5860DD-44A2-8141-3684-63A19197834F}"/>
                </a:ext>
              </a:extLst>
            </p:cNvPr>
            <p:cNvSpPr>
              <a:spLocks/>
            </p:cNvSpPr>
            <p:nvPr userDrawn="1"/>
          </p:nvSpPr>
          <p:spPr bwMode="auto">
            <a:xfrm>
              <a:off x="1246188" y="4030663"/>
              <a:ext cx="123825" cy="68263"/>
            </a:xfrm>
            <a:custGeom>
              <a:avLst/>
              <a:gdLst>
                <a:gd name="T0" fmla="*/ 2147483646 w 78"/>
                <a:gd name="T1" fmla="*/ 2147483646 h 43"/>
                <a:gd name="T2" fmla="*/ 2147483646 w 78"/>
                <a:gd name="T3" fmla="*/ 2147483646 h 43"/>
                <a:gd name="T4" fmla="*/ 2147483646 w 78"/>
                <a:gd name="T5" fmla="*/ 2147483646 h 43"/>
                <a:gd name="T6" fmla="*/ 2147483646 w 78"/>
                <a:gd name="T7" fmla="*/ 2147483646 h 43"/>
                <a:gd name="T8" fmla="*/ 2147483646 w 78"/>
                <a:gd name="T9" fmla="*/ 2147483646 h 43"/>
                <a:gd name="T10" fmla="*/ 2147483646 w 78"/>
                <a:gd name="T11" fmla="*/ 2147483646 h 43"/>
                <a:gd name="T12" fmla="*/ 2147483646 w 78"/>
                <a:gd name="T13" fmla="*/ 2147483646 h 43"/>
                <a:gd name="T14" fmla="*/ 2147483646 w 78"/>
                <a:gd name="T15" fmla="*/ 2147483646 h 43"/>
                <a:gd name="T16" fmla="*/ 2147483646 w 78"/>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43">
                  <a:moveTo>
                    <a:pt x="51" y="3"/>
                  </a:moveTo>
                  <a:cubicBezTo>
                    <a:pt x="44" y="0"/>
                    <a:pt x="33" y="0"/>
                    <a:pt x="27" y="3"/>
                  </a:cubicBezTo>
                  <a:cubicBezTo>
                    <a:pt x="6" y="15"/>
                    <a:pt x="6" y="15"/>
                    <a:pt x="6" y="15"/>
                  </a:cubicBezTo>
                  <a:cubicBezTo>
                    <a:pt x="0" y="19"/>
                    <a:pt x="0" y="25"/>
                    <a:pt x="7" y="28"/>
                  </a:cubicBezTo>
                  <a:cubicBezTo>
                    <a:pt x="27" y="39"/>
                    <a:pt x="27" y="39"/>
                    <a:pt x="27" y="39"/>
                  </a:cubicBezTo>
                  <a:cubicBezTo>
                    <a:pt x="34" y="43"/>
                    <a:pt x="45" y="43"/>
                    <a:pt x="51" y="39"/>
                  </a:cubicBezTo>
                  <a:cubicBezTo>
                    <a:pt x="72" y="28"/>
                    <a:pt x="72" y="28"/>
                    <a:pt x="72" y="28"/>
                  </a:cubicBezTo>
                  <a:cubicBezTo>
                    <a:pt x="78" y="24"/>
                    <a:pt x="78" y="18"/>
                    <a:pt x="72"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 name="Freeform 589">
              <a:extLst>
                <a:ext uri="{FF2B5EF4-FFF2-40B4-BE49-F238E27FC236}">
                  <a16:creationId xmlns:a16="http://schemas.microsoft.com/office/drawing/2014/main" id="{93E8F6A8-6E4B-1BB1-3B83-232E4FE2C2ED}"/>
                </a:ext>
              </a:extLst>
            </p:cNvPr>
            <p:cNvSpPr>
              <a:spLocks/>
            </p:cNvSpPr>
            <p:nvPr userDrawn="1"/>
          </p:nvSpPr>
          <p:spPr bwMode="auto">
            <a:xfrm>
              <a:off x="1160463" y="3925888"/>
              <a:ext cx="119063" cy="46038"/>
            </a:xfrm>
            <a:custGeom>
              <a:avLst/>
              <a:gdLst>
                <a:gd name="T0" fmla="*/ 2147483646 w 75"/>
                <a:gd name="T1" fmla="*/ 0 h 29"/>
                <a:gd name="T2" fmla="*/ 2147483646 w 75"/>
                <a:gd name="T3" fmla="*/ 2147483646 h 29"/>
                <a:gd name="T4" fmla="*/ 2147483646 w 75"/>
                <a:gd name="T5" fmla="*/ 2147483646 h 29"/>
                <a:gd name="T6" fmla="*/ 2147483646 w 75"/>
                <a:gd name="T7" fmla="*/ 2147483646 h 29"/>
                <a:gd name="T8" fmla="*/ 2147483646 w 75"/>
                <a:gd name="T9" fmla="*/ 2147483646 h 29"/>
                <a:gd name="T10" fmla="*/ 0 w 75"/>
                <a:gd name="T11" fmla="*/ 0 h 29"/>
                <a:gd name="T12" fmla="*/ 0 w 75"/>
                <a:gd name="T13" fmla="*/ 2147483646 h 29"/>
                <a:gd name="T14" fmla="*/ 2147483646 w 75"/>
                <a:gd name="T15" fmla="*/ 2147483646 h 29"/>
                <a:gd name="T16" fmla="*/ 2147483646 w 75"/>
                <a:gd name="T17" fmla="*/ 2147483646 h 29"/>
                <a:gd name="T18" fmla="*/ 2147483646 w 75"/>
                <a:gd name="T19" fmla="*/ 2147483646 h 29"/>
                <a:gd name="T20" fmla="*/ 2147483646 w 75"/>
                <a:gd name="T21" fmla="*/ 2147483646 h 29"/>
                <a:gd name="T22" fmla="*/ 2147483646 w 75"/>
                <a:gd name="T23" fmla="*/ 2147483646 h 29"/>
                <a:gd name="T24" fmla="*/ 2147483646 w 75"/>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9">
                  <a:moveTo>
                    <a:pt x="75" y="0"/>
                  </a:moveTo>
                  <a:cubicBezTo>
                    <a:pt x="75" y="2"/>
                    <a:pt x="73" y="5"/>
                    <a:pt x="70" y="7"/>
                  </a:cubicBezTo>
                  <a:cubicBezTo>
                    <a:pt x="50" y="18"/>
                    <a:pt x="50" y="18"/>
                    <a:pt x="50" y="18"/>
                  </a:cubicBezTo>
                  <a:cubicBezTo>
                    <a:pt x="43" y="22"/>
                    <a:pt x="32" y="22"/>
                    <a:pt x="26" y="18"/>
                  </a:cubicBezTo>
                  <a:cubicBezTo>
                    <a:pt x="5" y="7"/>
                    <a:pt x="5" y="7"/>
                    <a:pt x="5" y="7"/>
                  </a:cubicBezTo>
                  <a:cubicBezTo>
                    <a:pt x="2" y="5"/>
                    <a:pt x="0" y="3"/>
                    <a:pt x="0" y="0"/>
                  </a:cubicBezTo>
                  <a:cubicBezTo>
                    <a:pt x="0" y="8"/>
                    <a:pt x="0" y="8"/>
                    <a:pt x="0" y="8"/>
                  </a:cubicBezTo>
                  <a:cubicBezTo>
                    <a:pt x="0" y="10"/>
                    <a:pt x="2" y="12"/>
                    <a:pt x="5" y="14"/>
                  </a:cubicBezTo>
                  <a:cubicBezTo>
                    <a:pt x="26" y="25"/>
                    <a:pt x="26" y="25"/>
                    <a:pt x="26" y="25"/>
                  </a:cubicBezTo>
                  <a:cubicBezTo>
                    <a:pt x="32" y="29"/>
                    <a:pt x="43" y="29"/>
                    <a:pt x="50" y="25"/>
                  </a:cubicBezTo>
                  <a:cubicBezTo>
                    <a:pt x="70" y="14"/>
                    <a:pt x="70" y="14"/>
                    <a:pt x="70" y="14"/>
                  </a:cubicBezTo>
                  <a:cubicBezTo>
                    <a:pt x="73" y="12"/>
                    <a:pt x="75" y="9"/>
                    <a:pt x="75" y="7"/>
                  </a:cubicBezTo>
                  <a:lnTo>
                    <a:pt x="75" y="0"/>
                  </a:lnTo>
                  <a:close/>
                </a:path>
              </a:pathLst>
            </a:custGeom>
            <a:solidFill>
              <a:srgbClr val="C9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 name="Freeform 590">
              <a:extLst>
                <a:ext uri="{FF2B5EF4-FFF2-40B4-BE49-F238E27FC236}">
                  <a16:creationId xmlns:a16="http://schemas.microsoft.com/office/drawing/2014/main" id="{CC6A21BC-EE58-ACC9-80B8-49647D5CF169}"/>
                </a:ext>
              </a:extLst>
            </p:cNvPr>
            <p:cNvSpPr>
              <a:spLocks/>
            </p:cNvSpPr>
            <p:nvPr userDrawn="1"/>
          </p:nvSpPr>
          <p:spPr bwMode="auto">
            <a:xfrm>
              <a:off x="1081088" y="3935413"/>
              <a:ext cx="125413" cy="68263"/>
            </a:xfrm>
            <a:custGeom>
              <a:avLst/>
              <a:gdLst>
                <a:gd name="T0" fmla="*/ 2147483646 w 79"/>
                <a:gd name="T1" fmla="*/ 2147483646 h 43"/>
                <a:gd name="T2" fmla="*/ 2147483646 w 79"/>
                <a:gd name="T3" fmla="*/ 2147483646 h 43"/>
                <a:gd name="T4" fmla="*/ 2147483646 w 79"/>
                <a:gd name="T5" fmla="*/ 2147483646 h 43"/>
                <a:gd name="T6" fmla="*/ 2147483646 w 79"/>
                <a:gd name="T7" fmla="*/ 2147483646 h 43"/>
                <a:gd name="T8" fmla="*/ 2147483646 w 79"/>
                <a:gd name="T9" fmla="*/ 2147483646 h 43"/>
                <a:gd name="T10" fmla="*/ 2147483646 w 79"/>
                <a:gd name="T11" fmla="*/ 2147483646 h 43"/>
                <a:gd name="T12" fmla="*/ 2147483646 w 79"/>
                <a:gd name="T13" fmla="*/ 2147483646 h 43"/>
                <a:gd name="T14" fmla="*/ 2147483646 w 79"/>
                <a:gd name="T15" fmla="*/ 2147483646 h 43"/>
                <a:gd name="T16" fmla="*/ 2147483646 w 79"/>
                <a:gd name="T17" fmla="*/ 2147483646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3">
                  <a:moveTo>
                    <a:pt x="51" y="3"/>
                  </a:moveTo>
                  <a:cubicBezTo>
                    <a:pt x="45" y="0"/>
                    <a:pt x="34" y="0"/>
                    <a:pt x="27" y="4"/>
                  </a:cubicBezTo>
                  <a:cubicBezTo>
                    <a:pt x="7" y="15"/>
                    <a:pt x="7" y="15"/>
                    <a:pt x="7" y="15"/>
                  </a:cubicBezTo>
                  <a:cubicBezTo>
                    <a:pt x="0" y="19"/>
                    <a:pt x="0" y="25"/>
                    <a:pt x="7" y="28"/>
                  </a:cubicBezTo>
                  <a:cubicBezTo>
                    <a:pt x="28" y="39"/>
                    <a:pt x="28" y="39"/>
                    <a:pt x="28" y="39"/>
                  </a:cubicBezTo>
                  <a:cubicBezTo>
                    <a:pt x="34" y="43"/>
                    <a:pt x="45" y="43"/>
                    <a:pt x="52" y="39"/>
                  </a:cubicBezTo>
                  <a:cubicBezTo>
                    <a:pt x="72" y="28"/>
                    <a:pt x="72" y="28"/>
                    <a:pt x="72" y="28"/>
                  </a:cubicBezTo>
                  <a:cubicBezTo>
                    <a:pt x="79" y="24"/>
                    <a:pt x="79" y="18"/>
                    <a:pt x="72" y="14"/>
                  </a:cubicBezTo>
                  <a:lnTo>
                    <a:pt x="5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 name="Freeform 591">
              <a:extLst>
                <a:ext uri="{FF2B5EF4-FFF2-40B4-BE49-F238E27FC236}">
                  <a16:creationId xmlns:a16="http://schemas.microsoft.com/office/drawing/2014/main" id="{7AE1F47C-CF18-7F20-D778-E75F00E96057}"/>
                </a:ext>
              </a:extLst>
            </p:cNvPr>
            <p:cNvSpPr>
              <a:spLocks/>
            </p:cNvSpPr>
            <p:nvPr userDrawn="1"/>
          </p:nvSpPr>
          <p:spPr bwMode="auto">
            <a:xfrm>
              <a:off x="3035301" y="1114426"/>
              <a:ext cx="303213" cy="374650"/>
            </a:xfrm>
            <a:custGeom>
              <a:avLst/>
              <a:gdLst>
                <a:gd name="T0" fmla="*/ 0 w 191"/>
                <a:gd name="T1" fmla="*/ 2147483646 h 236"/>
                <a:gd name="T2" fmla="*/ 2147483646 w 191"/>
                <a:gd name="T3" fmla="*/ 2147483646 h 236"/>
                <a:gd name="T4" fmla="*/ 2147483646 w 191"/>
                <a:gd name="T5" fmla="*/ 2147483646 h 236"/>
                <a:gd name="T6" fmla="*/ 2147483646 w 191"/>
                <a:gd name="T7" fmla="*/ 2147483646 h 236"/>
                <a:gd name="T8" fmla="*/ 0 w 191"/>
                <a:gd name="T9" fmla="*/ 0 h 236"/>
                <a:gd name="T10" fmla="*/ 0 w 191"/>
                <a:gd name="T11" fmla="*/ 2147483646 h 2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1" h="236">
                  <a:moveTo>
                    <a:pt x="0" y="161"/>
                  </a:moveTo>
                  <a:lnTo>
                    <a:pt x="178" y="236"/>
                  </a:lnTo>
                  <a:lnTo>
                    <a:pt x="190" y="229"/>
                  </a:lnTo>
                  <a:lnTo>
                    <a:pt x="191" y="63"/>
                  </a:lnTo>
                  <a:lnTo>
                    <a:pt x="0" y="0"/>
                  </a:lnTo>
                  <a:lnTo>
                    <a:pt x="0" y="161"/>
                  </a:lnTo>
                  <a:close/>
                </a:path>
              </a:pathLst>
            </a:custGeom>
            <a:solidFill>
              <a:srgbClr val="EB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 name="Freeform 592">
              <a:extLst>
                <a:ext uri="{FF2B5EF4-FFF2-40B4-BE49-F238E27FC236}">
                  <a16:creationId xmlns:a16="http://schemas.microsoft.com/office/drawing/2014/main" id="{10C3F6F0-51DA-7B0A-34E7-13BFFC8B6B48}"/>
                </a:ext>
              </a:extLst>
            </p:cNvPr>
            <p:cNvSpPr>
              <a:spLocks/>
            </p:cNvSpPr>
            <p:nvPr userDrawn="1"/>
          </p:nvSpPr>
          <p:spPr bwMode="auto">
            <a:xfrm>
              <a:off x="3014663" y="1052513"/>
              <a:ext cx="323850" cy="179388"/>
            </a:xfrm>
            <a:custGeom>
              <a:avLst/>
              <a:gdLst>
                <a:gd name="T0" fmla="*/ 2147483646 w 204"/>
                <a:gd name="T1" fmla="*/ 0 h 113"/>
                <a:gd name="T2" fmla="*/ 2147483646 w 204"/>
                <a:gd name="T3" fmla="*/ 2147483646 h 113"/>
                <a:gd name="T4" fmla="*/ 2147483646 w 204"/>
                <a:gd name="T5" fmla="*/ 2147483646 h 113"/>
                <a:gd name="T6" fmla="*/ 2147483646 w 204"/>
                <a:gd name="T7" fmla="*/ 2147483646 h 113"/>
                <a:gd name="T8" fmla="*/ 2147483646 w 204"/>
                <a:gd name="T9" fmla="*/ 2147483646 h 113"/>
                <a:gd name="T10" fmla="*/ 0 w 204"/>
                <a:gd name="T11" fmla="*/ 2147483646 h 113"/>
                <a:gd name="T12" fmla="*/ 2147483646 w 204"/>
                <a:gd name="T13" fmla="*/ 0 h 1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4" h="113">
                  <a:moveTo>
                    <a:pt x="13" y="0"/>
                  </a:moveTo>
                  <a:lnTo>
                    <a:pt x="204" y="62"/>
                  </a:lnTo>
                  <a:lnTo>
                    <a:pt x="204" y="108"/>
                  </a:lnTo>
                  <a:lnTo>
                    <a:pt x="192" y="113"/>
                  </a:lnTo>
                  <a:lnTo>
                    <a:pt x="13" y="45"/>
                  </a:lnTo>
                  <a:lnTo>
                    <a:pt x="0" y="5"/>
                  </a:lnTo>
                  <a:lnTo>
                    <a:pt x="13" y="0"/>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 name="Freeform 593">
              <a:extLst>
                <a:ext uri="{FF2B5EF4-FFF2-40B4-BE49-F238E27FC236}">
                  <a16:creationId xmlns:a16="http://schemas.microsoft.com/office/drawing/2014/main" id="{63961575-27D6-588E-FFA2-9D84A0AC837C}"/>
                </a:ext>
              </a:extLst>
            </p:cNvPr>
            <p:cNvSpPr>
              <a:spLocks/>
            </p:cNvSpPr>
            <p:nvPr userDrawn="1"/>
          </p:nvSpPr>
          <p:spPr bwMode="auto">
            <a:xfrm>
              <a:off x="3014663" y="1122363"/>
              <a:ext cx="303213" cy="366713"/>
            </a:xfrm>
            <a:custGeom>
              <a:avLst/>
              <a:gdLst>
                <a:gd name="T0" fmla="*/ 0 w 191"/>
                <a:gd name="T1" fmla="*/ 2147483646 h 231"/>
                <a:gd name="T2" fmla="*/ 2147483646 w 191"/>
                <a:gd name="T3" fmla="*/ 2147483646 h 231"/>
                <a:gd name="T4" fmla="*/ 2147483646 w 191"/>
                <a:gd name="T5" fmla="*/ 2147483646 h 231"/>
                <a:gd name="T6" fmla="*/ 0 w 191"/>
                <a:gd name="T7" fmla="*/ 0 h 231"/>
                <a:gd name="T8" fmla="*/ 0 w 191"/>
                <a:gd name="T9" fmla="*/ 2147483646 h 2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231">
                  <a:moveTo>
                    <a:pt x="0" y="158"/>
                  </a:moveTo>
                  <a:lnTo>
                    <a:pt x="189" y="231"/>
                  </a:lnTo>
                  <a:lnTo>
                    <a:pt x="191" y="63"/>
                  </a:lnTo>
                  <a:lnTo>
                    <a:pt x="0" y="0"/>
                  </a:lnTo>
                  <a:lnTo>
                    <a:pt x="0"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 name="Freeform 594">
              <a:extLst>
                <a:ext uri="{FF2B5EF4-FFF2-40B4-BE49-F238E27FC236}">
                  <a16:creationId xmlns:a16="http://schemas.microsoft.com/office/drawing/2014/main" id="{F02AE4A4-B2BA-3A11-9822-8A2EE3AD5D98}"/>
                </a:ext>
              </a:extLst>
            </p:cNvPr>
            <p:cNvSpPr>
              <a:spLocks/>
            </p:cNvSpPr>
            <p:nvPr userDrawn="1"/>
          </p:nvSpPr>
          <p:spPr bwMode="auto">
            <a:xfrm>
              <a:off x="3014663" y="1060451"/>
              <a:ext cx="303213" cy="171450"/>
            </a:xfrm>
            <a:custGeom>
              <a:avLst/>
              <a:gdLst>
                <a:gd name="T0" fmla="*/ 0 w 191"/>
                <a:gd name="T1" fmla="*/ 0 h 108"/>
                <a:gd name="T2" fmla="*/ 2147483646 w 191"/>
                <a:gd name="T3" fmla="*/ 2147483646 h 108"/>
                <a:gd name="T4" fmla="*/ 2147483646 w 191"/>
                <a:gd name="T5" fmla="*/ 2147483646 h 108"/>
                <a:gd name="T6" fmla="*/ 0 w 191"/>
                <a:gd name="T7" fmla="*/ 2147483646 h 108"/>
                <a:gd name="T8" fmla="*/ 0 w 191"/>
                <a:gd name="T9" fmla="*/ 0 h 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108">
                  <a:moveTo>
                    <a:pt x="0" y="0"/>
                  </a:moveTo>
                  <a:lnTo>
                    <a:pt x="191" y="62"/>
                  </a:lnTo>
                  <a:lnTo>
                    <a:pt x="191" y="108"/>
                  </a:lnTo>
                  <a:lnTo>
                    <a:pt x="0" y="45"/>
                  </a:lnTo>
                  <a:lnTo>
                    <a:pt x="0" y="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 name="Freeform 595">
              <a:extLst>
                <a:ext uri="{FF2B5EF4-FFF2-40B4-BE49-F238E27FC236}">
                  <a16:creationId xmlns:a16="http://schemas.microsoft.com/office/drawing/2014/main" id="{21C073BC-ED78-C10A-E407-E05664D9C1EA}"/>
                </a:ext>
              </a:extLst>
            </p:cNvPr>
            <p:cNvSpPr>
              <a:spLocks/>
            </p:cNvSpPr>
            <p:nvPr userDrawn="1"/>
          </p:nvSpPr>
          <p:spPr bwMode="auto">
            <a:xfrm>
              <a:off x="3262313" y="1166813"/>
              <a:ext cx="23813" cy="28575"/>
            </a:xfrm>
            <a:custGeom>
              <a:avLst/>
              <a:gdLst>
                <a:gd name="T0" fmla="*/ 0 w 15"/>
                <a:gd name="T1" fmla="*/ 2147483646 h 18"/>
                <a:gd name="T2" fmla="*/ 2147483646 w 15"/>
                <a:gd name="T3" fmla="*/ 2147483646 h 18"/>
                <a:gd name="T4" fmla="*/ 2147483646 w 15"/>
                <a:gd name="T5" fmla="*/ 2147483646 h 18"/>
                <a:gd name="T6" fmla="*/ 2147483646 w 15"/>
                <a:gd name="T7" fmla="*/ 2147483646 h 18"/>
                <a:gd name="T8" fmla="*/ 0 w 15"/>
                <a:gd name="T9" fmla="*/ 2147483646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8">
                  <a:moveTo>
                    <a:pt x="0" y="7"/>
                  </a:moveTo>
                  <a:cubicBezTo>
                    <a:pt x="0" y="11"/>
                    <a:pt x="3" y="15"/>
                    <a:pt x="7" y="16"/>
                  </a:cubicBezTo>
                  <a:cubicBezTo>
                    <a:pt x="11" y="18"/>
                    <a:pt x="15" y="15"/>
                    <a:pt x="15" y="11"/>
                  </a:cubicBezTo>
                  <a:cubicBezTo>
                    <a:pt x="15" y="7"/>
                    <a:pt x="11" y="3"/>
                    <a:pt x="7" y="1"/>
                  </a:cubicBezTo>
                  <a:cubicBezTo>
                    <a:pt x="3" y="0"/>
                    <a:pt x="0" y="2"/>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 name="Freeform 596">
              <a:extLst>
                <a:ext uri="{FF2B5EF4-FFF2-40B4-BE49-F238E27FC236}">
                  <a16:creationId xmlns:a16="http://schemas.microsoft.com/office/drawing/2014/main" id="{4B2F1545-E177-BFF0-6882-5536FAC8115B}"/>
                </a:ext>
              </a:extLst>
            </p:cNvPr>
            <p:cNvSpPr>
              <a:spLocks/>
            </p:cNvSpPr>
            <p:nvPr userDrawn="1"/>
          </p:nvSpPr>
          <p:spPr bwMode="auto">
            <a:xfrm>
              <a:off x="3048001" y="1096963"/>
              <a:ext cx="22225" cy="26988"/>
            </a:xfrm>
            <a:custGeom>
              <a:avLst/>
              <a:gdLst>
                <a:gd name="T0" fmla="*/ 0 w 14"/>
                <a:gd name="T1" fmla="*/ 2147483646 h 17"/>
                <a:gd name="T2" fmla="*/ 2147483646 w 14"/>
                <a:gd name="T3" fmla="*/ 2147483646 h 17"/>
                <a:gd name="T4" fmla="*/ 2147483646 w 14"/>
                <a:gd name="T5" fmla="*/ 2147483646 h 17"/>
                <a:gd name="T6" fmla="*/ 2147483646 w 14"/>
                <a:gd name="T7" fmla="*/ 2147483646 h 17"/>
                <a:gd name="T8" fmla="*/ 0 w 14"/>
                <a:gd name="T9" fmla="*/ 2147483646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7">
                  <a:moveTo>
                    <a:pt x="0" y="6"/>
                  </a:moveTo>
                  <a:cubicBezTo>
                    <a:pt x="0" y="10"/>
                    <a:pt x="3" y="15"/>
                    <a:pt x="7" y="16"/>
                  </a:cubicBezTo>
                  <a:cubicBezTo>
                    <a:pt x="11" y="17"/>
                    <a:pt x="14" y="15"/>
                    <a:pt x="14" y="11"/>
                  </a:cubicBezTo>
                  <a:cubicBezTo>
                    <a:pt x="14" y="7"/>
                    <a:pt x="11" y="2"/>
                    <a:pt x="7" y="1"/>
                  </a:cubicBezTo>
                  <a:cubicBezTo>
                    <a:pt x="3" y="0"/>
                    <a:pt x="0" y="2"/>
                    <a:pt x="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 name="Freeform 597">
              <a:extLst>
                <a:ext uri="{FF2B5EF4-FFF2-40B4-BE49-F238E27FC236}">
                  <a16:creationId xmlns:a16="http://schemas.microsoft.com/office/drawing/2014/main" id="{37924FE8-6D76-7D9C-3D42-6CA3103BCFD9}"/>
                </a:ext>
              </a:extLst>
            </p:cNvPr>
            <p:cNvSpPr>
              <a:spLocks/>
            </p:cNvSpPr>
            <p:nvPr userDrawn="1"/>
          </p:nvSpPr>
          <p:spPr bwMode="auto">
            <a:xfrm>
              <a:off x="3119438" y="1120776"/>
              <a:ext cx="22225" cy="26988"/>
            </a:xfrm>
            <a:custGeom>
              <a:avLst/>
              <a:gdLst>
                <a:gd name="T0" fmla="*/ 0 w 14"/>
                <a:gd name="T1" fmla="*/ 2147483646 h 17"/>
                <a:gd name="T2" fmla="*/ 2147483646 w 14"/>
                <a:gd name="T3" fmla="*/ 2147483646 h 17"/>
                <a:gd name="T4" fmla="*/ 2147483646 w 14"/>
                <a:gd name="T5" fmla="*/ 2147483646 h 17"/>
                <a:gd name="T6" fmla="*/ 2147483646 w 14"/>
                <a:gd name="T7" fmla="*/ 2147483646 h 17"/>
                <a:gd name="T8" fmla="*/ 0 w 14"/>
                <a:gd name="T9" fmla="*/ 2147483646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7">
                  <a:moveTo>
                    <a:pt x="0" y="6"/>
                  </a:moveTo>
                  <a:cubicBezTo>
                    <a:pt x="0" y="10"/>
                    <a:pt x="3" y="15"/>
                    <a:pt x="7" y="16"/>
                  </a:cubicBezTo>
                  <a:cubicBezTo>
                    <a:pt x="11" y="17"/>
                    <a:pt x="14" y="15"/>
                    <a:pt x="14" y="11"/>
                  </a:cubicBezTo>
                  <a:cubicBezTo>
                    <a:pt x="14" y="7"/>
                    <a:pt x="11" y="2"/>
                    <a:pt x="7" y="1"/>
                  </a:cubicBezTo>
                  <a:cubicBezTo>
                    <a:pt x="3" y="0"/>
                    <a:pt x="0" y="2"/>
                    <a:pt x="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 name="Freeform 598">
              <a:extLst>
                <a:ext uri="{FF2B5EF4-FFF2-40B4-BE49-F238E27FC236}">
                  <a16:creationId xmlns:a16="http://schemas.microsoft.com/office/drawing/2014/main" id="{4A2139A0-A744-B09C-136C-060D022F8F46}"/>
                </a:ext>
              </a:extLst>
            </p:cNvPr>
            <p:cNvSpPr>
              <a:spLocks/>
            </p:cNvSpPr>
            <p:nvPr userDrawn="1"/>
          </p:nvSpPr>
          <p:spPr bwMode="auto">
            <a:xfrm>
              <a:off x="3184526" y="1141413"/>
              <a:ext cx="22225" cy="28575"/>
            </a:xfrm>
            <a:custGeom>
              <a:avLst/>
              <a:gdLst>
                <a:gd name="T0" fmla="*/ 0 w 14"/>
                <a:gd name="T1" fmla="*/ 2147483646 h 18"/>
                <a:gd name="T2" fmla="*/ 2147483646 w 14"/>
                <a:gd name="T3" fmla="*/ 2147483646 h 18"/>
                <a:gd name="T4" fmla="*/ 2147483646 w 14"/>
                <a:gd name="T5" fmla="*/ 2147483646 h 18"/>
                <a:gd name="T6" fmla="*/ 2147483646 w 14"/>
                <a:gd name="T7" fmla="*/ 2147483646 h 18"/>
                <a:gd name="T8" fmla="*/ 0 w 14"/>
                <a:gd name="T9" fmla="*/ 2147483646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8">
                  <a:moveTo>
                    <a:pt x="0" y="7"/>
                  </a:moveTo>
                  <a:cubicBezTo>
                    <a:pt x="0" y="11"/>
                    <a:pt x="3" y="16"/>
                    <a:pt x="7" y="17"/>
                  </a:cubicBezTo>
                  <a:cubicBezTo>
                    <a:pt x="11" y="18"/>
                    <a:pt x="14" y="16"/>
                    <a:pt x="14" y="12"/>
                  </a:cubicBezTo>
                  <a:cubicBezTo>
                    <a:pt x="14" y="8"/>
                    <a:pt x="11" y="3"/>
                    <a:pt x="7" y="2"/>
                  </a:cubicBezTo>
                  <a:cubicBezTo>
                    <a:pt x="3" y="0"/>
                    <a:pt x="0" y="3"/>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 name="Freeform 599">
              <a:extLst>
                <a:ext uri="{FF2B5EF4-FFF2-40B4-BE49-F238E27FC236}">
                  <a16:creationId xmlns:a16="http://schemas.microsoft.com/office/drawing/2014/main" id="{6C13A841-49A1-9F8B-8A82-A49900E15425}"/>
                </a:ext>
              </a:extLst>
            </p:cNvPr>
            <p:cNvSpPr>
              <a:spLocks/>
            </p:cNvSpPr>
            <p:nvPr userDrawn="1"/>
          </p:nvSpPr>
          <p:spPr bwMode="auto">
            <a:xfrm>
              <a:off x="1284288" y="3092451"/>
              <a:ext cx="396875" cy="209550"/>
            </a:xfrm>
            <a:custGeom>
              <a:avLst/>
              <a:gdLst>
                <a:gd name="T0" fmla="*/ 2147483646 w 250"/>
                <a:gd name="T1" fmla="*/ 2147483646 h 132"/>
                <a:gd name="T2" fmla="*/ 2147483646 w 250"/>
                <a:gd name="T3" fmla="*/ 2147483646 h 132"/>
                <a:gd name="T4" fmla="*/ 2147483646 w 250"/>
                <a:gd name="T5" fmla="*/ 2147483646 h 132"/>
                <a:gd name="T6" fmla="*/ 2147483646 w 250"/>
                <a:gd name="T7" fmla="*/ 2147483646 h 132"/>
                <a:gd name="T8" fmla="*/ 2147483646 w 250"/>
                <a:gd name="T9" fmla="*/ 2147483646 h 132"/>
                <a:gd name="T10" fmla="*/ 2147483646 w 250"/>
                <a:gd name="T11" fmla="*/ 2147483646 h 132"/>
                <a:gd name="T12" fmla="*/ 2147483646 w 250"/>
                <a:gd name="T13" fmla="*/ 2147483646 h 132"/>
                <a:gd name="T14" fmla="*/ 2147483646 w 250"/>
                <a:gd name="T15" fmla="*/ 2147483646 h 132"/>
                <a:gd name="T16" fmla="*/ 2147483646 w 250"/>
                <a:gd name="T17" fmla="*/ 2147483646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 h="132">
                  <a:moveTo>
                    <a:pt x="36" y="27"/>
                  </a:moveTo>
                  <a:cubicBezTo>
                    <a:pt x="21" y="35"/>
                    <a:pt x="9" y="30"/>
                    <a:pt x="3" y="39"/>
                  </a:cubicBezTo>
                  <a:cubicBezTo>
                    <a:pt x="1" y="43"/>
                    <a:pt x="2" y="60"/>
                    <a:pt x="1" y="64"/>
                  </a:cubicBezTo>
                  <a:cubicBezTo>
                    <a:pt x="0" y="81"/>
                    <a:pt x="11" y="98"/>
                    <a:pt x="39" y="110"/>
                  </a:cubicBezTo>
                  <a:cubicBezTo>
                    <a:pt x="88" y="132"/>
                    <a:pt x="166" y="130"/>
                    <a:pt x="214" y="105"/>
                  </a:cubicBezTo>
                  <a:cubicBezTo>
                    <a:pt x="234" y="95"/>
                    <a:pt x="245" y="82"/>
                    <a:pt x="248" y="69"/>
                  </a:cubicBezTo>
                  <a:cubicBezTo>
                    <a:pt x="249" y="66"/>
                    <a:pt x="250" y="47"/>
                    <a:pt x="250" y="44"/>
                  </a:cubicBezTo>
                  <a:cubicBezTo>
                    <a:pt x="248" y="30"/>
                    <a:pt x="234" y="32"/>
                    <a:pt x="211" y="22"/>
                  </a:cubicBezTo>
                  <a:cubicBezTo>
                    <a:pt x="162" y="0"/>
                    <a:pt x="84" y="3"/>
                    <a:pt x="36" y="27"/>
                  </a:cubicBez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 name="Freeform 600">
              <a:extLst>
                <a:ext uri="{FF2B5EF4-FFF2-40B4-BE49-F238E27FC236}">
                  <a16:creationId xmlns:a16="http://schemas.microsoft.com/office/drawing/2014/main" id="{83D1C3DD-590F-48C8-8C1D-0EEDAF8D978A}"/>
                </a:ext>
              </a:extLst>
            </p:cNvPr>
            <p:cNvSpPr>
              <a:spLocks/>
            </p:cNvSpPr>
            <p:nvPr userDrawn="1"/>
          </p:nvSpPr>
          <p:spPr bwMode="auto">
            <a:xfrm>
              <a:off x="1285876" y="3241676"/>
              <a:ext cx="79375" cy="55563"/>
            </a:xfrm>
            <a:custGeom>
              <a:avLst/>
              <a:gdLst>
                <a:gd name="T0" fmla="*/ 2147483646 w 50"/>
                <a:gd name="T1" fmla="*/ 2147483646 h 35"/>
                <a:gd name="T2" fmla="*/ 2147483646 w 50"/>
                <a:gd name="T3" fmla="*/ 2147483646 h 35"/>
                <a:gd name="T4" fmla="*/ 2147483646 w 50"/>
                <a:gd name="T5" fmla="*/ 0 h 35"/>
                <a:gd name="T6" fmla="*/ 0 w 50"/>
                <a:gd name="T7" fmla="*/ 2147483646 h 35"/>
                <a:gd name="T8" fmla="*/ 2147483646 w 50"/>
                <a:gd name="T9" fmla="*/ 2147483646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35">
                  <a:moveTo>
                    <a:pt x="21" y="35"/>
                  </a:moveTo>
                  <a:lnTo>
                    <a:pt x="49" y="21"/>
                  </a:lnTo>
                  <a:lnTo>
                    <a:pt x="50" y="0"/>
                  </a:lnTo>
                  <a:lnTo>
                    <a:pt x="0" y="26"/>
                  </a:lnTo>
                  <a:lnTo>
                    <a:pt x="21" y="35"/>
                  </a:lnTo>
                  <a:close/>
                </a:path>
              </a:pathLst>
            </a:custGeom>
            <a:solidFill>
              <a:srgbClr val="DF870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 name="Freeform 601">
              <a:extLst>
                <a:ext uri="{FF2B5EF4-FFF2-40B4-BE49-F238E27FC236}">
                  <a16:creationId xmlns:a16="http://schemas.microsoft.com/office/drawing/2014/main" id="{B0073801-E3E3-6C44-62CC-F833B12B6B6F}"/>
                </a:ext>
              </a:extLst>
            </p:cNvPr>
            <p:cNvSpPr>
              <a:spLocks/>
            </p:cNvSpPr>
            <p:nvPr userDrawn="1"/>
          </p:nvSpPr>
          <p:spPr bwMode="auto">
            <a:xfrm>
              <a:off x="1084263" y="3243263"/>
              <a:ext cx="252413" cy="165100"/>
            </a:xfrm>
            <a:custGeom>
              <a:avLst/>
              <a:gdLst>
                <a:gd name="T0" fmla="*/ 2147483646 w 159"/>
                <a:gd name="T1" fmla="*/ 2147483646 h 104"/>
                <a:gd name="T2" fmla="*/ 2147483646 w 159"/>
                <a:gd name="T3" fmla="*/ 2147483646 h 104"/>
                <a:gd name="T4" fmla="*/ 0 w 159"/>
                <a:gd name="T5" fmla="*/ 2147483646 h 104"/>
                <a:gd name="T6" fmla="*/ 0 w 159"/>
                <a:gd name="T7" fmla="*/ 2147483646 h 104"/>
                <a:gd name="T8" fmla="*/ 0 w 159"/>
                <a:gd name="T9" fmla="*/ 2147483646 h 104"/>
                <a:gd name="T10" fmla="*/ 0 w 159"/>
                <a:gd name="T11" fmla="*/ 2147483646 h 104"/>
                <a:gd name="T12" fmla="*/ 2147483646 w 159"/>
                <a:gd name="T13" fmla="*/ 2147483646 h 104"/>
                <a:gd name="T14" fmla="*/ 2147483646 w 159"/>
                <a:gd name="T15" fmla="*/ 2147483646 h 104"/>
                <a:gd name="T16" fmla="*/ 2147483646 w 159"/>
                <a:gd name="T17" fmla="*/ 2147483646 h 104"/>
                <a:gd name="T18" fmla="*/ 2147483646 w 159"/>
                <a:gd name="T19" fmla="*/ 2147483646 h 104"/>
                <a:gd name="T20" fmla="*/ 2147483646 w 159"/>
                <a:gd name="T21" fmla="*/ 2147483646 h 104"/>
                <a:gd name="T22" fmla="*/ 2147483646 w 159"/>
                <a:gd name="T23" fmla="*/ 2147483646 h 104"/>
                <a:gd name="T24" fmla="*/ 2147483646 w 159"/>
                <a:gd name="T25" fmla="*/ 2147483646 h 104"/>
                <a:gd name="T26" fmla="*/ 2147483646 w 159"/>
                <a:gd name="T27" fmla="*/ 2147483646 h 104"/>
                <a:gd name="T28" fmla="*/ 2147483646 w 159"/>
                <a:gd name="T29" fmla="*/ 2147483646 h 104"/>
                <a:gd name="T30" fmla="*/ 2147483646 w 159"/>
                <a:gd name="T31" fmla="*/ 2147483646 h 104"/>
                <a:gd name="T32" fmla="*/ 2147483646 w 159"/>
                <a:gd name="T33" fmla="*/ 2147483646 h 104"/>
                <a:gd name="T34" fmla="*/ 2147483646 w 159"/>
                <a:gd name="T35" fmla="*/ 2147483646 h 104"/>
                <a:gd name="T36" fmla="*/ 2147483646 w 159"/>
                <a:gd name="T37" fmla="*/ 2147483646 h 104"/>
                <a:gd name="T38" fmla="*/ 2147483646 w 159"/>
                <a:gd name="T39" fmla="*/ 2147483646 h 104"/>
                <a:gd name="T40" fmla="*/ 2147483646 w 159"/>
                <a:gd name="T41" fmla="*/ 2147483646 h 104"/>
                <a:gd name="T42" fmla="*/ 2147483646 w 159"/>
                <a:gd name="T43" fmla="*/ 2147483646 h 104"/>
                <a:gd name="T44" fmla="*/ 2147483646 w 159"/>
                <a:gd name="T45" fmla="*/ 2147483646 h 104"/>
                <a:gd name="T46" fmla="*/ 2147483646 w 159"/>
                <a:gd name="T47" fmla="*/ 2147483646 h 104"/>
                <a:gd name="T48" fmla="*/ 2147483646 w 159"/>
                <a:gd name="T49" fmla="*/ 2147483646 h 104"/>
                <a:gd name="T50" fmla="*/ 2147483646 w 159"/>
                <a:gd name="T51" fmla="*/ 2147483646 h 104"/>
                <a:gd name="T52" fmla="*/ 2147483646 w 159"/>
                <a:gd name="T53" fmla="*/ 2147483646 h 104"/>
                <a:gd name="T54" fmla="*/ 2147483646 w 159"/>
                <a:gd name="T55" fmla="*/ 2147483646 h 104"/>
                <a:gd name="T56" fmla="*/ 2147483646 w 159"/>
                <a:gd name="T57" fmla="*/ 2147483646 h 104"/>
                <a:gd name="T58" fmla="*/ 2147483646 w 159"/>
                <a:gd name="T59" fmla="*/ 2147483646 h 104"/>
                <a:gd name="T60" fmla="*/ 2147483646 w 159"/>
                <a:gd name="T61" fmla="*/ 2147483646 h 104"/>
                <a:gd name="T62" fmla="*/ 2147483646 w 159"/>
                <a:gd name="T63" fmla="*/ 2147483646 h 104"/>
                <a:gd name="T64" fmla="*/ 2147483646 w 159"/>
                <a:gd name="T65" fmla="*/ 2147483646 h 104"/>
                <a:gd name="T66" fmla="*/ 2147483646 w 159"/>
                <a:gd name="T67" fmla="*/ 2147483646 h 104"/>
                <a:gd name="T68" fmla="*/ 2147483646 w 159"/>
                <a:gd name="T69" fmla="*/ 2147483646 h 104"/>
                <a:gd name="T70" fmla="*/ 2147483646 w 159"/>
                <a:gd name="T71" fmla="*/ 2147483646 h 104"/>
                <a:gd name="T72" fmla="*/ 2147483646 w 159"/>
                <a:gd name="T73" fmla="*/ 2147483646 h 104"/>
                <a:gd name="T74" fmla="*/ 2147483646 w 159"/>
                <a:gd name="T75" fmla="*/ 2147483646 h 104"/>
                <a:gd name="T76" fmla="*/ 2147483646 w 159"/>
                <a:gd name="T77" fmla="*/ 2147483646 h 104"/>
                <a:gd name="T78" fmla="*/ 2147483646 w 159"/>
                <a:gd name="T79" fmla="*/ 2147483646 h 104"/>
                <a:gd name="T80" fmla="*/ 2147483646 w 159"/>
                <a:gd name="T81" fmla="*/ 2147483646 h 104"/>
                <a:gd name="T82" fmla="*/ 2147483646 w 159"/>
                <a:gd name="T83" fmla="*/ 2147483646 h 104"/>
                <a:gd name="T84" fmla="*/ 2147483646 w 159"/>
                <a:gd name="T85" fmla="*/ 2147483646 h 104"/>
                <a:gd name="T86" fmla="*/ 2147483646 w 159"/>
                <a:gd name="T87" fmla="*/ 2147483646 h 104"/>
                <a:gd name="T88" fmla="*/ 2147483646 w 159"/>
                <a:gd name="T89" fmla="*/ 2147483646 h 104"/>
                <a:gd name="T90" fmla="*/ 2147483646 w 159"/>
                <a:gd name="T91" fmla="*/ 2147483646 h 104"/>
                <a:gd name="T92" fmla="*/ 2147483646 w 159"/>
                <a:gd name="T93" fmla="*/ 2147483646 h 104"/>
                <a:gd name="T94" fmla="*/ 2147483646 w 159"/>
                <a:gd name="T95" fmla="*/ 2147483646 h 104"/>
                <a:gd name="T96" fmla="*/ 2147483646 w 159"/>
                <a:gd name="T97" fmla="*/ 2147483646 h 104"/>
                <a:gd name="T98" fmla="*/ 2147483646 w 159"/>
                <a:gd name="T99" fmla="*/ 2147483646 h 104"/>
                <a:gd name="T100" fmla="*/ 2147483646 w 159"/>
                <a:gd name="T101" fmla="*/ 2147483646 h 104"/>
                <a:gd name="T102" fmla="*/ 2147483646 w 159"/>
                <a:gd name="T103" fmla="*/ 2147483646 h 104"/>
                <a:gd name="T104" fmla="*/ 2147483646 w 159"/>
                <a:gd name="T105" fmla="*/ 2147483646 h 104"/>
                <a:gd name="T106" fmla="*/ 2147483646 w 159"/>
                <a:gd name="T107" fmla="*/ 2147483646 h 104"/>
                <a:gd name="T108" fmla="*/ 2147483646 w 159"/>
                <a:gd name="T109" fmla="*/ 0 h 104"/>
                <a:gd name="T110" fmla="*/ 2147483646 w 159"/>
                <a:gd name="T111" fmla="*/ 2147483646 h 104"/>
                <a:gd name="T112" fmla="*/ 2147483646 w 159"/>
                <a:gd name="T113" fmla="*/ 2147483646 h 1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9" h="104">
                  <a:moveTo>
                    <a:pt x="157" y="38"/>
                  </a:moveTo>
                  <a:cubicBezTo>
                    <a:pt x="44" y="97"/>
                    <a:pt x="44" y="97"/>
                    <a:pt x="44" y="97"/>
                  </a:cubicBezTo>
                  <a:cubicBezTo>
                    <a:pt x="29" y="104"/>
                    <a:pt x="1" y="93"/>
                    <a:pt x="0" y="84"/>
                  </a:cubicBezTo>
                  <a:cubicBezTo>
                    <a:pt x="0" y="84"/>
                    <a:pt x="0" y="84"/>
                    <a:pt x="0" y="84"/>
                  </a:cubicBezTo>
                  <a:cubicBezTo>
                    <a:pt x="0" y="84"/>
                    <a:pt x="0" y="84"/>
                    <a:pt x="0" y="84"/>
                  </a:cubicBezTo>
                  <a:cubicBezTo>
                    <a:pt x="0" y="83"/>
                    <a:pt x="0" y="83"/>
                    <a:pt x="0" y="83"/>
                  </a:cubicBezTo>
                  <a:cubicBezTo>
                    <a:pt x="0" y="83"/>
                    <a:pt x="1" y="83"/>
                    <a:pt x="1" y="83"/>
                  </a:cubicBezTo>
                  <a:cubicBezTo>
                    <a:pt x="0" y="83"/>
                    <a:pt x="1" y="83"/>
                    <a:pt x="1" y="82"/>
                  </a:cubicBezTo>
                  <a:cubicBezTo>
                    <a:pt x="1" y="82"/>
                    <a:pt x="1" y="82"/>
                    <a:pt x="1" y="82"/>
                  </a:cubicBezTo>
                  <a:cubicBezTo>
                    <a:pt x="0" y="82"/>
                    <a:pt x="1" y="82"/>
                    <a:pt x="1" y="82"/>
                  </a:cubicBezTo>
                  <a:cubicBezTo>
                    <a:pt x="1" y="81"/>
                    <a:pt x="1" y="81"/>
                    <a:pt x="1" y="81"/>
                  </a:cubicBezTo>
                  <a:cubicBezTo>
                    <a:pt x="1" y="81"/>
                    <a:pt x="1" y="81"/>
                    <a:pt x="1" y="81"/>
                  </a:cubicBezTo>
                  <a:cubicBezTo>
                    <a:pt x="1" y="81"/>
                    <a:pt x="1" y="80"/>
                    <a:pt x="1" y="80"/>
                  </a:cubicBezTo>
                  <a:cubicBezTo>
                    <a:pt x="1" y="80"/>
                    <a:pt x="1" y="80"/>
                    <a:pt x="1" y="80"/>
                  </a:cubicBezTo>
                  <a:cubicBezTo>
                    <a:pt x="1" y="80"/>
                    <a:pt x="1" y="80"/>
                    <a:pt x="1" y="80"/>
                  </a:cubicBezTo>
                  <a:cubicBezTo>
                    <a:pt x="1" y="79"/>
                    <a:pt x="1" y="79"/>
                    <a:pt x="1" y="79"/>
                  </a:cubicBezTo>
                  <a:cubicBezTo>
                    <a:pt x="1" y="79"/>
                    <a:pt x="1" y="79"/>
                    <a:pt x="1" y="79"/>
                  </a:cubicBezTo>
                  <a:cubicBezTo>
                    <a:pt x="1" y="79"/>
                    <a:pt x="1" y="78"/>
                    <a:pt x="1" y="78"/>
                  </a:cubicBezTo>
                  <a:cubicBezTo>
                    <a:pt x="1" y="78"/>
                    <a:pt x="1" y="78"/>
                    <a:pt x="1" y="78"/>
                  </a:cubicBezTo>
                  <a:cubicBezTo>
                    <a:pt x="1" y="78"/>
                    <a:pt x="1" y="78"/>
                    <a:pt x="1" y="78"/>
                  </a:cubicBezTo>
                  <a:cubicBezTo>
                    <a:pt x="1" y="77"/>
                    <a:pt x="1" y="77"/>
                    <a:pt x="1" y="77"/>
                  </a:cubicBezTo>
                  <a:cubicBezTo>
                    <a:pt x="1" y="77"/>
                    <a:pt x="1" y="77"/>
                    <a:pt x="1" y="77"/>
                  </a:cubicBezTo>
                  <a:cubicBezTo>
                    <a:pt x="1" y="77"/>
                    <a:pt x="1" y="76"/>
                    <a:pt x="1" y="76"/>
                  </a:cubicBezTo>
                  <a:cubicBezTo>
                    <a:pt x="1" y="76"/>
                    <a:pt x="1" y="76"/>
                    <a:pt x="1" y="76"/>
                  </a:cubicBezTo>
                  <a:cubicBezTo>
                    <a:pt x="1" y="76"/>
                    <a:pt x="1" y="76"/>
                    <a:pt x="1" y="75"/>
                  </a:cubicBezTo>
                  <a:cubicBezTo>
                    <a:pt x="1" y="75"/>
                    <a:pt x="1" y="75"/>
                    <a:pt x="1" y="75"/>
                  </a:cubicBezTo>
                  <a:cubicBezTo>
                    <a:pt x="1" y="75"/>
                    <a:pt x="1" y="75"/>
                    <a:pt x="1" y="75"/>
                  </a:cubicBezTo>
                  <a:cubicBezTo>
                    <a:pt x="1" y="75"/>
                    <a:pt x="1" y="74"/>
                    <a:pt x="1" y="74"/>
                  </a:cubicBezTo>
                  <a:cubicBezTo>
                    <a:pt x="1" y="74"/>
                    <a:pt x="1" y="74"/>
                    <a:pt x="1" y="74"/>
                  </a:cubicBezTo>
                  <a:cubicBezTo>
                    <a:pt x="1" y="74"/>
                    <a:pt x="1" y="74"/>
                    <a:pt x="1" y="73"/>
                  </a:cubicBezTo>
                  <a:cubicBezTo>
                    <a:pt x="1" y="73"/>
                    <a:pt x="1" y="73"/>
                    <a:pt x="1" y="73"/>
                  </a:cubicBezTo>
                  <a:cubicBezTo>
                    <a:pt x="1" y="73"/>
                    <a:pt x="1" y="73"/>
                    <a:pt x="1" y="73"/>
                  </a:cubicBezTo>
                  <a:cubicBezTo>
                    <a:pt x="1" y="72"/>
                    <a:pt x="1" y="72"/>
                    <a:pt x="1" y="72"/>
                  </a:cubicBezTo>
                  <a:cubicBezTo>
                    <a:pt x="1" y="72"/>
                    <a:pt x="1" y="72"/>
                    <a:pt x="1" y="72"/>
                  </a:cubicBezTo>
                  <a:cubicBezTo>
                    <a:pt x="1" y="72"/>
                    <a:pt x="1" y="72"/>
                    <a:pt x="1" y="71"/>
                  </a:cubicBezTo>
                  <a:cubicBezTo>
                    <a:pt x="1" y="71"/>
                    <a:pt x="1" y="71"/>
                    <a:pt x="1" y="71"/>
                  </a:cubicBezTo>
                  <a:cubicBezTo>
                    <a:pt x="1" y="71"/>
                    <a:pt x="1" y="71"/>
                    <a:pt x="1" y="71"/>
                  </a:cubicBezTo>
                  <a:cubicBezTo>
                    <a:pt x="1" y="70"/>
                    <a:pt x="1" y="70"/>
                    <a:pt x="1" y="70"/>
                  </a:cubicBezTo>
                  <a:cubicBezTo>
                    <a:pt x="1" y="70"/>
                    <a:pt x="1" y="70"/>
                    <a:pt x="1" y="70"/>
                  </a:cubicBezTo>
                  <a:cubicBezTo>
                    <a:pt x="1" y="70"/>
                    <a:pt x="1" y="70"/>
                    <a:pt x="1" y="69"/>
                  </a:cubicBezTo>
                  <a:cubicBezTo>
                    <a:pt x="1" y="69"/>
                    <a:pt x="1" y="69"/>
                    <a:pt x="1" y="69"/>
                  </a:cubicBezTo>
                  <a:cubicBezTo>
                    <a:pt x="1" y="69"/>
                    <a:pt x="1" y="69"/>
                    <a:pt x="1" y="69"/>
                  </a:cubicBezTo>
                  <a:cubicBezTo>
                    <a:pt x="1" y="68"/>
                    <a:pt x="1" y="68"/>
                    <a:pt x="1" y="68"/>
                  </a:cubicBezTo>
                  <a:cubicBezTo>
                    <a:pt x="1" y="68"/>
                    <a:pt x="1" y="68"/>
                    <a:pt x="1" y="68"/>
                  </a:cubicBezTo>
                  <a:cubicBezTo>
                    <a:pt x="1" y="68"/>
                    <a:pt x="1" y="67"/>
                    <a:pt x="1" y="67"/>
                  </a:cubicBezTo>
                  <a:cubicBezTo>
                    <a:pt x="1" y="67"/>
                    <a:pt x="1" y="67"/>
                    <a:pt x="1" y="67"/>
                  </a:cubicBezTo>
                  <a:cubicBezTo>
                    <a:pt x="1" y="67"/>
                    <a:pt x="1" y="67"/>
                    <a:pt x="1" y="67"/>
                  </a:cubicBezTo>
                  <a:cubicBezTo>
                    <a:pt x="1" y="66"/>
                    <a:pt x="1" y="66"/>
                    <a:pt x="1" y="66"/>
                  </a:cubicBezTo>
                  <a:cubicBezTo>
                    <a:pt x="1" y="66"/>
                    <a:pt x="1" y="66"/>
                    <a:pt x="1" y="66"/>
                  </a:cubicBezTo>
                  <a:cubicBezTo>
                    <a:pt x="1" y="66"/>
                    <a:pt x="1" y="65"/>
                    <a:pt x="1" y="65"/>
                  </a:cubicBezTo>
                  <a:cubicBezTo>
                    <a:pt x="1" y="65"/>
                    <a:pt x="1" y="65"/>
                    <a:pt x="1" y="65"/>
                  </a:cubicBezTo>
                  <a:cubicBezTo>
                    <a:pt x="1" y="65"/>
                    <a:pt x="1" y="65"/>
                    <a:pt x="1" y="65"/>
                  </a:cubicBezTo>
                  <a:cubicBezTo>
                    <a:pt x="1" y="64"/>
                    <a:pt x="1" y="64"/>
                    <a:pt x="1" y="64"/>
                  </a:cubicBezTo>
                  <a:cubicBezTo>
                    <a:pt x="1" y="62"/>
                    <a:pt x="2" y="60"/>
                    <a:pt x="5" y="59"/>
                  </a:cubicBezTo>
                  <a:cubicBezTo>
                    <a:pt x="119" y="0"/>
                    <a:pt x="119" y="0"/>
                    <a:pt x="119" y="0"/>
                  </a:cubicBezTo>
                  <a:cubicBezTo>
                    <a:pt x="159" y="17"/>
                    <a:pt x="159" y="17"/>
                    <a:pt x="159" y="17"/>
                  </a:cubicBezTo>
                  <a:lnTo>
                    <a:pt x="157" y="38"/>
                  </a:lnTo>
                  <a:close/>
                </a:path>
              </a:pathLst>
            </a:custGeom>
            <a:solidFill>
              <a:srgbClr val="D66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 name="Freeform 602">
              <a:extLst>
                <a:ext uri="{FF2B5EF4-FFF2-40B4-BE49-F238E27FC236}">
                  <a16:creationId xmlns:a16="http://schemas.microsoft.com/office/drawing/2014/main" id="{4D4F3928-54BB-2036-BB44-E9BDB8FD4673}"/>
                </a:ext>
              </a:extLst>
            </p:cNvPr>
            <p:cNvSpPr>
              <a:spLocks/>
            </p:cNvSpPr>
            <p:nvPr userDrawn="1"/>
          </p:nvSpPr>
          <p:spPr bwMode="auto">
            <a:xfrm>
              <a:off x="1066801" y="3241676"/>
              <a:ext cx="268288" cy="138113"/>
            </a:xfrm>
            <a:custGeom>
              <a:avLst/>
              <a:gdLst>
                <a:gd name="T0" fmla="*/ 2147483646 w 169"/>
                <a:gd name="T1" fmla="*/ 0 h 87"/>
                <a:gd name="T2" fmla="*/ 2147483646 w 169"/>
                <a:gd name="T3" fmla="*/ 2147483646 h 87"/>
                <a:gd name="T4" fmla="*/ 2147483646 w 169"/>
                <a:gd name="T5" fmla="*/ 2147483646 h 87"/>
                <a:gd name="T6" fmla="*/ 2147483646 w 169"/>
                <a:gd name="T7" fmla="*/ 2147483646 h 87"/>
                <a:gd name="T8" fmla="*/ 2147483646 w 169"/>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 h="87">
                  <a:moveTo>
                    <a:pt x="130" y="0"/>
                  </a:moveTo>
                  <a:cubicBezTo>
                    <a:pt x="17" y="61"/>
                    <a:pt x="17" y="61"/>
                    <a:pt x="17" y="61"/>
                  </a:cubicBezTo>
                  <a:cubicBezTo>
                    <a:pt x="0" y="69"/>
                    <a:pt x="39" y="87"/>
                    <a:pt x="56" y="77"/>
                  </a:cubicBezTo>
                  <a:cubicBezTo>
                    <a:pt x="169" y="17"/>
                    <a:pt x="169" y="17"/>
                    <a:pt x="169" y="17"/>
                  </a:cubicBezTo>
                  <a:lnTo>
                    <a:pt x="130" y="0"/>
                  </a:ln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 name="Freeform 603">
              <a:extLst>
                <a:ext uri="{FF2B5EF4-FFF2-40B4-BE49-F238E27FC236}">
                  <a16:creationId xmlns:a16="http://schemas.microsoft.com/office/drawing/2014/main" id="{5BC86F09-6F8B-D60F-1DCD-B2921717B313}"/>
                </a:ext>
              </a:extLst>
            </p:cNvPr>
            <p:cNvSpPr>
              <a:spLocks/>
            </p:cNvSpPr>
            <p:nvPr userDrawn="1"/>
          </p:nvSpPr>
          <p:spPr bwMode="auto">
            <a:xfrm>
              <a:off x="1287463" y="3201988"/>
              <a:ext cx="123825" cy="61913"/>
            </a:xfrm>
            <a:custGeom>
              <a:avLst/>
              <a:gdLst>
                <a:gd name="T0" fmla="*/ 2147483646 w 78"/>
                <a:gd name="T1" fmla="*/ 2147483646 h 39"/>
                <a:gd name="T2" fmla="*/ 2147483646 w 78"/>
                <a:gd name="T3" fmla="*/ 2147483646 h 39"/>
                <a:gd name="T4" fmla="*/ 2147483646 w 78"/>
                <a:gd name="T5" fmla="*/ 2147483646 h 39"/>
                <a:gd name="T6" fmla="*/ 2147483646 w 78"/>
                <a:gd name="T7" fmla="*/ 2147483646 h 39"/>
                <a:gd name="T8" fmla="*/ 2147483646 w 78"/>
                <a:gd name="T9" fmla="*/ 2147483646 h 39"/>
                <a:gd name="T10" fmla="*/ 2147483646 w 78"/>
                <a:gd name="T11" fmla="*/ 2147483646 h 39"/>
                <a:gd name="T12" fmla="*/ 2147483646 w 78"/>
                <a:gd name="T13" fmla="*/ 2147483646 h 39"/>
                <a:gd name="T14" fmla="*/ 0 w 78"/>
                <a:gd name="T15" fmla="*/ 2147483646 h 39"/>
                <a:gd name="T16" fmla="*/ 2147483646 w 78"/>
                <a:gd name="T17" fmla="*/ 214748364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39">
                  <a:moveTo>
                    <a:pt x="21" y="39"/>
                  </a:moveTo>
                  <a:cubicBezTo>
                    <a:pt x="46" y="27"/>
                    <a:pt x="46" y="27"/>
                    <a:pt x="46" y="27"/>
                  </a:cubicBezTo>
                  <a:cubicBezTo>
                    <a:pt x="49" y="25"/>
                    <a:pt x="49" y="25"/>
                    <a:pt x="49" y="25"/>
                  </a:cubicBezTo>
                  <a:cubicBezTo>
                    <a:pt x="68" y="15"/>
                    <a:pt x="68" y="15"/>
                    <a:pt x="68" y="15"/>
                  </a:cubicBezTo>
                  <a:cubicBezTo>
                    <a:pt x="76" y="11"/>
                    <a:pt x="78" y="6"/>
                    <a:pt x="73" y="3"/>
                  </a:cubicBezTo>
                  <a:cubicBezTo>
                    <a:pt x="73" y="3"/>
                    <a:pt x="73" y="3"/>
                    <a:pt x="73" y="3"/>
                  </a:cubicBezTo>
                  <a:cubicBezTo>
                    <a:pt x="67" y="0"/>
                    <a:pt x="55" y="2"/>
                    <a:pt x="47" y="6"/>
                  </a:cubicBezTo>
                  <a:cubicBezTo>
                    <a:pt x="0" y="30"/>
                    <a:pt x="0" y="30"/>
                    <a:pt x="0" y="30"/>
                  </a:cubicBezTo>
                  <a:lnTo>
                    <a:pt x="21" y="39"/>
                  </a:lnTo>
                  <a:close/>
                </a:path>
              </a:pathLst>
            </a:custGeom>
            <a:solidFill>
              <a:srgbClr val="FF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 name="Freeform 604">
              <a:extLst>
                <a:ext uri="{FF2B5EF4-FFF2-40B4-BE49-F238E27FC236}">
                  <a16:creationId xmlns:a16="http://schemas.microsoft.com/office/drawing/2014/main" id="{EA8F3427-5EF8-A317-A065-021E0DCCACD2}"/>
                </a:ext>
              </a:extLst>
            </p:cNvPr>
            <p:cNvSpPr>
              <a:spLocks/>
            </p:cNvSpPr>
            <p:nvPr userDrawn="1"/>
          </p:nvSpPr>
          <p:spPr bwMode="auto">
            <a:xfrm>
              <a:off x="1266826" y="3060701"/>
              <a:ext cx="433388" cy="207963"/>
            </a:xfrm>
            <a:custGeom>
              <a:avLst/>
              <a:gdLst>
                <a:gd name="T0" fmla="*/ 2147483646 w 273"/>
                <a:gd name="T1" fmla="*/ 2147483646 h 131"/>
                <a:gd name="T2" fmla="*/ 2147483646 w 273"/>
                <a:gd name="T3" fmla="*/ 2147483646 h 131"/>
                <a:gd name="T4" fmla="*/ 2147483646 w 273"/>
                <a:gd name="T5" fmla="*/ 2147483646 h 131"/>
                <a:gd name="T6" fmla="*/ 2147483646 w 273"/>
                <a:gd name="T7" fmla="*/ 2147483646 h 131"/>
                <a:gd name="T8" fmla="*/ 2147483646 w 273"/>
                <a:gd name="T9" fmla="*/ 2147483646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3" h="131">
                  <a:moveTo>
                    <a:pt x="48" y="26"/>
                  </a:moveTo>
                  <a:cubicBezTo>
                    <a:pt x="0" y="51"/>
                    <a:pt x="2" y="88"/>
                    <a:pt x="51" y="110"/>
                  </a:cubicBezTo>
                  <a:cubicBezTo>
                    <a:pt x="100" y="131"/>
                    <a:pt x="178" y="129"/>
                    <a:pt x="226" y="105"/>
                  </a:cubicBezTo>
                  <a:cubicBezTo>
                    <a:pt x="273" y="80"/>
                    <a:pt x="272" y="43"/>
                    <a:pt x="223" y="21"/>
                  </a:cubicBezTo>
                  <a:cubicBezTo>
                    <a:pt x="174" y="0"/>
                    <a:pt x="96" y="2"/>
                    <a:pt x="48" y="26"/>
                  </a:cubicBezTo>
                  <a:close/>
                </a:path>
              </a:pathLst>
            </a:custGeom>
            <a:solidFill>
              <a:srgbClr val="EF97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 name="Freeform 605">
              <a:extLst>
                <a:ext uri="{FF2B5EF4-FFF2-40B4-BE49-F238E27FC236}">
                  <a16:creationId xmlns:a16="http://schemas.microsoft.com/office/drawing/2014/main" id="{B33306B0-3A06-13C8-0881-771532CC2D12}"/>
                </a:ext>
              </a:extLst>
            </p:cNvPr>
            <p:cNvSpPr>
              <a:spLocks/>
            </p:cNvSpPr>
            <p:nvPr userDrawn="1"/>
          </p:nvSpPr>
          <p:spPr bwMode="auto">
            <a:xfrm>
              <a:off x="1304926" y="3078163"/>
              <a:ext cx="358775" cy="173038"/>
            </a:xfrm>
            <a:custGeom>
              <a:avLst/>
              <a:gdLst>
                <a:gd name="T0" fmla="*/ 2147483646 w 226"/>
                <a:gd name="T1" fmla="*/ 2147483646 h 109"/>
                <a:gd name="T2" fmla="*/ 2147483646 w 226"/>
                <a:gd name="T3" fmla="*/ 2147483646 h 109"/>
                <a:gd name="T4" fmla="*/ 2147483646 w 226"/>
                <a:gd name="T5" fmla="*/ 2147483646 h 109"/>
                <a:gd name="T6" fmla="*/ 2147483646 w 226"/>
                <a:gd name="T7" fmla="*/ 2147483646 h 109"/>
                <a:gd name="T8" fmla="*/ 2147483646 w 226"/>
                <a:gd name="T9" fmla="*/ 2147483646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6" h="109">
                  <a:moveTo>
                    <a:pt x="39" y="22"/>
                  </a:moveTo>
                  <a:cubicBezTo>
                    <a:pt x="0" y="42"/>
                    <a:pt x="1" y="73"/>
                    <a:pt x="42" y="91"/>
                  </a:cubicBezTo>
                  <a:cubicBezTo>
                    <a:pt x="82" y="109"/>
                    <a:pt x="147" y="107"/>
                    <a:pt x="186" y="87"/>
                  </a:cubicBezTo>
                  <a:cubicBezTo>
                    <a:pt x="226" y="67"/>
                    <a:pt x="225" y="36"/>
                    <a:pt x="184" y="18"/>
                  </a:cubicBezTo>
                  <a:cubicBezTo>
                    <a:pt x="143" y="0"/>
                    <a:pt x="79" y="2"/>
                    <a:pt x="39"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 name="Freeform 606">
              <a:extLst>
                <a:ext uri="{FF2B5EF4-FFF2-40B4-BE49-F238E27FC236}">
                  <a16:creationId xmlns:a16="http://schemas.microsoft.com/office/drawing/2014/main" id="{FD61C4D8-D88B-6444-CE92-345BC4F01081}"/>
                </a:ext>
              </a:extLst>
            </p:cNvPr>
            <p:cNvSpPr>
              <a:spLocks/>
            </p:cNvSpPr>
            <p:nvPr userDrawn="1"/>
          </p:nvSpPr>
          <p:spPr bwMode="auto">
            <a:xfrm>
              <a:off x="1355726" y="3101976"/>
              <a:ext cx="257175" cy="125413"/>
            </a:xfrm>
            <a:custGeom>
              <a:avLst/>
              <a:gdLst>
                <a:gd name="T0" fmla="*/ 2147483646 w 162"/>
                <a:gd name="T1" fmla="*/ 2147483646 h 79"/>
                <a:gd name="T2" fmla="*/ 0 w 162"/>
                <a:gd name="T3" fmla="*/ 2147483646 h 79"/>
                <a:gd name="T4" fmla="*/ 2147483646 w 162"/>
                <a:gd name="T5" fmla="*/ 2147483646 h 79"/>
                <a:gd name="T6" fmla="*/ 2147483646 w 162"/>
                <a:gd name="T7" fmla="*/ 2147483646 h 79"/>
                <a:gd name="T8" fmla="*/ 2147483646 w 162"/>
                <a:gd name="T9" fmla="*/ 2147483646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2" h="79">
                  <a:moveTo>
                    <a:pt x="79" y="1"/>
                  </a:moveTo>
                  <a:cubicBezTo>
                    <a:pt x="35" y="3"/>
                    <a:pt x="0" y="21"/>
                    <a:pt x="0" y="42"/>
                  </a:cubicBezTo>
                  <a:cubicBezTo>
                    <a:pt x="1" y="63"/>
                    <a:pt x="38" y="79"/>
                    <a:pt x="82" y="78"/>
                  </a:cubicBezTo>
                  <a:cubicBezTo>
                    <a:pt x="127" y="77"/>
                    <a:pt x="162" y="58"/>
                    <a:pt x="161" y="37"/>
                  </a:cubicBezTo>
                  <a:cubicBezTo>
                    <a:pt x="160" y="16"/>
                    <a:pt x="124" y="0"/>
                    <a:pt x="79" y="1"/>
                  </a:cubicBezTo>
                  <a:close/>
                </a:path>
              </a:pathLst>
            </a:custGeom>
            <a:solidFill>
              <a:srgbClr val="FF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06" name="AutoShape 3">
            <a:extLst>
              <a:ext uri="{FF2B5EF4-FFF2-40B4-BE49-F238E27FC236}">
                <a16:creationId xmlns:a16="http://schemas.microsoft.com/office/drawing/2014/main" id="{8B9EFFCF-A1A3-6775-C605-0CBF3609A6B0}"/>
              </a:ext>
            </a:extLst>
          </p:cNvPr>
          <p:cNvSpPr>
            <a:spLocks noChangeAspect="1" noChangeArrowheads="1" noTextEdit="1"/>
          </p:cNvSpPr>
          <p:nvPr userDrawn="1"/>
        </p:nvSpPr>
        <p:spPr bwMode="auto">
          <a:xfrm>
            <a:off x="1588" y="0"/>
            <a:ext cx="121888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07" name="Freeform 608">
            <a:extLst>
              <a:ext uri="{FF2B5EF4-FFF2-40B4-BE49-F238E27FC236}">
                <a16:creationId xmlns:a16="http://schemas.microsoft.com/office/drawing/2014/main" id="{FD39AF07-4B35-EDC7-358F-6DCCD464121A}"/>
              </a:ext>
            </a:extLst>
          </p:cNvPr>
          <p:cNvSpPr>
            <a:spLocks/>
          </p:cNvSpPr>
          <p:nvPr userDrawn="1"/>
        </p:nvSpPr>
        <p:spPr bwMode="auto">
          <a:xfrm>
            <a:off x="4179888" y="4594225"/>
            <a:ext cx="150812" cy="114300"/>
          </a:xfrm>
          <a:custGeom>
            <a:avLst/>
            <a:gdLst>
              <a:gd name="T0" fmla="*/ 0 w 95"/>
              <a:gd name="T1" fmla="*/ 2147483646 h 72"/>
              <a:gd name="T2" fmla="*/ 2147483646 w 95"/>
              <a:gd name="T3" fmla="*/ 2147483646 h 72"/>
              <a:gd name="T4" fmla="*/ 2147483646 w 95"/>
              <a:gd name="T5" fmla="*/ 2147483646 h 72"/>
              <a:gd name="T6" fmla="*/ 2147483646 w 95"/>
              <a:gd name="T7" fmla="*/ 0 h 72"/>
              <a:gd name="T8" fmla="*/ 0 w 95"/>
              <a:gd name="T9" fmla="*/ 2147483646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72">
                <a:moveTo>
                  <a:pt x="0" y="17"/>
                </a:moveTo>
                <a:lnTo>
                  <a:pt x="88" y="72"/>
                </a:lnTo>
                <a:lnTo>
                  <a:pt x="95" y="56"/>
                </a:lnTo>
                <a:lnTo>
                  <a:pt x="10" y="0"/>
                </a:lnTo>
                <a:lnTo>
                  <a:pt x="0" y="17"/>
                </a:lnTo>
                <a:close/>
              </a:path>
            </a:pathLst>
          </a:custGeom>
          <a:solidFill>
            <a:srgbClr val="909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 name="Freeform 609">
            <a:extLst>
              <a:ext uri="{FF2B5EF4-FFF2-40B4-BE49-F238E27FC236}">
                <a16:creationId xmlns:a16="http://schemas.microsoft.com/office/drawing/2014/main" id="{44DE89F5-816B-D590-23DD-9FFB4C71BEE0}"/>
              </a:ext>
            </a:extLst>
          </p:cNvPr>
          <p:cNvSpPr>
            <a:spLocks/>
          </p:cNvSpPr>
          <p:nvPr userDrawn="1"/>
        </p:nvSpPr>
        <p:spPr bwMode="auto">
          <a:xfrm>
            <a:off x="4187825" y="4616450"/>
            <a:ext cx="134938" cy="84138"/>
          </a:xfrm>
          <a:custGeom>
            <a:avLst/>
            <a:gdLst>
              <a:gd name="T0" fmla="*/ 2147483646 w 85"/>
              <a:gd name="T1" fmla="*/ 2147483646 h 53"/>
              <a:gd name="T2" fmla="*/ 2147483646 w 85"/>
              <a:gd name="T3" fmla="*/ 2147483646 h 53"/>
              <a:gd name="T4" fmla="*/ 2147483646 w 85"/>
              <a:gd name="T5" fmla="*/ 2147483646 h 53"/>
              <a:gd name="T6" fmla="*/ 2147483646 w 85"/>
              <a:gd name="T7" fmla="*/ 2147483646 h 53"/>
              <a:gd name="T8" fmla="*/ 2147483646 w 85"/>
              <a:gd name="T9" fmla="*/ 2147483646 h 53"/>
              <a:gd name="T10" fmla="*/ 2147483646 w 85"/>
              <a:gd name="T11" fmla="*/ 2147483646 h 53"/>
              <a:gd name="T12" fmla="*/ 2147483646 w 85"/>
              <a:gd name="T13" fmla="*/ 2147483646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53">
                <a:moveTo>
                  <a:pt x="83" y="50"/>
                </a:moveTo>
                <a:cubicBezTo>
                  <a:pt x="82" y="53"/>
                  <a:pt x="79" y="53"/>
                  <a:pt x="77" y="52"/>
                </a:cubicBezTo>
                <a:cubicBezTo>
                  <a:pt x="3" y="9"/>
                  <a:pt x="3" y="9"/>
                  <a:pt x="3" y="9"/>
                </a:cubicBezTo>
                <a:cubicBezTo>
                  <a:pt x="1" y="8"/>
                  <a:pt x="0" y="5"/>
                  <a:pt x="1" y="3"/>
                </a:cubicBezTo>
                <a:cubicBezTo>
                  <a:pt x="3" y="0"/>
                  <a:pt x="5" y="0"/>
                  <a:pt x="8" y="1"/>
                </a:cubicBezTo>
                <a:cubicBezTo>
                  <a:pt x="82" y="44"/>
                  <a:pt x="82" y="44"/>
                  <a:pt x="82" y="44"/>
                </a:cubicBezTo>
                <a:cubicBezTo>
                  <a:pt x="84" y="45"/>
                  <a:pt x="85" y="48"/>
                  <a:pt x="83" y="50"/>
                </a:cubicBezTo>
                <a:close/>
              </a:path>
            </a:pathLst>
          </a:custGeom>
          <a:solidFill>
            <a:srgbClr val="6768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 name="Freeform 610">
            <a:extLst>
              <a:ext uri="{FF2B5EF4-FFF2-40B4-BE49-F238E27FC236}">
                <a16:creationId xmlns:a16="http://schemas.microsoft.com/office/drawing/2014/main" id="{468F3127-05AB-1C0E-8653-0E1A8AD6C3A1}"/>
              </a:ext>
            </a:extLst>
          </p:cNvPr>
          <p:cNvSpPr>
            <a:spLocks/>
          </p:cNvSpPr>
          <p:nvPr userDrawn="1"/>
        </p:nvSpPr>
        <p:spPr bwMode="auto">
          <a:xfrm>
            <a:off x="3511550" y="4584700"/>
            <a:ext cx="871538" cy="368300"/>
          </a:xfrm>
          <a:custGeom>
            <a:avLst/>
            <a:gdLst>
              <a:gd name="T0" fmla="*/ 2147483646 w 549"/>
              <a:gd name="T1" fmla="*/ 0 h 232"/>
              <a:gd name="T2" fmla="*/ 2147483646 w 549"/>
              <a:gd name="T3" fmla="*/ 2147483646 h 232"/>
              <a:gd name="T4" fmla="*/ 0 w 549"/>
              <a:gd name="T5" fmla="*/ 2147483646 h 232"/>
              <a:gd name="T6" fmla="*/ 2147483646 w 549"/>
              <a:gd name="T7" fmla="*/ 2147483646 h 232"/>
              <a:gd name="T8" fmla="*/ 2147483646 w 549"/>
              <a:gd name="T9" fmla="*/ 2147483646 h 232"/>
              <a:gd name="T10" fmla="*/ 2147483646 w 549"/>
              <a:gd name="T11" fmla="*/ 2147483646 h 232"/>
              <a:gd name="T12" fmla="*/ 2147483646 w 549"/>
              <a:gd name="T13" fmla="*/ 0 h 2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9" h="232">
                <a:moveTo>
                  <a:pt x="334" y="0"/>
                </a:moveTo>
                <a:lnTo>
                  <a:pt x="1" y="194"/>
                </a:lnTo>
                <a:lnTo>
                  <a:pt x="0" y="232"/>
                </a:lnTo>
                <a:lnTo>
                  <a:pt x="333" y="38"/>
                </a:lnTo>
                <a:lnTo>
                  <a:pt x="549" y="163"/>
                </a:lnTo>
                <a:lnTo>
                  <a:pt x="549" y="125"/>
                </a:lnTo>
                <a:lnTo>
                  <a:pt x="334" y="0"/>
                </a:lnTo>
                <a:close/>
              </a:path>
            </a:pathLst>
          </a:custGeom>
          <a:solidFill>
            <a:srgbClr val="6C69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 name="Freeform 611">
            <a:extLst>
              <a:ext uri="{FF2B5EF4-FFF2-40B4-BE49-F238E27FC236}">
                <a16:creationId xmlns:a16="http://schemas.microsoft.com/office/drawing/2014/main" id="{4E4A9CD6-AE82-C6D9-32CA-1D89F7F9A5F2}"/>
              </a:ext>
            </a:extLst>
          </p:cNvPr>
          <p:cNvSpPr>
            <a:spLocks/>
          </p:cNvSpPr>
          <p:nvPr userDrawn="1"/>
        </p:nvSpPr>
        <p:spPr bwMode="auto">
          <a:xfrm>
            <a:off x="3543300" y="4878388"/>
            <a:ext cx="342900" cy="258762"/>
          </a:xfrm>
          <a:custGeom>
            <a:avLst/>
            <a:gdLst>
              <a:gd name="T0" fmla="*/ 2147483646 w 216"/>
              <a:gd name="T1" fmla="*/ 2147483646 h 163"/>
              <a:gd name="T2" fmla="*/ 2147483646 w 216"/>
              <a:gd name="T3" fmla="*/ 2147483646 h 163"/>
              <a:gd name="T4" fmla="*/ 0 w 216"/>
              <a:gd name="T5" fmla="*/ 2147483646 h 163"/>
              <a:gd name="T6" fmla="*/ 0 w 216"/>
              <a:gd name="T7" fmla="*/ 0 h 163"/>
              <a:gd name="T8" fmla="*/ 2147483646 w 216"/>
              <a:gd name="T9" fmla="*/ 2147483646 h 1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 h="163">
                <a:moveTo>
                  <a:pt x="216" y="125"/>
                </a:moveTo>
                <a:lnTo>
                  <a:pt x="216" y="163"/>
                </a:lnTo>
                <a:lnTo>
                  <a:pt x="0" y="38"/>
                </a:lnTo>
                <a:lnTo>
                  <a:pt x="0" y="0"/>
                </a:lnTo>
                <a:lnTo>
                  <a:pt x="216" y="125"/>
                </a:lnTo>
                <a:close/>
              </a:path>
            </a:pathLst>
          </a:custGeom>
          <a:solidFill>
            <a:srgbClr val="CBC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 name="Freeform 612">
            <a:extLst>
              <a:ext uri="{FF2B5EF4-FFF2-40B4-BE49-F238E27FC236}">
                <a16:creationId xmlns:a16="http://schemas.microsoft.com/office/drawing/2014/main" id="{6C952A9C-E8C2-492A-0BE5-BAB0F5E7FF1B}"/>
              </a:ext>
            </a:extLst>
          </p:cNvPr>
          <p:cNvSpPr>
            <a:spLocks/>
          </p:cNvSpPr>
          <p:nvPr userDrawn="1"/>
        </p:nvSpPr>
        <p:spPr bwMode="auto">
          <a:xfrm>
            <a:off x="3854450" y="4783138"/>
            <a:ext cx="528638" cy="368300"/>
          </a:xfrm>
          <a:custGeom>
            <a:avLst/>
            <a:gdLst>
              <a:gd name="T0" fmla="*/ 2147483646 w 333"/>
              <a:gd name="T1" fmla="*/ 0 h 232"/>
              <a:gd name="T2" fmla="*/ 2147483646 w 333"/>
              <a:gd name="T3" fmla="*/ 2147483646 h 232"/>
              <a:gd name="T4" fmla="*/ 0 w 333"/>
              <a:gd name="T5" fmla="*/ 2147483646 h 232"/>
              <a:gd name="T6" fmla="*/ 0 w 333"/>
              <a:gd name="T7" fmla="*/ 2147483646 h 232"/>
              <a:gd name="T8" fmla="*/ 2147483646 w 333"/>
              <a:gd name="T9" fmla="*/ 0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3" h="232">
                <a:moveTo>
                  <a:pt x="333" y="0"/>
                </a:moveTo>
                <a:lnTo>
                  <a:pt x="333" y="38"/>
                </a:lnTo>
                <a:lnTo>
                  <a:pt x="0" y="232"/>
                </a:lnTo>
                <a:lnTo>
                  <a:pt x="0" y="193"/>
                </a:lnTo>
                <a:lnTo>
                  <a:pt x="333" y="0"/>
                </a:lnTo>
                <a:close/>
              </a:path>
            </a:pathLst>
          </a:custGeom>
          <a:solidFill>
            <a:srgbClr val="8784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 name="Freeform 613">
            <a:extLst>
              <a:ext uri="{FF2B5EF4-FFF2-40B4-BE49-F238E27FC236}">
                <a16:creationId xmlns:a16="http://schemas.microsoft.com/office/drawing/2014/main" id="{230707A4-9813-310F-18FF-03A9949545F5}"/>
              </a:ext>
            </a:extLst>
          </p:cNvPr>
          <p:cNvSpPr>
            <a:spLocks/>
          </p:cNvSpPr>
          <p:nvPr userDrawn="1"/>
        </p:nvSpPr>
        <p:spPr bwMode="auto">
          <a:xfrm>
            <a:off x="3513138" y="4597400"/>
            <a:ext cx="869950" cy="504825"/>
          </a:xfrm>
          <a:custGeom>
            <a:avLst/>
            <a:gdLst>
              <a:gd name="T0" fmla="*/ 2147483646 w 548"/>
              <a:gd name="T1" fmla="*/ 2147483646 h 318"/>
              <a:gd name="T2" fmla="*/ 2147483646 w 548"/>
              <a:gd name="T3" fmla="*/ 2147483646 h 318"/>
              <a:gd name="T4" fmla="*/ 0 w 548"/>
              <a:gd name="T5" fmla="*/ 2147483646 h 318"/>
              <a:gd name="T6" fmla="*/ 2147483646 w 548"/>
              <a:gd name="T7" fmla="*/ 0 h 318"/>
              <a:gd name="T8" fmla="*/ 2147483646 w 548"/>
              <a:gd name="T9" fmla="*/ 2147483646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8" h="318">
                <a:moveTo>
                  <a:pt x="548" y="124"/>
                </a:moveTo>
                <a:lnTo>
                  <a:pt x="215" y="318"/>
                </a:lnTo>
                <a:lnTo>
                  <a:pt x="0" y="193"/>
                </a:lnTo>
                <a:lnTo>
                  <a:pt x="333" y="0"/>
                </a:lnTo>
                <a:lnTo>
                  <a:pt x="548" y="124"/>
                </a:lnTo>
                <a:close/>
              </a:path>
            </a:pathLst>
          </a:custGeom>
          <a:solidFill>
            <a:srgbClr val="26CD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3" name="Freeform 614">
            <a:extLst>
              <a:ext uri="{FF2B5EF4-FFF2-40B4-BE49-F238E27FC236}">
                <a16:creationId xmlns:a16="http://schemas.microsoft.com/office/drawing/2014/main" id="{BA891EA0-56FC-F826-C848-69DBD39F2391}"/>
              </a:ext>
            </a:extLst>
          </p:cNvPr>
          <p:cNvSpPr>
            <a:spLocks/>
          </p:cNvSpPr>
          <p:nvPr userDrawn="1"/>
        </p:nvSpPr>
        <p:spPr bwMode="auto">
          <a:xfrm>
            <a:off x="3386138" y="4751388"/>
            <a:ext cx="1098550" cy="457200"/>
          </a:xfrm>
          <a:custGeom>
            <a:avLst/>
            <a:gdLst>
              <a:gd name="T0" fmla="*/ 2147483646 w 692"/>
              <a:gd name="T1" fmla="*/ 2147483646 h 288"/>
              <a:gd name="T2" fmla="*/ 2147483646 w 692"/>
              <a:gd name="T3" fmla="*/ 2147483646 h 288"/>
              <a:gd name="T4" fmla="*/ 2147483646 w 692"/>
              <a:gd name="T5" fmla="*/ 2147483646 h 288"/>
              <a:gd name="T6" fmla="*/ 2147483646 w 692"/>
              <a:gd name="T7" fmla="*/ 2147483646 h 288"/>
              <a:gd name="T8" fmla="*/ 0 w 692"/>
              <a:gd name="T9" fmla="*/ 2147483646 h 288"/>
              <a:gd name="T10" fmla="*/ 0 w 692"/>
              <a:gd name="T11" fmla="*/ 2147483646 h 288"/>
              <a:gd name="T12" fmla="*/ 2147483646 w 692"/>
              <a:gd name="T13" fmla="*/ 2147483646 h 288"/>
              <a:gd name="T14" fmla="*/ 2147483646 w 692"/>
              <a:gd name="T15" fmla="*/ 2147483646 h 288"/>
              <a:gd name="T16" fmla="*/ 2147483646 w 692"/>
              <a:gd name="T17" fmla="*/ 2147483646 h 288"/>
              <a:gd name="T18" fmla="*/ 2147483646 w 692"/>
              <a:gd name="T19" fmla="*/ 2147483646 h 288"/>
              <a:gd name="T20" fmla="*/ 2147483646 w 692"/>
              <a:gd name="T21" fmla="*/ 2147483646 h 288"/>
              <a:gd name="T22" fmla="*/ 2147483646 w 692"/>
              <a:gd name="T23" fmla="*/ 0 h 288"/>
              <a:gd name="T24" fmla="*/ 2147483646 w 692"/>
              <a:gd name="T25" fmla="*/ 2147483646 h 2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92" h="288">
                <a:moveTo>
                  <a:pt x="681" y="16"/>
                </a:moveTo>
                <a:cubicBezTo>
                  <a:pt x="274" y="253"/>
                  <a:pt x="274" y="253"/>
                  <a:pt x="274" y="253"/>
                </a:cubicBezTo>
                <a:cubicBezTo>
                  <a:pt x="259" y="262"/>
                  <a:pt x="234" y="262"/>
                  <a:pt x="218" y="253"/>
                </a:cubicBezTo>
                <a:cubicBezTo>
                  <a:pt x="12" y="133"/>
                  <a:pt x="12" y="133"/>
                  <a:pt x="12" y="133"/>
                </a:cubicBezTo>
                <a:cubicBezTo>
                  <a:pt x="4" y="129"/>
                  <a:pt x="0" y="123"/>
                  <a:pt x="0" y="117"/>
                </a:cubicBezTo>
                <a:cubicBezTo>
                  <a:pt x="0" y="130"/>
                  <a:pt x="0" y="130"/>
                  <a:pt x="0" y="143"/>
                </a:cubicBezTo>
                <a:cubicBezTo>
                  <a:pt x="0" y="149"/>
                  <a:pt x="4" y="155"/>
                  <a:pt x="12" y="159"/>
                </a:cubicBezTo>
                <a:cubicBezTo>
                  <a:pt x="218" y="279"/>
                  <a:pt x="218" y="279"/>
                  <a:pt x="218" y="279"/>
                </a:cubicBezTo>
                <a:cubicBezTo>
                  <a:pt x="234" y="288"/>
                  <a:pt x="259" y="288"/>
                  <a:pt x="274" y="279"/>
                </a:cubicBezTo>
                <a:cubicBezTo>
                  <a:pt x="681" y="42"/>
                  <a:pt x="681" y="42"/>
                  <a:pt x="681" y="42"/>
                </a:cubicBezTo>
                <a:cubicBezTo>
                  <a:pt x="688" y="38"/>
                  <a:pt x="692" y="32"/>
                  <a:pt x="692" y="26"/>
                </a:cubicBezTo>
                <a:cubicBezTo>
                  <a:pt x="692" y="14"/>
                  <a:pt x="692" y="13"/>
                  <a:pt x="692" y="0"/>
                </a:cubicBezTo>
                <a:cubicBezTo>
                  <a:pt x="692" y="6"/>
                  <a:pt x="688" y="12"/>
                  <a:pt x="681" y="16"/>
                </a:cubicBezTo>
                <a:close/>
              </a:path>
            </a:pathLst>
          </a:custGeom>
          <a:solidFill>
            <a:srgbClr val="BEE2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 name="Freeform 615">
            <a:extLst>
              <a:ext uri="{FF2B5EF4-FFF2-40B4-BE49-F238E27FC236}">
                <a16:creationId xmlns:a16="http://schemas.microsoft.com/office/drawing/2014/main" id="{73CCCE45-86D7-8BE2-40BF-E16835FE8F55}"/>
              </a:ext>
            </a:extLst>
          </p:cNvPr>
          <p:cNvSpPr>
            <a:spLocks/>
          </p:cNvSpPr>
          <p:nvPr userDrawn="1"/>
        </p:nvSpPr>
        <p:spPr bwMode="auto">
          <a:xfrm>
            <a:off x="3506788" y="5033963"/>
            <a:ext cx="104775" cy="80962"/>
          </a:xfrm>
          <a:custGeom>
            <a:avLst/>
            <a:gdLst>
              <a:gd name="T0" fmla="*/ 0 w 66"/>
              <a:gd name="T1" fmla="*/ 2147483646 h 51"/>
              <a:gd name="T2" fmla="*/ 2147483646 w 66"/>
              <a:gd name="T3" fmla="*/ 0 h 51"/>
              <a:gd name="T4" fmla="*/ 2147483646 w 66"/>
              <a:gd name="T5" fmla="*/ 2147483646 h 51"/>
              <a:gd name="T6" fmla="*/ 2147483646 w 66"/>
              <a:gd name="T7" fmla="*/ 2147483646 h 51"/>
              <a:gd name="T8" fmla="*/ 0 w 66"/>
              <a:gd name="T9" fmla="*/ 2147483646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51">
                <a:moveTo>
                  <a:pt x="0" y="14"/>
                </a:moveTo>
                <a:lnTo>
                  <a:pt x="1" y="0"/>
                </a:lnTo>
                <a:lnTo>
                  <a:pt x="66" y="37"/>
                </a:lnTo>
                <a:lnTo>
                  <a:pt x="65" y="51"/>
                </a:lnTo>
                <a:lnTo>
                  <a:pt x="0" y="14"/>
                </a:lnTo>
                <a:close/>
              </a:path>
            </a:pathLst>
          </a:custGeom>
          <a:solidFill>
            <a:srgbClr val="5653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 name="Freeform 616">
            <a:extLst>
              <a:ext uri="{FF2B5EF4-FFF2-40B4-BE49-F238E27FC236}">
                <a16:creationId xmlns:a16="http://schemas.microsoft.com/office/drawing/2014/main" id="{3774350B-BA09-7BD7-F012-18E4113E09B9}"/>
              </a:ext>
            </a:extLst>
          </p:cNvPr>
          <p:cNvSpPr>
            <a:spLocks/>
          </p:cNvSpPr>
          <p:nvPr userDrawn="1"/>
        </p:nvSpPr>
        <p:spPr bwMode="auto">
          <a:xfrm>
            <a:off x="3506788" y="5043488"/>
            <a:ext cx="104775" cy="71437"/>
          </a:xfrm>
          <a:custGeom>
            <a:avLst/>
            <a:gdLst>
              <a:gd name="T0" fmla="*/ 0 w 66"/>
              <a:gd name="T1" fmla="*/ 2147483646 h 45"/>
              <a:gd name="T2" fmla="*/ 2147483646 w 66"/>
              <a:gd name="T3" fmla="*/ 0 h 45"/>
              <a:gd name="T4" fmla="*/ 2147483646 w 66"/>
              <a:gd name="T5" fmla="*/ 2147483646 h 45"/>
              <a:gd name="T6" fmla="*/ 2147483646 w 66"/>
              <a:gd name="T7" fmla="*/ 2147483646 h 45"/>
              <a:gd name="T8" fmla="*/ 0 w 66"/>
              <a:gd name="T9" fmla="*/ 2147483646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45">
                <a:moveTo>
                  <a:pt x="0" y="8"/>
                </a:moveTo>
                <a:lnTo>
                  <a:pt x="12" y="0"/>
                </a:lnTo>
                <a:lnTo>
                  <a:pt x="66" y="31"/>
                </a:lnTo>
                <a:lnTo>
                  <a:pt x="65" y="45"/>
                </a:lnTo>
                <a:lnTo>
                  <a:pt x="0" y="8"/>
                </a:lnTo>
                <a:close/>
              </a:path>
            </a:pathLst>
          </a:custGeom>
          <a:solidFill>
            <a:srgbClr val="7F7E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 name="Freeform 617">
            <a:extLst>
              <a:ext uri="{FF2B5EF4-FFF2-40B4-BE49-F238E27FC236}">
                <a16:creationId xmlns:a16="http://schemas.microsoft.com/office/drawing/2014/main" id="{34512B6B-4FBE-68C9-E730-5A8C672AB254}"/>
              </a:ext>
            </a:extLst>
          </p:cNvPr>
          <p:cNvSpPr>
            <a:spLocks/>
          </p:cNvSpPr>
          <p:nvPr userDrawn="1"/>
        </p:nvSpPr>
        <p:spPr bwMode="auto">
          <a:xfrm>
            <a:off x="3578225" y="5021263"/>
            <a:ext cx="92075" cy="34925"/>
          </a:xfrm>
          <a:custGeom>
            <a:avLst/>
            <a:gdLst>
              <a:gd name="T0" fmla="*/ 2147483646 w 58"/>
              <a:gd name="T1" fmla="*/ 0 h 22"/>
              <a:gd name="T2" fmla="*/ 2147483646 w 58"/>
              <a:gd name="T3" fmla="*/ 2147483646 h 22"/>
              <a:gd name="T4" fmla="*/ 2147483646 w 58"/>
              <a:gd name="T5" fmla="*/ 2147483646 h 22"/>
              <a:gd name="T6" fmla="*/ 2147483646 w 58"/>
              <a:gd name="T7" fmla="*/ 2147483646 h 22"/>
              <a:gd name="T8" fmla="*/ 0 w 58"/>
              <a:gd name="T9" fmla="*/ 2147483646 h 22"/>
              <a:gd name="T10" fmla="*/ 0 w 58"/>
              <a:gd name="T11" fmla="*/ 0 h 22"/>
              <a:gd name="T12" fmla="*/ 2147483646 w 58"/>
              <a:gd name="T13" fmla="*/ 2147483646 h 22"/>
              <a:gd name="T14" fmla="*/ 2147483646 w 58"/>
              <a:gd name="T15" fmla="*/ 2147483646 h 22"/>
              <a:gd name="T16" fmla="*/ 2147483646 w 58"/>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8" h="22">
                <a:moveTo>
                  <a:pt x="58" y="0"/>
                </a:moveTo>
                <a:cubicBezTo>
                  <a:pt x="58" y="3"/>
                  <a:pt x="58" y="3"/>
                  <a:pt x="58" y="3"/>
                </a:cubicBezTo>
                <a:cubicBezTo>
                  <a:pt x="58" y="8"/>
                  <a:pt x="55" y="12"/>
                  <a:pt x="50" y="15"/>
                </a:cubicBezTo>
                <a:cubicBezTo>
                  <a:pt x="39" y="22"/>
                  <a:pt x="20" y="22"/>
                  <a:pt x="9" y="15"/>
                </a:cubicBezTo>
                <a:cubicBezTo>
                  <a:pt x="3" y="12"/>
                  <a:pt x="0" y="7"/>
                  <a:pt x="0" y="3"/>
                </a:cubicBezTo>
                <a:cubicBezTo>
                  <a:pt x="0" y="0"/>
                  <a:pt x="0" y="0"/>
                  <a:pt x="0" y="0"/>
                </a:cubicBezTo>
                <a:cubicBezTo>
                  <a:pt x="0" y="4"/>
                  <a:pt x="3" y="9"/>
                  <a:pt x="9" y="12"/>
                </a:cubicBezTo>
                <a:cubicBezTo>
                  <a:pt x="20" y="18"/>
                  <a:pt x="39" y="18"/>
                  <a:pt x="50" y="12"/>
                </a:cubicBezTo>
                <a:cubicBezTo>
                  <a:pt x="55" y="9"/>
                  <a:pt x="58" y="4"/>
                  <a:pt x="58" y="0"/>
                </a:cubicBezTo>
                <a:close/>
              </a:path>
            </a:pathLst>
          </a:custGeom>
          <a:solidFill>
            <a:srgbClr val="6667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 name="Freeform 618">
            <a:extLst>
              <a:ext uri="{FF2B5EF4-FFF2-40B4-BE49-F238E27FC236}">
                <a16:creationId xmlns:a16="http://schemas.microsoft.com/office/drawing/2014/main" id="{ED040CDC-2955-9B8B-1BDF-8A6C6DAA53DF}"/>
              </a:ext>
            </a:extLst>
          </p:cNvPr>
          <p:cNvSpPr>
            <a:spLocks/>
          </p:cNvSpPr>
          <p:nvPr userDrawn="1"/>
        </p:nvSpPr>
        <p:spPr bwMode="auto">
          <a:xfrm>
            <a:off x="4038600" y="4649788"/>
            <a:ext cx="234950" cy="139700"/>
          </a:xfrm>
          <a:custGeom>
            <a:avLst/>
            <a:gdLst>
              <a:gd name="T0" fmla="*/ 2147483646 w 148"/>
              <a:gd name="T1" fmla="*/ 2147483646 h 88"/>
              <a:gd name="T2" fmla="*/ 2147483646 w 148"/>
              <a:gd name="T3" fmla="*/ 2147483646 h 88"/>
              <a:gd name="T4" fmla="*/ 0 w 148"/>
              <a:gd name="T5" fmla="*/ 2147483646 h 88"/>
              <a:gd name="T6" fmla="*/ 2147483646 w 148"/>
              <a:gd name="T7" fmla="*/ 0 h 88"/>
              <a:gd name="T8" fmla="*/ 2147483646 w 148"/>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88">
                <a:moveTo>
                  <a:pt x="148" y="76"/>
                </a:moveTo>
                <a:lnTo>
                  <a:pt x="127" y="88"/>
                </a:lnTo>
                <a:lnTo>
                  <a:pt x="0" y="12"/>
                </a:lnTo>
                <a:lnTo>
                  <a:pt x="21" y="0"/>
                </a:lnTo>
                <a:lnTo>
                  <a:pt x="148"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 name="Freeform 619">
            <a:extLst>
              <a:ext uri="{FF2B5EF4-FFF2-40B4-BE49-F238E27FC236}">
                <a16:creationId xmlns:a16="http://schemas.microsoft.com/office/drawing/2014/main" id="{05A2B08C-5F55-F8DB-14B8-FB87C50E6CA7}"/>
              </a:ext>
            </a:extLst>
          </p:cNvPr>
          <p:cNvSpPr>
            <a:spLocks/>
          </p:cNvSpPr>
          <p:nvPr userDrawn="1"/>
        </p:nvSpPr>
        <p:spPr bwMode="auto">
          <a:xfrm>
            <a:off x="3963988" y="4692650"/>
            <a:ext cx="234950" cy="139700"/>
          </a:xfrm>
          <a:custGeom>
            <a:avLst/>
            <a:gdLst>
              <a:gd name="T0" fmla="*/ 2147483646 w 148"/>
              <a:gd name="T1" fmla="*/ 2147483646 h 88"/>
              <a:gd name="T2" fmla="*/ 2147483646 w 148"/>
              <a:gd name="T3" fmla="*/ 2147483646 h 88"/>
              <a:gd name="T4" fmla="*/ 0 w 148"/>
              <a:gd name="T5" fmla="*/ 2147483646 h 88"/>
              <a:gd name="T6" fmla="*/ 2147483646 w 148"/>
              <a:gd name="T7" fmla="*/ 0 h 88"/>
              <a:gd name="T8" fmla="*/ 2147483646 w 148"/>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88">
                <a:moveTo>
                  <a:pt x="148" y="76"/>
                </a:moveTo>
                <a:lnTo>
                  <a:pt x="127" y="88"/>
                </a:lnTo>
                <a:lnTo>
                  <a:pt x="0" y="12"/>
                </a:lnTo>
                <a:lnTo>
                  <a:pt x="21" y="0"/>
                </a:lnTo>
                <a:lnTo>
                  <a:pt x="148"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 name="Freeform 620">
            <a:extLst>
              <a:ext uri="{FF2B5EF4-FFF2-40B4-BE49-F238E27FC236}">
                <a16:creationId xmlns:a16="http://schemas.microsoft.com/office/drawing/2014/main" id="{8E0CB218-9347-DDE2-E176-79B9E4AE5BB0}"/>
              </a:ext>
            </a:extLst>
          </p:cNvPr>
          <p:cNvSpPr>
            <a:spLocks/>
          </p:cNvSpPr>
          <p:nvPr userDrawn="1"/>
        </p:nvSpPr>
        <p:spPr bwMode="auto">
          <a:xfrm>
            <a:off x="3811588" y="4776788"/>
            <a:ext cx="236537" cy="139700"/>
          </a:xfrm>
          <a:custGeom>
            <a:avLst/>
            <a:gdLst>
              <a:gd name="T0" fmla="*/ 2147483646 w 149"/>
              <a:gd name="T1" fmla="*/ 2147483646 h 88"/>
              <a:gd name="T2" fmla="*/ 2147483646 w 149"/>
              <a:gd name="T3" fmla="*/ 2147483646 h 88"/>
              <a:gd name="T4" fmla="*/ 0 w 149"/>
              <a:gd name="T5" fmla="*/ 2147483646 h 88"/>
              <a:gd name="T6" fmla="*/ 2147483646 w 149"/>
              <a:gd name="T7" fmla="*/ 0 h 88"/>
              <a:gd name="T8" fmla="*/ 2147483646 w 149"/>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9" h="88">
                <a:moveTo>
                  <a:pt x="149" y="76"/>
                </a:moveTo>
                <a:lnTo>
                  <a:pt x="128" y="88"/>
                </a:lnTo>
                <a:lnTo>
                  <a:pt x="0" y="12"/>
                </a:lnTo>
                <a:lnTo>
                  <a:pt x="21" y="0"/>
                </a:lnTo>
                <a:lnTo>
                  <a:pt x="149"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 name="Freeform 621">
            <a:extLst>
              <a:ext uri="{FF2B5EF4-FFF2-40B4-BE49-F238E27FC236}">
                <a16:creationId xmlns:a16="http://schemas.microsoft.com/office/drawing/2014/main" id="{9A2C1ADC-592D-4661-68D1-A12A37971C8C}"/>
              </a:ext>
            </a:extLst>
          </p:cNvPr>
          <p:cNvSpPr>
            <a:spLocks/>
          </p:cNvSpPr>
          <p:nvPr userDrawn="1"/>
        </p:nvSpPr>
        <p:spPr bwMode="auto">
          <a:xfrm>
            <a:off x="3889375" y="4733925"/>
            <a:ext cx="234950" cy="139700"/>
          </a:xfrm>
          <a:custGeom>
            <a:avLst/>
            <a:gdLst>
              <a:gd name="T0" fmla="*/ 2147483646 w 148"/>
              <a:gd name="T1" fmla="*/ 2147483646 h 88"/>
              <a:gd name="T2" fmla="*/ 2147483646 w 148"/>
              <a:gd name="T3" fmla="*/ 2147483646 h 88"/>
              <a:gd name="T4" fmla="*/ 0 w 148"/>
              <a:gd name="T5" fmla="*/ 2147483646 h 88"/>
              <a:gd name="T6" fmla="*/ 2147483646 w 148"/>
              <a:gd name="T7" fmla="*/ 0 h 88"/>
              <a:gd name="T8" fmla="*/ 2147483646 w 148"/>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88">
                <a:moveTo>
                  <a:pt x="148" y="76"/>
                </a:moveTo>
                <a:lnTo>
                  <a:pt x="127" y="88"/>
                </a:lnTo>
                <a:lnTo>
                  <a:pt x="0" y="12"/>
                </a:lnTo>
                <a:lnTo>
                  <a:pt x="21" y="0"/>
                </a:lnTo>
                <a:lnTo>
                  <a:pt x="148"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 name="Freeform 622">
            <a:extLst>
              <a:ext uri="{FF2B5EF4-FFF2-40B4-BE49-F238E27FC236}">
                <a16:creationId xmlns:a16="http://schemas.microsoft.com/office/drawing/2014/main" id="{79AEF9B3-DB73-E0D4-9B8B-AC42EECE1C9A}"/>
              </a:ext>
            </a:extLst>
          </p:cNvPr>
          <p:cNvSpPr>
            <a:spLocks/>
          </p:cNvSpPr>
          <p:nvPr userDrawn="1"/>
        </p:nvSpPr>
        <p:spPr bwMode="auto">
          <a:xfrm>
            <a:off x="3736975" y="4819650"/>
            <a:ext cx="236538" cy="139700"/>
          </a:xfrm>
          <a:custGeom>
            <a:avLst/>
            <a:gdLst>
              <a:gd name="T0" fmla="*/ 2147483646 w 149"/>
              <a:gd name="T1" fmla="*/ 2147483646 h 88"/>
              <a:gd name="T2" fmla="*/ 2147483646 w 149"/>
              <a:gd name="T3" fmla="*/ 2147483646 h 88"/>
              <a:gd name="T4" fmla="*/ 0 w 149"/>
              <a:gd name="T5" fmla="*/ 2147483646 h 88"/>
              <a:gd name="T6" fmla="*/ 2147483646 w 149"/>
              <a:gd name="T7" fmla="*/ 0 h 88"/>
              <a:gd name="T8" fmla="*/ 2147483646 w 149"/>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9" h="88">
                <a:moveTo>
                  <a:pt x="149" y="76"/>
                </a:moveTo>
                <a:lnTo>
                  <a:pt x="128" y="88"/>
                </a:lnTo>
                <a:lnTo>
                  <a:pt x="0" y="12"/>
                </a:lnTo>
                <a:lnTo>
                  <a:pt x="21" y="0"/>
                </a:lnTo>
                <a:lnTo>
                  <a:pt x="149"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 name="Freeform 623">
            <a:extLst>
              <a:ext uri="{FF2B5EF4-FFF2-40B4-BE49-F238E27FC236}">
                <a16:creationId xmlns:a16="http://schemas.microsoft.com/office/drawing/2014/main" id="{035ABEF2-5004-2836-873F-4E16996D77FA}"/>
              </a:ext>
            </a:extLst>
          </p:cNvPr>
          <p:cNvSpPr>
            <a:spLocks/>
          </p:cNvSpPr>
          <p:nvPr userDrawn="1"/>
        </p:nvSpPr>
        <p:spPr bwMode="auto">
          <a:xfrm>
            <a:off x="3662363" y="4862513"/>
            <a:ext cx="236537" cy="139700"/>
          </a:xfrm>
          <a:custGeom>
            <a:avLst/>
            <a:gdLst>
              <a:gd name="T0" fmla="*/ 2147483646 w 149"/>
              <a:gd name="T1" fmla="*/ 2147483646 h 88"/>
              <a:gd name="T2" fmla="*/ 2147483646 w 149"/>
              <a:gd name="T3" fmla="*/ 2147483646 h 88"/>
              <a:gd name="T4" fmla="*/ 0 w 149"/>
              <a:gd name="T5" fmla="*/ 2147483646 h 88"/>
              <a:gd name="T6" fmla="*/ 2147483646 w 149"/>
              <a:gd name="T7" fmla="*/ 0 h 88"/>
              <a:gd name="T8" fmla="*/ 2147483646 w 149"/>
              <a:gd name="T9" fmla="*/ 2147483646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9" h="88">
                <a:moveTo>
                  <a:pt x="149" y="76"/>
                </a:moveTo>
                <a:lnTo>
                  <a:pt x="128" y="88"/>
                </a:lnTo>
                <a:lnTo>
                  <a:pt x="0" y="12"/>
                </a:lnTo>
                <a:lnTo>
                  <a:pt x="21" y="0"/>
                </a:lnTo>
                <a:lnTo>
                  <a:pt x="149" y="76"/>
                </a:lnTo>
                <a:close/>
              </a:path>
            </a:pathLst>
          </a:custGeom>
          <a:solidFill>
            <a:srgbClr val="EA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 name="Freeform 624">
            <a:extLst>
              <a:ext uri="{FF2B5EF4-FFF2-40B4-BE49-F238E27FC236}">
                <a16:creationId xmlns:a16="http://schemas.microsoft.com/office/drawing/2014/main" id="{C45073A3-C815-40E1-F1F1-E53EC3711EF7}"/>
              </a:ext>
            </a:extLst>
          </p:cNvPr>
          <p:cNvSpPr>
            <a:spLocks noEditPoints="1"/>
          </p:cNvSpPr>
          <p:nvPr userDrawn="1"/>
        </p:nvSpPr>
        <p:spPr bwMode="auto">
          <a:xfrm>
            <a:off x="3379788" y="4522788"/>
            <a:ext cx="1111250" cy="644525"/>
          </a:xfrm>
          <a:custGeom>
            <a:avLst/>
            <a:gdLst>
              <a:gd name="T0" fmla="*/ 2147483646 w 700"/>
              <a:gd name="T1" fmla="*/ 2147483646 h 406"/>
              <a:gd name="T2" fmla="*/ 2147483646 w 700"/>
              <a:gd name="T3" fmla="*/ 2147483646 h 406"/>
              <a:gd name="T4" fmla="*/ 2147483646 w 700"/>
              <a:gd name="T5" fmla="*/ 2147483646 h 406"/>
              <a:gd name="T6" fmla="*/ 2147483646 w 700"/>
              <a:gd name="T7" fmla="*/ 2147483646 h 406"/>
              <a:gd name="T8" fmla="*/ 2147483646 w 700"/>
              <a:gd name="T9" fmla="*/ 2147483646 h 406"/>
              <a:gd name="T10" fmla="*/ 2147483646 w 700"/>
              <a:gd name="T11" fmla="*/ 2147483646 h 406"/>
              <a:gd name="T12" fmla="*/ 2147483646 w 700"/>
              <a:gd name="T13" fmla="*/ 2147483646 h 406"/>
              <a:gd name="T14" fmla="*/ 2147483646 w 700"/>
              <a:gd name="T15" fmla="*/ 2147483646 h 406"/>
              <a:gd name="T16" fmla="*/ 2147483646 w 700"/>
              <a:gd name="T17" fmla="*/ 2147483646 h 406"/>
              <a:gd name="T18" fmla="*/ 2147483646 w 700"/>
              <a:gd name="T19" fmla="*/ 2147483646 h 406"/>
              <a:gd name="T20" fmla="*/ 2147483646 w 700"/>
              <a:gd name="T21" fmla="*/ 2147483646 h 406"/>
              <a:gd name="T22" fmla="*/ 2147483646 w 700"/>
              <a:gd name="T23" fmla="*/ 2147483646 h 406"/>
              <a:gd name="T24" fmla="*/ 2147483646 w 700"/>
              <a:gd name="T25" fmla="*/ 2147483646 h 406"/>
              <a:gd name="T26" fmla="*/ 2147483646 w 700"/>
              <a:gd name="T27" fmla="*/ 2147483646 h 406"/>
              <a:gd name="T28" fmla="*/ 2147483646 w 700"/>
              <a:gd name="T29" fmla="*/ 2147483646 h 406"/>
              <a:gd name="T30" fmla="*/ 2147483646 w 700"/>
              <a:gd name="T31" fmla="*/ 2147483646 h 406"/>
              <a:gd name="T32" fmla="*/ 2147483646 w 700"/>
              <a:gd name="T33" fmla="*/ 2147483646 h 406"/>
              <a:gd name="T34" fmla="*/ 2147483646 w 700"/>
              <a:gd name="T35" fmla="*/ 2147483646 h 406"/>
              <a:gd name="T36" fmla="*/ 2147483646 w 700"/>
              <a:gd name="T37" fmla="*/ 2147483646 h 406"/>
              <a:gd name="T38" fmla="*/ 2147483646 w 700"/>
              <a:gd name="T39" fmla="*/ 2147483646 h 406"/>
              <a:gd name="T40" fmla="*/ 2147483646 w 700"/>
              <a:gd name="T41" fmla="*/ 2147483646 h 4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0" h="406">
                <a:moveTo>
                  <a:pt x="684" y="128"/>
                </a:moveTo>
                <a:cubicBezTo>
                  <a:pt x="478" y="9"/>
                  <a:pt x="478" y="9"/>
                  <a:pt x="478" y="9"/>
                </a:cubicBezTo>
                <a:cubicBezTo>
                  <a:pt x="462" y="0"/>
                  <a:pt x="438" y="0"/>
                  <a:pt x="422" y="9"/>
                </a:cubicBezTo>
                <a:cubicBezTo>
                  <a:pt x="16" y="245"/>
                  <a:pt x="16" y="245"/>
                  <a:pt x="16" y="245"/>
                </a:cubicBezTo>
                <a:cubicBezTo>
                  <a:pt x="0" y="254"/>
                  <a:pt x="0" y="268"/>
                  <a:pt x="16" y="277"/>
                </a:cubicBezTo>
                <a:cubicBezTo>
                  <a:pt x="222" y="397"/>
                  <a:pt x="222" y="397"/>
                  <a:pt x="222" y="397"/>
                </a:cubicBezTo>
                <a:cubicBezTo>
                  <a:pt x="238" y="406"/>
                  <a:pt x="263" y="406"/>
                  <a:pt x="278" y="397"/>
                </a:cubicBezTo>
                <a:cubicBezTo>
                  <a:pt x="685" y="160"/>
                  <a:pt x="685" y="160"/>
                  <a:pt x="685" y="160"/>
                </a:cubicBezTo>
                <a:cubicBezTo>
                  <a:pt x="700" y="151"/>
                  <a:pt x="700" y="137"/>
                  <a:pt x="684" y="128"/>
                </a:cubicBezTo>
                <a:close/>
                <a:moveTo>
                  <a:pt x="512" y="59"/>
                </a:moveTo>
                <a:cubicBezTo>
                  <a:pt x="513" y="57"/>
                  <a:pt x="516" y="56"/>
                  <a:pt x="518" y="57"/>
                </a:cubicBezTo>
                <a:cubicBezTo>
                  <a:pt x="592" y="101"/>
                  <a:pt x="592" y="101"/>
                  <a:pt x="592" y="101"/>
                </a:cubicBezTo>
                <a:cubicBezTo>
                  <a:pt x="595" y="102"/>
                  <a:pt x="595" y="105"/>
                  <a:pt x="594" y="107"/>
                </a:cubicBezTo>
                <a:cubicBezTo>
                  <a:pt x="593" y="109"/>
                  <a:pt x="590" y="110"/>
                  <a:pt x="588" y="109"/>
                </a:cubicBezTo>
                <a:cubicBezTo>
                  <a:pt x="514" y="66"/>
                  <a:pt x="514" y="66"/>
                  <a:pt x="514" y="66"/>
                </a:cubicBezTo>
                <a:cubicBezTo>
                  <a:pt x="511" y="64"/>
                  <a:pt x="511" y="61"/>
                  <a:pt x="512" y="59"/>
                </a:cubicBezTo>
                <a:close/>
                <a:moveTo>
                  <a:pt x="299" y="357"/>
                </a:moveTo>
                <a:cubicBezTo>
                  <a:pt x="84" y="233"/>
                  <a:pt x="84" y="233"/>
                  <a:pt x="84" y="233"/>
                </a:cubicBezTo>
                <a:cubicBezTo>
                  <a:pt x="417" y="39"/>
                  <a:pt x="417" y="39"/>
                  <a:pt x="417" y="39"/>
                </a:cubicBezTo>
                <a:cubicBezTo>
                  <a:pt x="632" y="164"/>
                  <a:pt x="632" y="164"/>
                  <a:pt x="632" y="164"/>
                </a:cubicBezTo>
                <a:lnTo>
                  <a:pt x="299" y="357"/>
                </a:lnTo>
                <a:close/>
              </a:path>
            </a:pathLst>
          </a:custGeom>
          <a:solidFill>
            <a:srgbClr val="514C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标题 1"/>
          <p:cNvSpPr>
            <a:spLocks noGrp="1"/>
          </p:cNvSpPr>
          <p:nvPr>
            <p:ph type="ctrTitle"/>
          </p:nvPr>
        </p:nvSpPr>
        <p:spPr>
          <a:xfrm>
            <a:off x="6389688" y="2043113"/>
            <a:ext cx="5426076" cy="1621509"/>
          </a:xfrm>
        </p:spPr>
        <p:txBody>
          <a:bodyPr>
            <a:normAutofit/>
          </a:bodyPr>
          <a:lstStyle>
            <a:lvl1pPr marL="0" indent="0" algn="l">
              <a:buFont typeface="Arial" panose="020B0604020202020204" pitchFamily="34" charset="0"/>
              <a:buNone/>
              <a:defRPr sz="3200">
                <a:solidFill>
                  <a:schemeClr val="tx1"/>
                </a:solidFill>
              </a:defRPr>
            </a:lvl1pPr>
          </a:lstStyle>
          <a:p>
            <a:r>
              <a:rPr lang="en-US" altLang="zh-CN"/>
              <a:t>Click to edit Master title style</a:t>
            </a:r>
            <a:endParaRPr lang="zh-CN" altLang="en-US" dirty="0"/>
          </a:p>
        </p:txBody>
      </p:sp>
      <p:sp>
        <p:nvSpPr>
          <p:cNvPr id="14" name="文本占位符 62"/>
          <p:cNvSpPr>
            <a:spLocks noGrp="1"/>
          </p:cNvSpPr>
          <p:nvPr>
            <p:ph type="body" sz="quarter" idx="17"/>
          </p:nvPr>
        </p:nvSpPr>
        <p:spPr>
          <a:xfrm>
            <a:off x="6389688" y="4038478"/>
            <a:ext cx="5426076" cy="310871"/>
          </a:xfrm>
        </p:spPr>
        <p:txBody>
          <a:bodyPr rtlCol="0">
            <a:normAutofit/>
          </a:bodyPr>
          <a:lstStyle>
            <a:lvl1pPr marL="228589" marR="0" indent="-228589"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lang="zh-CN" altLang="en-US" sz="1600" smtClean="0">
                <a:solidFill>
                  <a:schemeClr val="tx1"/>
                </a:solidFill>
              </a:defRPr>
            </a:lvl1pPr>
            <a:lvl2pPr>
              <a:defRPr lang="zh-CN" altLang="en-US" sz="2000" smtClean="0"/>
            </a:lvl2pPr>
            <a:lvl3pPr>
              <a:defRPr lang="zh-CN" altLang="en-US" sz="1800" smtClean="0"/>
            </a:lvl3pPr>
            <a:lvl4pPr>
              <a:defRPr lang="zh-CN" altLang="en-US" sz="1600" smtClean="0"/>
            </a:lvl4pPr>
            <a:lvl5pPr>
              <a:defRPr lang="zh-CN" altLang="en-US" sz="1600"/>
            </a:lvl5pPr>
          </a:lstStyle>
          <a:p>
            <a:pPr lvl="0"/>
            <a:r>
              <a:rPr lang="en-US" altLang="zh-CN"/>
              <a:t>Click to edit Master text styles</a:t>
            </a:r>
          </a:p>
        </p:txBody>
      </p:sp>
      <p:sp>
        <p:nvSpPr>
          <p:cNvPr id="15" name="文本占位符 62"/>
          <p:cNvSpPr>
            <a:spLocks noGrp="1"/>
          </p:cNvSpPr>
          <p:nvPr>
            <p:ph type="body" sz="quarter" idx="18"/>
          </p:nvPr>
        </p:nvSpPr>
        <p:spPr>
          <a:xfrm>
            <a:off x="6389688" y="4349349"/>
            <a:ext cx="5426076" cy="310871"/>
          </a:xfrm>
        </p:spPr>
        <p:txBody>
          <a:bodyPr rtlCol="0">
            <a:normAutofit/>
          </a:bodyPr>
          <a:lstStyle>
            <a:lvl1pPr marL="0" indent="0" algn="l">
              <a:buNone/>
              <a:defRPr lang="zh-CN" altLang="en-US" sz="1600" smtClean="0">
                <a:solidFill>
                  <a:schemeClr val="tx1"/>
                </a:solidFill>
              </a:defRPr>
            </a:lvl1pPr>
            <a:lvl2pPr>
              <a:defRPr lang="zh-CN" altLang="en-US" sz="2000" smtClean="0"/>
            </a:lvl2pPr>
            <a:lvl3pPr>
              <a:defRPr lang="zh-CN" altLang="en-US" sz="1800" smtClean="0"/>
            </a:lvl3pPr>
            <a:lvl4pPr>
              <a:defRPr lang="zh-CN" altLang="en-US" sz="1600" smtClean="0"/>
            </a:lvl4pPr>
            <a:lvl5pPr>
              <a:defRPr lang="zh-CN" altLang="en-US" sz="1600"/>
            </a:lvl5pPr>
          </a:lstStyle>
          <a:p>
            <a:pPr lvl="0"/>
            <a:r>
              <a:rPr lang="en-US" altLang="zh-CN"/>
              <a:t>Click to edit Master text styles</a:t>
            </a:r>
          </a:p>
        </p:txBody>
      </p:sp>
    </p:spTree>
    <p:extLst>
      <p:ext uri="{BB962C8B-B14F-4D97-AF65-F5344CB8AC3E}">
        <p14:creationId xmlns:p14="http://schemas.microsoft.com/office/powerpoint/2010/main" val="1281850872"/>
      </p:ext>
    </p:extLst>
  </p:cSld>
  <p:clrMapOvr>
    <a:overrideClrMapping bg1="lt1" tx1="dk1" bg2="lt2" tx2="dk2" accent1="accent1" accent2="accent2" accent3="accent3" accent4="accent4" accent5="accent5" accent6="accent6" hlink="hlink" folHlink="folHlink"/>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AA369C8-7829-22CA-06A2-A83BE2BB083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C1DD0AD-A579-3D3D-1467-CADFCB246DC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F5D00D3-E1A4-CE07-45A8-63749C7FAD15}"/>
              </a:ext>
            </a:extLst>
          </p:cNvPr>
          <p:cNvSpPr>
            <a:spLocks noGrp="1" noChangeArrowheads="1"/>
          </p:cNvSpPr>
          <p:nvPr>
            <p:ph type="sldNum" sz="quarter" idx="12"/>
          </p:nvPr>
        </p:nvSpPr>
        <p:spPr>
          <a:ln/>
        </p:spPr>
        <p:txBody>
          <a:bodyPr/>
          <a:lstStyle>
            <a:lvl1pPr>
              <a:defRPr/>
            </a:lvl1pPr>
          </a:lstStyle>
          <a:p>
            <a:pPr>
              <a:defRPr/>
            </a:pPr>
            <a:fld id="{04E859BD-8761-DB4A-A6F1-EE7224E564B5}" type="slidenum">
              <a:rPr lang="en-US" altLang="en-US"/>
              <a:pPr>
                <a:defRPr/>
              </a:pPr>
              <a:t>‹#›</a:t>
            </a:fld>
            <a:endParaRPr lang="en-US" altLang="en-US"/>
          </a:p>
        </p:txBody>
      </p:sp>
    </p:spTree>
    <p:extLst>
      <p:ext uri="{BB962C8B-B14F-4D97-AF65-F5344CB8AC3E}">
        <p14:creationId xmlns:p14="http://schemas.microsoft.com/office/powerpoint/2010/main" val="3052097902"/>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BC598100-CE7C-E4F0-C669-C3D4E8F1149C}"/>
              </a:ext>
            </a:extLst>
          </p:cNvPr>
          <p:cNvSpPr>
            <a:spLocks noGrp="1"/>
          </p:cNvSpPr>
          <p:nvPr>
            <p:ph type="dt" sz="half" idx="10"/>
          </p:nvPr>
        </p:nvSpPr>
        <p:spPr/>
        <p:txBody>
          <a:bodyPr/>
          <a:lstStyle>
            <a:lvl1pPr defTabSz="914400" eaLnBrk="0" hangingPunct="0">
              <a:defRPr/>
            </a:lvl1pPr>
          </a:lstStyle>
          <a:p>
            <a:pPr>
              <a:defRPr/>
            </a:pPr>
            <a:fld id="{ECD2BD3E-A206-AC45-9772-0520F4D1511E}"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4A79E678-8F28-546D-3188-CD7FD3636322}"/>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9B2C1DD7-CD99-1745-B855-669A44748566}"/>
              </a:ext>
            </a:extLst>
          </p:cNvPr>
          <p:cNvSpPr>
            <a:spLocks noGrp="1"/>
          </p:cNvSpPr>
          <p:nvPr>
            <p:ph type="sldNum" sz="quarter" idx="12"/>
          </p:nvPr>
        </p:nvSpPr>
        <p:spPr/>
        <p:txBody>
          <a:bodyPr/>
          <a:lstStyle>
            <a:lvl1pPr defTabSz="914400" eaLnBrk="0" hangingPunct="0">
              <a:defRPr/>
            </a:lvl1pPr>
          </a:lstStyle>
          <a:p>
            <a:pPr>
              <a:defRPr/>
            </a:pPr>
            <a:fld id="{DDC4BFB8-BBAA-7C44-8A01-907C07150296}" type="slidenum">
              <a:rPr lang="en-US" altLang="en-US"/>
              <a:pPr>
                <a:defRPr/>
              </a:pPr>
              <a:t>‹#›</a:t>
            </a:fld>
            <a:endParaRPr lang="en-US" altLang="en-US"/>
          </a:p>
        </p:txBody>
      </p:sp>
    </p:spTree>
    <p:extLst>
      <p:ext uri="{BB962C8B-B14F-4D97-AF65-F5344CB8AC3E}">
        <p14:creationId xmlns:p14="http://schemas.microsoft.com/office/powerpoint/2010/main" val="174512951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6DDB71-8EA2-609C-D77D-9BDC78FF8A87}"/>
              </a:ext>
            </a:extLst>
          </p:cNvPr>
          <p:cNvSpPr>
            <a:spLocks noGrp="1"/>
          </p:cNvSpPr>
          <p:nvPr>
            <p:ph type="dt" sz="half" idx="10"/>
          </p:nvPr>
        </p:nvSpPr>
        <p:spPr/>
        <p:txBody>
          <a:bodyPr/>
          <a:lstStyle>
            <a:lvl1pPr defTabSz="914400" eaLnBrk="0" hangingPunct="0">
              <a:defRPr/>
            </a:lvl1pPr>
          </a:lstStyle>
          <a:p>
            <a:pPr>
              <a:defRPr/>
            </a:pPr>
            <a:fld id="{A684CCC7-6ECB-EB4B-9A7B-FB50C1FABA0F}"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271C3B88-A729-97F9-2311-82CE467C7848}"/>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92653F17-C666-57E3-9019-FABDC98121EA}"/>
              </a:ext>
            </a:extLst>
          </p:cNvPr>
          <p:cNvSpPr>
            <a:spLocks noGrp="1"/>
          </p:cNvSpPr>
          <p:nvPr>
            <p:ph type="sldNum" sz="quarter" idx="12"/>
          </p:nvPr>
        </p:nvSpPr>
        <p:spPr/>
        <p:txBody>
          <a:bodyPr/>
          <a:lstStyle>
            <a:lvl1pPr defTabSz="914400" eaLnBrk="0" hangingPunct="0">
              <a:defRPr/>
            </a:lvl1pPr>
          </a:lstStyle>
          <a:p>
            <a:pPr>
              <a:defRPr/>
            </a:pPr>
            <a:fld id="{20157CE9-556F-8F4B-9B33-E3B29E7ED511}" type="slidenum">
              <a:rPr lang="en-US" altLang="en-US"/>
              <a:pPr>
                <a:defRPr/>
              </a:pPr>
              <a:t>‹#›</a:t>
            </a:fld>
            <a:endParaRPr lang="en-US" altLang="en-US"/>
          </a:p>
        </p:txBody>
      </p:sp>
    </p:spTree>
    <p:extLst>
      <p:ext uri="{BB962C8B-B14F-4D97-AF65-F5344CB8AC3E}">
        <p14:creationId xmlns:p14="http://schemas.microsoft.com/office/powerpoint/2010/main" val="96940361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A0FF965-5323-D30B-5FA7-E84A57604C37}"/>
              </a:ext>
            </a:extLst>
          </p:cNvPr>
          <p:cNvSpPr>
            <a:spLocks noGrp="1"/>
          </p:cNvSpPr>
          <p:nvPr>
            <p:ph type="dt" sz="half" idx="10"/>
          </p:nvPr>
        </p:nvSpPr>
        <p:spPr/>
        <p:txBody>
          <a:bodyPr/>
          <a:lstStyle>
            <a:lvl1pPr defTabSz="914400" eaLnBrk="0" hangingPunct="0">
              <a:defRPr/>
            </a:lvl1pPr>
          </a:lstStyle>
          <a:p>
            <a:pPr>
              <a:defRPr/>
            </a:pPr>
            <a:fld id="{37E81DC7-925A-1F45-96FD-EFD61585EF30}"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74A80825-E2F6-AA0A-E274-1395B786CEF9}"/>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824FA721-B040-8D6F-DAFC-131943F2CE3D}"/>
              </a:ext>
            </a:extLst>
          </p:cNvPr>
          <p:cNvSpPr>
            <a:spLocks noGrp="1"/>
          </p:cNvSpPr>
          <p:nvPr>
            <p:ph type="sldNum" sz="quarter" idx="12"/>
          </p:nvPr>
        </p:nvSpPr>
        <p:spPr/>
        <p:txBody>
          <a:bodyPr/>
          <a:lstStyle>
            <a:lvl1pPr defTabSz="914400" eaLnBrk="0" hangingPunct="0">
              <a:defRPr/>
            </a:lvl1pPr>
          </a:lstStyle>
          <a:p>
            <a:pPr>
              <a:defRPr/>
            </a:pPr>
            <a:fld id="{2098D03A-F7A2-4D4D-B285-3019D72D24A6}" type="slidenum">
              <a:rPr lang="en-US" altLang="en-US"/>
              <a:pPr>
                <a:defRPr/>
              </a:pPr>
              <a:t>‹#›</a:t>
            </a:fld>
            <a:endParaRPr lang="en-US" altLang="en-US"/>
          </a:p>
        </p:txBody>
      </p:sp>
    </p:spTree>
    <p:extLst>
      <p:ext uri="{BB962C8B-B14F-4D97-AF65-F5344CB8AC3E}">
        <p14:creationId xmlns:p14="http://schemas.microsoft.com/office/powerpoint/2010/main" val="25701415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8BD4C67-608E-D257-FD86-2D93FFAA8BEC}"/>
              </a:ext>
            </a:extLst>
          </p:cNvPr>
          <p:cNvSpPr>
            <a:spLocks noGrp="1"/>
          </p:cNvSpPr>
          <p:nvPr>
            <p:ph type="dt" sz="half" idx="10"/>
          </p:nvPr>
        </p:nvSpPr>
        <p:spPr/>
        <p:txBody>
          <a:bodyPr/>
          <a:lstStyle>
            <a:lvl1pPr defTabSz="914400" eaLnBrk="0" hangingPunct="0">
              <a:defRPr/>
            </a:lvl1pPr>
          </a:lstStyle>
          <a:p>
            <a:pPr>
              <a:defRPr/>
            </a:pPr>
            <a:fld id="{7922CF98-E986-D347-8171-4EFAEF78B641}"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EC5108D9-94F8-AD38-345E-9095A45E5A5C}"/>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B04C096D-7D23-B77E-6729-C75342C64F0F}"/>
              </a:ext>
            </a:extLst>
          </p:cNvPr>
          <p:cNvSpPr>
            <a:spLocks noGrp="1"/>
          </p:cNvSpPr>
          <p:nvPr>
            <p:ph type="sldNum" sz="quarter" idx="12"/>
          </p:nvPr>
        </p:nvSpPr>
        <p:spPr/>
        <p:txBody>
          <a:bodyPr/>
          <a:lstStyle>
            <a:lvl1pPr defTabSz="914400" eaLnBrk="0" hangingPunct="0">
              <a:defRPr/>
            </a:lvl1pPr>
          </a:lstStyle>
          <a:p>
            <a:pPr>
              <a:defRPr/>
            </a:pPr>
            <a:fld id="{A7B657B9-0D91-7A40-880C-0C91FE41BC67}" type="slidenum">
              <a:rPr lang="en-US" altLang="en-US"/>
              <a:pPr>
                <a:defRPr/>
              </a:pPr>
              <a:t>‹#›</a:t>
            </a:fld>
            <a:endParaRPr lang="en-US" altLang="en-US"/>
          </a:p>
        </p:txBody>
      </p:sp>
    </p:spTree>
    <p:extLst>
      <p:ext uri="{BB962C8B-B14F-4D97-AF65-F5344CB8AC3E}">
        <p14:creationId xmlns:p14="http://schemas.microsoft.com/office/powerpoint/2010/main" val="294186048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EB9E69B-9887-D0E6-3CE4-85F20D0D9195}"/>
              </a:ext>
            </a:extLst>
          </p:cNvPr>
          <p:cNvSpPr>
            <a:spLocks noGrp="1"/>
          </p:cNvSpPr>
          <p:nvPr>
            <p:ph type="dt" sz="half" idx="10"/>
          </p:nvPr>
        </p:nvSpPr>
        <p:spPr/>
        <p:txBody>
          <a:bodyPr/>
          <a:lstStyle>
            <a:lvl1pPr defTabSz="914400" eaLnBrk="0" hangingPunct="0">
              <a:defRPr/>
            </a:lvl1pPr>
          </a:lstStyle>
          <a:p>
            <a:pPr>
              <a:defRPr/>
            </a:pPr>
            <a:fld id="{97CD8A4B-E721-3740-9BAA-DEB5F29815F7}" type="datetimeFigureOut">
              <a:rPr lang="en-US" altLang="en-US"/>
              <a:pPr>
                <a:defRPr/>
              </a:pPr>
              <a:t>1/8/24</a:t>
            </a:fld>
            <a:endParaRPr lang="en-US" altLang="en-US"/>
          </a:p>
        </p:txBody>
      </p:sp>
      <p:sp>
        <p:nvSpPr>
          <p:cNvPr id="8" name="Footer Placeholder 7">
            <a:extLst>
              <a:ext uri="{FF2B5EF4-FFF2-40B4-BE49-F238E27FC236}">
                <a16:creationId xmlns:a16="http://schemas.microsoft.com/office/drawing/2014/main" id="{F1D52DE5-B96A-E762-9A3A-4947864DF9A5}"/>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a:extLst>
              <a:ext uri="{FF2B5EF4-FFF2-40B4-BE49-F238E27FC236}">
                <a16:creationId xmlns:a16="http://schemas.microsoft.com/office/drawing/2014/main" id="{C9832E1C-252E-8B7F-6085-AF400D8DD4CD}"/>
              </a:ext>
            </a:extLst>
          </p:cNvPr>
          <p:cNvSpPr>
            <a:spLocks noGrp="1"/>
          </p:cNvSpPr>
          <p:nvPr>
            <p:ph type="sldNum" sz="quarter" idx="12"/>
          </p:nvPr>
        </p:nvSpPr>
        <p:spPr/>
        <p:txBody>
          <a:bodyPr/>
          <a:lstStyle>
            <a:lvl1pPr defTabSz="914400" eaLnBrk="0" hangingPunct="0">
              <a:defRPr/>
            </a:lvl1pPr>
          </a:lstStyle>
          <a:p>
            <a:pPr>
              <a:defRPr/>
            </a:pPr>
            <a:fld id="{9A717D37-90E1-E046-B2D2-26795052C6AF}" type="slidenum">
              <a:rPr lang="en-US" altLang="en-US"/>
              <a:pPr>
                <a:defRPr/>
              </a:pPr>
              <a:t>‹#›</a:t>
            </a:fld>
            <a:endParaRPr lang="en-US" altLang="en-US"/>
          </a:p>
        </p:txBody>
      </p:sp>
    </p:spTree>
    <p:extLst>
      <p:ext uri="{BB962C8B-B14F-4D97-AF65-F5344CB8AC3E}">
        <p14:creationId xmlns:p14="http://schemas.microsoft.com/office/powerpoint/2010/main" val="378322957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DDF0DAD-E4EB-6156-D29C-074382C34D8C}"/>
              </a:ext>
            </a:extLst>
          </p:cNvPr>
          <p:cNvSpPr>
            <a:spLocks noGrp="1"/>
          </p:cNvSpPr>
          <p:nvPr>
            <p:ph type="dt" sz="half" idx="10"/>
          </p:nvPr>
        </p:nvSpPr>
        <p:spPr/>
        <p:txBody>
          <a:bodyPr/>
          <a:lstStyle>
            <a:lvl1pPr defTabSz="914400" eaLnBrk="0" hangingPunct="0">
              <a:defRPr/>
            </a:lvl1pPr>
          </a:lstStyle>
          <a:p>
            <a:pPr>
              <a:defRPr/>
            </a:pPr>
            <a:fld id="{8E7AA15E-971D-374C-AE59-6412DE538C12}" type="datetimeFigureOut">
              <a:rPr lang="en-US" altLang="en-US"/>
              <a:pPr>
                <a:defRPr/>
              </a:pPr>
              <a:t>1/8/24</a:t>
            </a:fld>
            <a:endParaRPr lang="en-US" altLang="en-US"/>
          </a:p>
        </p:txBody>
      </p:sp>
      <p:sp>
        <p:nvSpPr>
          <p:cNvPr id="4" name="Footer Placeholder 3">
            <a:extLst>
              <a:ext uri="{FF2B5EF4-FFF2-40B4-BE49-F238E27FC236}">
                <a16:creationId xmlns:a16="http://schemas.microsoft.com/office/drawing/2014/main" id="{4544E4FD-0385-1B7F-88E9-22C11A77B1A7}"/>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a:extLst>
              <a:ext uri="{FF2B5EF4-FFF2-40B4-BE49-F238E27FC236}">
                <a16:creationId xmlns:a16="http://schemas.microsoft.com/office/drawing/2014/main" id="{92C3E0B1-1097-2A86-3140-E5BF02BC6209}"/>
              </a:ext>
            </a:extLst>
          </p:cNvPr>
          <p:cNvSpPr>
            <a:spLocks noGrp="1"/>
          </p:cNvSpPr>
          <p:nvPr>
            <p:ph type="sldNum" sz="quarter" idx="12"/>
          </p:nvPr>
        </p:nvSpPr>
        <p:spPr/>
        <p:txBody>
          <a:bodyPr/>
          <a:lstStyle>
            <a:lvl1pPr defTabSz="914400" eaLnBrk="0" hangingPunct="0">
              <a:defRPr/>
            </a:lvl1pPr>
          </a:lstStyle>
          <a:p>
            <a:pPr>
              <a:defRPr/>
            </a:pPr>
            <a:fld id="{0DA1D60F-15AF-114A-BE25-CE615FF91EF3}" type="slidenum">
              <a:rPr lang="en-US" altLang="en-US"/>
              <a:pPr>
                <a:defRPr/>
              </a:pPr>
              <a:t>‹#›</a:t>
            </a:fld>
            <a:endParaRPr lang="en-US" altLang="en-US"/>
          </a:p>
        </p:txBody>
      </p:sp>
    </p:spTree>
    <p:extLst>
      <p:ext uri="{BB962C8B-B14F-4D97-AF65-F5344CB8AC3E}">
        <p14:creationId xmlns:p14="http://schemas.microsoft.com/office/powerpoint/2010/main" val="382243551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32275AC-BD1E-F0FD-B8E4-DD83E59143D5}"/>
              </a:ext>
            </a:extLst>
          </p:cNvPr>
          <p:cNvSpPr>
            <a:spLocks noGrp="1"/>
          </p:cNvSpPr>
          <p:nvPr>
            <p:ph type="dt" sz="half" idx="10"/>
          </p:nvPr>
        </p:nvSpPr>
        <p:spPr/>
        <p:txBody>
          <a:bodyPr/>
          <a:lstStyle>
            <a:lvl1pPr defTabSz="914400" eaLnBrk="0" hangingPunct="0">
              <a:defRPr/>
            </a:lvl1pPr>
          </a:lstStyle>
          <a:p>
            <a:pPr>
              <a:defRPr/>
            </a:pPr>
            <a:fld id="{3561C901-CB9D-1943-A653-A3A2B9630748}" type="datetimeFigureOut">
              <a:rPr lang="en-US" altLang="en-US"/>
              <a:pPr>
                <a:defRPr/>
              </a:pPr>
              <a:t>1/8/24</a:t>
            </a:fld>
            <a:endParaRPr lang="en-US" altLang="en-US"/>
          </a:p>
        </p:txBody>
      </p:sp>
      <p:sp>
        <p:nvSpPr>
          <p:cNvPr id="3" name="Footer Placeholder 2">
            <a:extLst>
              <a:ext uri="{FF2B5EF4-FFF2-40B4-BE49-F238E27FC236}">
                <a16:creationId xmlns:a16="http://schemas.microsoft.com/office/drawing/2014/main" id="{32AF2E58-7F43-6451-7120-07D83FF42594}"/>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a:extLst>
              <a:ext uri="{FF2B5EF4-FFF2-40B4-BE49-F238E27FC236}">
                <a16:creationId xmlns:a16="http://schemas.microsoft.com/office/drawing/2014/main" id="{9AFB545F-3947-DB59-45E5-38C405D9CB15}"/>
              </a:ext>
            </a:extLst>
          </p:cNvPr>
          <p:cNvSpPr>
            <a:spLocks noGrp="1"/>
          </p:cNvSpPr>
          <p:nvPr>
            <p:ph type="sldNum" sz="quarter" idx="12"/>
          </p:nvPr>
        </p:nvSpPr>
        <p:spPr/>
        <p:txBody>
          <a:bodyPr/>
          <a:lstStyle>
            <a:lvl1pPr defTabSz="914400" eaLnBrk="0" hangingPunct="0">
              <a:defRPr/>
            </a:lvl1pPr>
          </a:lstStyle>
          <a:p>
            <a:pPr>
              <a:defRPr/>
            </a:pPr>
            <a:fld id="{BE659D5B-5933-3C4D-9C78-73A1D78F8A12}" type="slidenum">
              <a:rPr lang="en-US" altLang="en-US"/>
              <a:pPr>
                <a:defRPr/>
              </a:pPr>
              <a:t>‹#›</a:t>
            </a:fld>
            <a:endParaRPr lang="en-US" altLang="en-US"/>
          </a:p>
        </p:txBody>
      </p:sp>
    </p:spTree>
    <p:extLst>
      <p:ext uri="{BB962C8B-B14F-4D97-AF65-F5344CB8AC3E}">
        <p14:creationId xmlns:p14="http://schemas.microsoft.com/office/powerpoint/2010/main" val="276280046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8A3A6AC8-97A1-882D-8F37-1D2A69FBDBE5}"/>
              </a:ext>
            </a:extLst>
          </p:cNvPr>
          <p:cNvSpPr>
            <a:spLocks noGrp="1"/>
          </p:cNvSpPr>
          <p:nvPr>
            <p:ph type="dt" sz="half" idx="10"/>
          </p:nvPr>
        </p:nvSpPr>
        <p:spPr/>
        <p:txBody>
          <a:bodyPr/>
          <a:lstStyle>
            <a:lvl1pPr defTabSz="914400" eaLnBrk="0" hangingPunct="0">
              <a:defRPr/>
            </a:lvl1pPr>
          </a:lstStyle>
          <a:p>
            <a:pPr>
              <a:defRPr/>
            </a:pPr>
            <a:fld id="{320E98AC-3861-BF44-8278-E3C4E11D5CBE}"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30D2149E-15F9-C18A-E039-64E2968166C5}"/>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C5554AA0-AB22-6104-5576-19ADF7144054}"/>
              </a:ext>
            </a:extLst>
          </p:cNvPr>
          <p:cNvSpPr>
            <a:spLocks noGrp="1"/>
          </p:cNvSpPr>
          <p:nvPr>
            <p:ph type="sldNum" sz="quarter" idx="12"/>
          </p:nvPr>
        </p:nvSpPr>
        <p:spPr/>
        <p:txBody>
          <a:bodyPr/>
          <a:lstStyle>
            <a:lvl1pPr defTabSz="914400" eaLnBrk="0" hangingPunct="0">
              <a:defRPr/>
            </a:lvl1pPr>
          </a:lstStyle>
          <a:p>
            <a:pPr>
              <a:defRPr/>
            </a:pPr>
            <a:fld id="{365A8527-DF39-004B-AEB1-58E46CA9295D}" type="slidenum">
              <a:rPr lang="en-US" altLang="en-US"/>
              <a:pPr>
                <a:defRPr/>
              </a:pPr>
              <a:t>‹#›</a:t>
            </a:fld>
            <a:endParaRPr lang="en-US" altLang="en-US"/>
          </a:p>
        </p:txBody>
      </p:sp>
    </p:spTree>
    <p:extLst>
      <p:ext uri="{BB962C8B-B14F-4D97-AF65-F5344CB8AC3E}">
        <p14:creationId xmlns:p14="http://schemas.microsoft.com/office/powerpoint/2010/main" val="237141550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B83C054E-F3F6-06BD-9A7B-3CBDEE1D574F}"/>
              </a:ext>
            </a:extLst>
          </p:cNvPr>
          <p:cNvSpPr>
            <a:spLocks noGrp="1"/>
          </p:cNvSpPr>
          <p:nvPr>
            <p:ph type="dt" sz="half" idx="10"/>
          </p:nvPr>
        </p:nvSpPr>
        <p:spPr/>
        <p:txBody>
          <a:bodyPr/>
          <a:lstStyle>
            <a:lvl1pPr defTabSz="914400" eaLnBrk="0" hangingPunct="0">
              <a:defRPr/>
            </a:lvl1pPr>
          </a:lstStyle>
          <a:p>
            <a:pPr>
              <a:defRPr/>
            </a:pPr>
            <a:fld id="{80ACBE69-8FCB-104A-8064-4ACD4005D104}"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FB66AE23-740E-8B0D-69B7-E4652F21A996}"/>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66779B44-6B04-D259-63DB-708750F869CD}"/>
              </a:ext>
            </a:extLst>
          </p:cNvPr>
          <p:cNvSpPr>
            <a:spLocks noGrp="1"/>
          </p:cNvSpPr>
          <p:nvPr>
            <p:ph type="sldNum" sz="quarter" idx="12"/>
          </p:nvPr>
        </p:nvSpPr>
        <p:spPr/>
        <p:txBody>
          <a:bodyPr/>
          <a:lstStyle>
            <a:lvl1pPr defTabSz="914400" eaLnBrk="0" hangingPunct="0">
              <a:defRPr/>
            </a:lvl1pPr>
          </a:lstStyle>
          <a:p>
            <a:pPr>
              <a:defRPr/>
            </a:pPr>
            <a:fld id="{B1D6F98F-EB02-A84D-9798-DE1151085990}" type="slidenum">
              <a:rPr lang="en-US" altLang="en-US"/>
              <a:pPr>
                <a:defRPr/>
              </a:pPr>
              <a:t>‹#›</a:t>
            </a:fld>
            <a:endParaRPr lang="en-US" altLang="en-US"/>
          </a:p>
        </p:txBody>
      </p:sp>
    </p:spTree>
    <p:extLst>
      <p:ext uri="{BB962C8B-B14F-4D97-AF65-F5344CB8AC3E}">
        <p14:creationId xmlns:p14="http://schemas.microsoft.com/office/powerpoint/2010/main" val="282271067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4E3EC7F-D1A4-D939-F718-B01579B21D14}"/>
              </a:ext>
            </a:extLst>
          </p:cNvPr>
          <p:cNvSpPr>
            <a:spLocks noGrp="1"/>
          </p:cNvSpPr>
          <p:nvPr>
            <p:ph type="dt" sz="half" idx="10"/>
          </p:nvPr>
        </p:nvSpPr>
        <p:spPr/>
        <p:txBody>
          <a:bodyPr/>
          <a:lstStyle>
            <a:lvl1pPr defTabSz="914400" eaLnBrk="0" hangingPunct="0">
              <a:defRPr/>
            </a:lvl1pPr>
          </a:lstStyle>
          <a:p>
            <a:pPr>
              <a:defRPr/>
            </a:pPr>
            <a:fld id="{1E80B088-2473-664E-9BFF-90254A942D87}"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67249F4A-0F15-8754-462F-A160283DFDE9}"/>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0D4CD950-7FEF-A173-61C6-354F62975E84}"/>
              </a:ext>
            </a:extLst>
          </p:cNvPr>
          <p:cNvSpPr>
            <a:spLocks noGrp="1"/>
          </p:cNvSpPr>
          <p:nvPr>
            <p:ph type="sldNum" sz="quarter" idx="12"/>
          </p:nvPr>
        </p:nvSpPr>
        <p:spPr/>
        <p:txBody>
          <a:bodyPr/>
          <a:lstStyle>
            <a:lvl1pPr defTabSz="914400" eaLnBrk="0" hangingPunct="0">
              <a:defRPr/>
            </a:lvl1pPr>
          </a:lstStyle>
          <a:p>
            <a:pPr>
              <a:defRPr/>
            </a:pPr>
            <a:fld id="{D9D691EF-C9FB-5244-8ADA-53833DC1D3CE}" type="slidenum">
              <a:rPr lang="en-US" altLang="en-US"/>
              <a:pPr>
                <a:defRPr/>
              </a:pPr>
              <a:t>‹#›</a:t>
            </a:fld>
            <a:endParaRPr lang="en-US" altLang="en-US"/>
          </a:p>
        </p:txBody>
      </p:sp>
    </p:spTree>
    <p:extLst>
      <p:ext uri="{BB962C8B-B14F-4D97-AF65-F5344CB8AC3E}">
        <p14:creationId xmlns:p14="http://schemas.microsoft.com/office/powerpoint/2010/main" val="117556277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46BEA92E-72C6-73B5-E28F-7D6C6AF301C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024EC3F-F4B9-592B-62BA-1E84A247A83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FB08960-481C-9E50-101E-FEF1B617B66F}"/>
              </a:ext>
            </a:extLst>
          </p:cNvPr>
          <p:cNvSpPr>
            <a:spLocks noGrp="1" noChangeArrowheads="1"/>
          </p:cNvSpPr>
          <p:nvPr>
            <p:ph type="sldNum" sz="quarter" idx="12"/>
          </p:nvPr>
        </p:nvSpPr>
        <p:spPr>
          <a:ln/>
        </p:spPr>
        <p:txBody>
          <a:bodyPr/>
          <a:lstStyle>
            <a:lvl1pPr>
              <a:defRPr/>
            </a:lvl1pPr>
          </a:lstStyle>
          <a:p>
            <a:pPr>
              <a:defRPr/>
            </a:pPr>
            <a:fld id="{6DBCC94C-AA8A-3542-AC79-A119F57CDD46}" type="slidenum">
              <a:rPr lang="en-US" altLang="en-US"/>
              <a:pPr>
                <a:defRPr/>
              </a:pPr>
              <a:t>‹#›</a:t>
            </a:fld>
            <a:endParaRPr lang="en-US" altLang="en-US"/>
          </a:p>
        </p:txBody>
      </p:sp>
    </p:spTree>
    <p:extLst>
      <p:ext uri="{BB962C8B-B14F-4D97-AF65-F5344CB8AC3E}">
        <p14:creationId xmlns:p14="http://schemas.microsoft.com/office/powerpoint/2010/main" val="235461230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2F0A6D2-317F-DA42-983E-76D7A7F75E68}"/>
              </a:ext>
            </a:extLst>
          </p:cNvPr>
          <p:cNvSpPr>
            <a:spLocks noGrp="1"/>
          </p:cNvSpPr>
          <p:nvPr>
            <p:ph type="dt" sz="half" idx="10"/>
          </p:nvPr>
        </p:nvSpPr>
        <p:spPr/>
        <p:txBody>
          <a:bodyPr/>
          <a:lstStyle>
            <a:lvl1pPr defTabSz="914400" eaLnBrk="0" hangingPunct="0">
              <a:defRPr/>
            </a:lvl1pPr>
          </a:lstStyle>
          <a:p>
            <a:pPr>
              <a:defRPr/>
            </a:pPr>
            <a:fld id="{1C82DE45-2B9D-324D-85FF-D698E1351AEE}"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D2B90777-4B73-6447-50E7-A7C2F91CE22F}"/>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613301B6-9F1A-D38D-69C0-D13CE72AB2B6}"/>
              </a:ext>
            </a:extLst>
          </p:cNvPr>
          <p:cNvSpPr>
            <a:spLocks noGrp="1"/>
          </p:cNvSpPr>
          <p:nvPr>
            <p:ph type="sldNum" sz="quarter" idx="12"/>
          </p:nvPr>
        </p:nvSpPr>
        <p:spPr/>
        <p:txBody>
          <a:bodyPr/>
          <a:lstStyle>
            <a:lvl1pPr defTabSz="914400" eaLnBrk="0" hangingPunct="0">
              <a:defRPr/>
            </a:lvl1pPr>
          </a:lstStyle>
          <a:p>
            <a:pPr>
              <a:defRPr/>
            </a:pPr>
            <a:fld id="{57B6190F-3CFF-8043-B737-4B7FD14861BE}" type="slidenum">
              <a:rPr lang="en-US" altLang="en-US"/>
              <a:pPr>
                <a:defRPr/>
              </a:pPr>
              <a:t>‹#›</a:t>
            </a:fld>
            <a:endParaRPr lang="en-US" altLang="en-US"/>
          </a:p>
        </p:txBody>
      </p:sp>
    </p:spTree>
    <p:extLst>
      <p:ext uri="{BB962C8B-B14F-4D97-AF65-F5344CB8AC3E}">
        <p14:creationId xmlns:p14="http://schemas.microsoft.com/office/powerpoint/2010/main" val="320505057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8B6A7DA-4918-B0DB-88C0-DE2D16537B4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E523E8E-684A-1480-4B5E-239EB282AE5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393BDF9-1DF9-BFC2-B1B7-ECB392FC7DDC}"/>
              </a:ext>
            </a:extLst>
          </p:cNvPr>
          <p:cNvSpPr>
            <a:spLocks noGrp="1" noChangeArrowheads="1"/>
          </p:cNvSpPr>
          <p:nvPr>
            <p:ph type="sldNum" sz="quarter" idx="12"/>
          </p:nvPr>
        </p:nvSpPr>
        <p:spPr>
          <a:ln/>
        </p:spPr>
        <p:txBody>
          <a:bodyPr/>
          <a:lstStyle>
            <a:lvl1pPr>
              <a:defRPr/>
            </a:lvl1pPr>
          </a:lstStyle>
          <a:p>
            <a:fld id="{FDC93C42-B091-2643-80C4-9A2B27D8719E}" type="slidenum">
              <a:rPr lang="en-US" altLang="en-US"/>
              <a:pPr/>
              <a:t>‹#›</a:t>
            </a:fld>
            <a:endParaRPr lang="en-US" altLang="en-US"/>
          </a:p>
        </p:txBody>
      </p:sp>
    </p:spTree>
    <p:extLst>
      <p:ext uri="{BB962C8B-B14F-4D97-AF65-F5344CB8AC3E}">
        <p14:creationId xmlns:p14="http://schemas.microsoft.com/office/powerpoint/2010/main" val="227613887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AA4B678-DC09-354B-D910-EB4033CB566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4A53D7A-4354-69E2-A688-344ADA93DC8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ED16515-523B-C1C8-6C00-CF0381FCE0F2}"/>
              </a:ext>
            </a:extLst>
          </p:cNvPr>
          <p:cNvSpPr>
            <a:spLocks noGrp="1" noChangeArrowheads="1"/>
          </p:cNvSpPr>
          <p:nvPr>
            <p:ph type="sldNum" sz="quarter" idx="12"/>
          </p:nvPr>
        </p:nvSpPr>
        <p:spPr>
          <a:ln/>
        </p:spPr>
        <p:txBody>
          <a:bodyPr/>
          <a:lstStyle>
            <a:lvl1pPr>
              <a:defRPr/>
            </a:lvl1pPr>
          </a:lstStyle>
          <a:p>
            <a:fld id="{C4F2183C-BAC3-BA41-94F0-FA0898B17E3E}" type="slidenum">
              <a:rPr lang="en-US" altLang="en-US"/>
              <a:pPr/>
              <a:t>‹#›</a:t>
            </a:fld>
            <a:endParaRPr lang="en-US" altLang="en-US"/>
          </a:p>
        </p:txBody>
      </p:sp>
    </p:spTree>
    <p:extLst>
      <p:ext uri="{BB962C8B-B14F-4D97-AF65-F5344CB8AC3E}">
        <p14:creationId xmlns:p14="http://schemas.microsoft.com/office/powerpoint/2010/main" val="18987613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9C2ADF18-1B98-1B22-3A52-5AA93EFBE6E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E46BAD7-2A82-F4D7-2EBE-79753D3361C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65D8BC1-2193-CB29-15AB-9B3E70B2A811}"/>
              </a:ext>
            </a:extLst>
          </p:cNvPr>
          <p:cNvSpPr>
            <a:spLocks noGrp="1" noChangeArrowheads="1"/>
          </p:cNvSpPr>
          <p:nvPr>
            <p:ph type="sldNum" sz="quarter" idx="12"/>
          </p:nvPr>
        </p:nvSpPr>
        <p:spPr>
          <a:ln/>
        </p:spPr>
        <p:txBody>
          <a:bodyPr/>
          <a:lstStyle>
            <a:lvl1pPr>
              <a:defRPr/>
            </a:lvl1pPr>
          </a:lstStyle>
          <a:p>
            <a:fld id="{18385908-2974-DC42-9AB5-6FC8078D3EF0}" type="slidenum">
              <a:rPr lang="en-US" altLang="en-US"/>
              <a:pPr/>
              <a:t>‹#›</a:t>
            </a:fld>
            <a:endParaRPr lang="en-US" altLang="en-US"/>
          </a:p>
        </p:txBody>
      </p:sp>
    </p:spTree>
    <p:extLst>
      <p:ext uri="{BB962C8B-B14F-4D97-AF65-F5344CB8AC3E}">
        <p14:creationId xmlns:p14="http://schemas.microsoft.com/office/powerpoint/2010/main" val="295575211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92A82A08-C2E7-4491-8DA3-EE45BFC370B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A9CD192F-B397-B03B-23B5-4722FA4D44F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E96EB491-626E-FA60-CF57-7AB614FE40B5}"/>
              </a:ext>
            </a:extLst>
          </p:cNvPr>
          <p:cNvSpPr>
            <a:spLocks noGrp="1" noChangeArrowheads="1"/>
          </p:cNvSpPr>
          <p:nvPr>
            <p:ph type="sldNum" sz="quarter" idx="12"/>
          </p:nvPr>
        </p:nvSpPr>
        <p:spPr>
          <a:ln/>
        </p:spPr>
        <p:txBody>
          <a:bodyPr/>
          <a:lstStyle>
            <a:lvl1pPr>
              <a:defRPr/>
            </a:lvl1pPr>
          </a:lstStyle>
          <a:p>
            <a:fld id="{94EFE29A-8154-EF49-B926-93ED1EDDE621}" type="slidenum">
              <a:rPr lang="en-US" altLang="en-US"/>
              <a:pPr/>
              <a:t>‹#›</a:t>
            </a:fld>
            <a:endParaRPr lang="en-US" altLang="en-US"/>
          </a:p>
        </p:txBody>
      </p:sp>
    </p:spTree>
    <p:extLst>
      <p:ext uri="{BB962C8B-B14F-4D97-AF65-F5344CB8AC3E}">
        <p14:creationId xmlns:p14="http://schemas.microsoft.com/office/powerpoint/2010/main" val="192772593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CA805DD-1CD5-E55F-7C74-01C2C6F69731}"/>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B35FDA01-1F14-BD3E-2466-DEB98BD1A3E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277483DD-5D43-2EF9-124E-868EA8934388}"/>
              </a:ext>
            </a:extLst>
          </p:cNvPr>
          <p:cNvSpPr>
            <a:spLocks noGrp="1" noChangeArrowheads="1"/>
          </p:cNvSpPr>
          <p:nvPr>
            <p:ph type="sldNum" sz="quarter" idx="12"/>
          </p:nvPr>
        </p:nvSpPr>
        <p:spPr>
          <a:ln/>
        </p:spPr>
        <p:txBody>
          <a:bodyPr/>
          <a:lstStyle>
            <a:lvl1pPr>
              <a:defRPr/>
            </a:lvl1pPr>
          </a:lstStyle>
          <a:p>
            <a:fld id="{98D1BBB4-8B68-2C4B-B8D8-6A0E83AF8E99}" type="slidenum">
              <a:rPr lang="en-US" altLang="en-US"/>
              <a:pPr/>
              <a:t>‹#›</a:t>
            </a:fld>
            <a:endParaRPr lang="en-US" altLang="en-US"/>
          </a:p>
        </p:txBody>
      </p:sp>
    </p:spTree>
    <p:extLst>
      <p:ext uri="{BB962C8B-B14F-4D97-AF65-F5344CB8AC3E}">
        <p14:creationId xmlns:p14="http://schemas.microsoft.com/office/powerpoint/2010/main" val="387792080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57268BF-19E9-F179-7AF7-12898C2D468A}"/>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375558D8-737A-6803-7F87-C4CB6D4BB63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A02114F6-6B03-D7E8-7DDC-347690CEDD92}"/>
              </a:ext>
            </a:extLst>
          </p:cNvPr>
          <p:cNvSpPr>
            <a:spLocks noGrp="1" noChangeArrowheads="1"/>
          </p:cNvSpPr>
          <p:nvPr>
            <p:ph type="sldNum" sz="quarter" idx="12"/>
          </p:nvPr>
        </p:nvSpPr>
        <p:spPr>
          <a:ln/>
        </p:spPr>
        <p:txBody>
          <a:bodyPr/>
          <a:lstStyle>
            <a:lvl1pPr>
              <a:defRPr/>
            </a:lvl1pPr>
          </a:lstStyle>
          <a:p>
            <a:fld id="{8A01B479-8274-4343-8192-E829AE7B3F42}" type="slidenum">
              <a:rPr lang="en-US" altLang="en-US"/>
              <a:pPr/>
              <a:t>‹#›</a:t>
            </a:fld>
            <a:endParaRPr lang="en-US" altLang="en-US"/>
          </a:p>
        </p:txBody>
      </p:sp>
    </p:spTree>
    <p:extLst>
      <p:ext uri="{BB962C8B-B14F-4D97-AF65-F5344CB8AC3E}">
        <p14:creationId xmlns:p14="http://schemas.microsoft.com/office/powerpoint/2010/main" val="290020146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9AAF7558-3516-A673-EA70-902592ECC716}"/>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992BA9FE-9A3A-7096-1EB1-FEAAB188A54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0F81AEEB-867D-EC4E-2E7F-A5DCE6EF036C}"/>
              </a:ext>
            </a:extLst>
          </p:cNvPr>
          <p:cNvSpPr>
            <a:spLocks noGrp="1" noChangeArrowheads="1"/>
          </p:cNvSpPr>
          <p:nvPr>
            <p:ph type="sldNum" sz="quarter" idx="12"/>
          </p:nvPr>
        </p:nvSpPr>
        <p:spPr>
          <a:ln/>
        </p:spPr>
        <p:txBody>
          <a:bodyPr/>
          <a:lstStyle>
            <a:lvl1pPr>
              <a:defRPr/>
            </a:lvl1pPr>
          </a:lstStyle>
          <a:p>
            <a:fld id="{0924CDC2-4094-F44B-8D95-71120DDDE8AC}" type="slidenum">
              <a:rPr lang="en-US" altLang="en-US"/>
              <a:pPr/>
              <a:t>‹#›</a:t>
            </a:fld>
            <a:endParaRPr lang="en-US" altLang="en-US"/>
          </a:p>
        </p:txBody>
      </p:sp>
    </p:spTree>
    <p:extLst>
      <p:ext uri="{BB962C8B-B14F-4D97-AF65-F5344CB8AC3E}">
        <p14:creationId xmlns:p14="http://schemas.microsoft.com/office/powerpoint/2010/main" val="371087938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A28434F-C279-E38D-2734-9B74E35E2A7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A6091AA-932E-7C90-11D0-61FF7612D59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C1D8FFF5-C710-7330-20E6-01EC1FA33004}"/>
              </a:ext>
            </a:extLst>
          </p:cNvPr>
          <p:cNvSpPr>
            <a:spLocks noGrp="1" noChangeArrowheads="1"/>
          </p:cNvSpPr>
          <p:nvPr>
            <p:ph type="sldNum" sz="quarter" idx="12"/>
          </p:nvPr>
        </p:nvSpPr>
        <p:spPr>
          <a:ln/>
        </p:spPr>
        <p:txBody>
          <a:bodyPr/>
          <a:lstStyle>
            <a:lvl1pPr>
              <a:defRPr/>
            </a:lvl1pPr>
          </a:lstStyle>
          <a:p>
            <a:fld id="{4036C2F7-7D77-FF4A-A014-8DB32889C75A}" type="slidenum">
              <a:rPr lang="en-US" altLang="en-US"/>
              <a:pPr/>
              <a:t>‹#›</a:t>
            </a:fld>
            <a:endParaRPr lang="en-US" altLang="en-US"/>
          </a:p>
        </p:txBody>
      </p:sp>
    </p:spTree>
    <p:extLst>
      <p:ext uri="{BB962C8B-B14F-4D97-AF65-F5344CB8AC3E}">
        <p14:creationId xmlns:p14="http://schemas.microsoft.com/office/powerpoint/2010/main" val="226691885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2A6E2066-B85E-CE97-461A-0183379E3CD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AA3815E1-4A15-9C29-76A9-34B61CEC817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A105CA4-D612-7A8D-9498-DE863E364DCA}"/>
              </a:ext>
            </a:extLst>
          </p:cNvPr>
          <p:cNvSpPr>
            <a:spLocks noGrp="1" noChangeArrowheads="1"/>
          </p:cNvSpPr>
          <p:nvPr>
            <p:ph type="sldNum" sz="quarter" idx="12"/>
          </p:nvPr>
        </p:nvSpPr>
        <p:spPr>
          <a:ln/>
        </p:spPr>
        <p:txBody>
          <a:bodyPr/>
          <a:lstStyle>
            <a:lvl1pPr>
              <a:defRPr/>
            </a:lvl1pPr>
          </a:lstStyle>
          <a:p>
            <a:fld id="{E007B30C-F7DF-EB4C-ABC0-2CB0652AE205}" type="slidenum">
              <a:rPr lang="en-US" altLang="en-US"/>
              <a:pPr/>
              <a:t>‹#›</a:t>
            </a:fld>
            <a:endParaRPr lang="en-US" altLang="en-US"/>
          </a:p>
        </p:txBody>
      </p:sp>
    </p:spTree>
    <p:extLst>
      <p:ext uri="{BB962C8B-B14F-4D97-AF65-F5344CB8AC3E}">
        <p14:creationId xmlns:p14="http://schemas.microsoft.com/office/powerpoint/2010/main" val="280933769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41A2A2B-8B1C-0FDF-852B-DB338F3416B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F2CE00A-519E-2B8C-E280-B3CD1CDC0CF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83340A2-59CF-E526-AAF8-74FD92C05A1E}"/>
              </a:ext>
            </a:extLst>
          </p:cNvPr>
          <p:cNvSpPr>
            <a:spLocks noGrp="1" noChangeArrowheads="1"/>
          </p:cNvSpPr>
          <p:nvPr>
            <p:ph type="sldNum" sz="quarter" idx="12"/>
          </p:nvPr>
        </p:nvSpPr>
        <p:spPr>
          <a:ln/>
        </p:spPr>
        <p:txBody>
          <a:bodyPr/>
          <a:lstStyle>
            <a:lvl1pPr>
              <a:defRPr/>
            </a:lvl1pPr>
          </a:lstStyle>
          <a:p>
            <a:pPr>
              <a:defRPr/>
            </a:pPr>
            <a:fld id="{16582406-B917-2B40-B760-A44773F90EE6}" type="slidenum">
              <a:rPr lang="en-US" altLang="en-US"/>
              <a:pPr>
                <a:defRPr/>
              </a:pPr>
              <a:t>‹#›</a:t>
            </a:fld>
            <a:endParaRPr lang="en-US" altLang="en-US"/>
          </a:p>
        </p:txBody>
      </p:sp>
    </p:spTree>
    <p:extLst>
      <p:ext uri="{BB962C8B-B14F-4D97-AF65-F5344CB8AC3E}">
        <p14:creationId xmlns:p14="http://schemas.microsoft.com/office/powerpoint/2010/main" val="400598073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55ECE7E-FE4C-11A4-758B-8E647CB4F35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F551AF2-E209-7D25-7ECF-3081945C113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6D3A013-B5B8-2EC3-563D-A6C2213CE930}"/>
              </a:ext>
            </a:extLst>
          </p:cNvPr>
          <p:cNvSpPr>
            <a:spLocks noGrp="1" noChangeArrowheads="1"/>
          </p:cNvSpPr>
          <p:nvPr>
            <p:ph type="sldNum" sz="quarter" idx="12"/>
          </p:nvPr>
        </p:nvSpPr>
        <p:spPr>
          <a:ln/>
        </p:spPr>
        <p:txBody>
          <a:bodyPr/>
          <a:lstStyle>
            <a:lvl1pPr>
              <a:defRPr/>
            </a:lvl1pPr>
          </a:lstStyle>
          <a:p>
            <a:fld id="{FA963228-DA23-E64B-89F1-D708F3BE0907}" type="slidenum">
              <a:rPr lang="en-US" altLang="en-US"/>
              <a:pPr/>
              <a:t>‹#›</a:t>
            </a:fld>
            <a:endParaRPr lang="en-US" altLang="en-US"/>
          </a:p>
        </p:txBody>
      </p:sp>
    </p:spTree>
    <p:extLst>
      <p:ext uri="{BB962C8B-B14F-4D97-AF65-F5344CB8AC3E}">
        <p14:creationId xmlns:p14="http://schemas.microsoft.com/office/powerpoint/2010/main" val="290942650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CF79D8B-4CA5-B24E-7A53-3EF29752594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1119CEB-6982-5089-71DD-5B72A32C31C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DE29F7C-C4B9-FDCF-A496-5D4B8E09DB67}"/>
              </a:ext>
            </a:extLst>
          </p:cNvPr>
          <p:cNvSpPr>
            <a:spLocks noGrp="1" noChangeArrowheads="1"/>
          </p:cNvSpPr>
          <p:nvPr>
            <p:ph type="sldNum" sz="quarter" idx="12"/>
          </p:nvPr>
        </p:nvSpPr>
        <p:spPr>
          <a:ln/>
        </p:spPr>
        <p:txBody>
          <a:bodyPr/>
          <a:lstStyle>
            <a:lvl1pPr>
              <a:defRPr/>
            </a:lvl1pPr>
          </a:lstStyle>
          <a:p>
            <a:fld id="{9ED6A305-A28D-504F-8186-78EE0993788E}" type="slidenum">
              <a:rPr lang="en-US" altLang="en-US"/>
              <a:pPr/>
              <a:t>‹#›</a:t>
            </a:fld>
            <a:endParaRPr lang="en-US" altLang="en-US"/>
          </a:p>
        </p:txBody>
      </p:sp>
    </p:spTree>
    <p:extLst>
      <p:ext uri="{BB962C8B-B14F-4D97-AF65-F5344CB8AC3E}">
        <p14:creationId xmlns:p14="http://schemas.microsoft.com/office/powerpoint/2010/main" val="6879471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914400" y="609600"/>
            <a:ext cx="10363200" cy="1143000"/>
          </a:xfrm>
        </p:spPr>
        <p:txBody>
          <a:bodyPr/>
          <a:lstStyle/>
          <a:p>
            <a:r>
              <a:rPr lang="en-US"/>
              <a:t>Click to edit Master title style</a:t>
            </a:r>
          </a:p>
        </p:txBody>
      </p:sp>
      <p:sp>
        <p:nvSpPr>
          <p:cNvPr id="3" name="Text Placeholder 2"/>
          <p:cNvSpPr>
            <a:spLocks noGrp="1"/>
          </p:cNvSpPr>
          <p:nvPr>
            <p:ph type="body" sz="half" idx="1"/>
          </p:nvPr>
        </p:nvSpPr>
        <p:spPr>
          <a:xfrm>
            <a:off x="914400" y="1981200"/>
            <a:ext cx="508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6197600" y="1981200"/>
            <a:ext cx="5080000" cy="4114800"/>
          </a:xfrm>
        </p:spPr>
        <p:txBody>
          <a:bodyPr/>
          <a:lstStyle/>
          <a:p>
            <a:pPr lvl="0"/>
            <a:endParaRPr lang="en-US" noProof="0"/>
          </a:p>
        </p:txBody>
      </p:sp>
      <p:sp>
        <p:nvSpPr>
          <p:cNvPr id="5" name="Rectangle 4">
            <a:extLst>
              <a:ext uri="{FF2B5EF4-FFF2-40B4-BE49-F238E27FC236}">
                <a16:creationId xmlns:a16="http://schemas.microsoft.com/office/drawing/2014/main" id="{476C45E8-F239-81B9-2038-F7D2963196A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1E8F918-D9A6-13E4-54E4-30BDCACB139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352E38D8-AF10-5D4C-D3FC-E4AB0A618647}"/>
              </a:ext>
            </a:extLst>
          </p:cNvPr>
          <p:cNvSpPr>
            <a:spLocks noGrp="1" noChangeArrowheads="1"/>
          </p:cNvSpPr>
          <p:nvPr>
            <p:ph type="sldNum" sz="quarter" idx="12"/>
          </p:nvPr>
        </p:nvSpPr>
        <p:spPr>
          <a:ln/>
        </p:spPr>
        <p:txBody>
          <a:bodyPr/>
          <a:lstStyle>
            <a:lvl1pPr>
              <a:defRPr/>
            </a:lvl1pPr>
          </a:lstStyle>
          <a:p>
            <a:pPr>
              <a:defRPr/>
            </a:pPr>
            <a:fld id="{C85C46DE-2825-F14C-BCFE-08C1DBBDADF8}" type="slidenum">
              <a:rPr lang="en-US" altLang="en-US"/>
              <a:pPr>
                <a:defRPr/>
              </a:pPr>
              <a:t>‹#›</a:t>
            </a:fld>
            <a:endParaRPr lang="en-US" altLang="en-US"/>
          </a:p>
        </p:txBody>
      </p:sp>
    </p:spTree>
    <p:extLst>
      <p:ext uri="{BB962C8B-B14F-4D97-AF65-F5344CB8AC3E}">
        <p14:creationId xmlns:p14="http://schemas.microsoft.com/office/powerpoint/2010/main" val="331621080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2"/>
        <p:cNvGrpSpPr/>
        <p:nvPr/>
      </p:nvGrpSpPr>
      <p:grpSpPr>
        <a:xfrm>
          <a:off x="0" y="0"/>
          <a:ext cx="0" cy="0"/>
          <a:chOff x="0" y="0"/>
          <a:chExt cx="0" cy="0"/>
        </a:xfrm>
      </p:grpSpPr>
      <p:sp>
        <p:nvSpPr>
          <p:cNvPr id="223" name="Google Shape;223;g1f42e129512_0_125"/>
          <p:cNvSpPr txBox="1">
            <a:spLocks noGrp="1"/>
          </p:cNvSpPr>
          <p:nvPr>
            <p:ph type="title"/>
          </p:nvPr>
        </p:nvSpPr>
        <p:spPr>
          <a:xfrm>
            <a:off x="415600" y="593367"/>
            <a:ext cx="11360700" cy="763500"/>
          </a:xfrm>
          <a:prstGeom prst="rect">
            <a:avLst/>
          </a:prstGeom>
          <a:noFill/>
          <a:ln>
            <a:noFill/>
          </a:ln>
        </p:spPr>
        <p:txBody>
          <a:bodyPr spcFirstLastPara="1" wrap="square" lIns="121900" tIns="121900" rIns="121900" bIns="121900" anchor="t" anchorCtr="0">
            <a:normAutofit/>
          </a:bodyPr>
          <a:lstStyle>
            <a:lvl1pPr lvl="0" algn="l" rtl="0">
              <a:lnSpc>
                <a:spcPct val="100000"/>
              </a:lnSpc>
              <a:spcBef>
                <a:spcPts val="0"/>
              </a:spcBef>
              <a:spcAft>
                <a:spcPts val="0"/>
              </a:spcAft>
              <a:buSzPts val="3700"/>
              <a:buNone/>
              <a:defRPr/>
            </a:lvl1pPr>
            <a:lvl2pPr lvl="1" algn="l" rtl="0">
              <a:lnSpc>
                <a:spcPct val="100000"/>
              </a:lnSpc>
              <a:spcBef>
                <a:spcPts val="0"/>
              </a:spcBef>
              <a:spcAft>
                <a:spcPts val="0"/>
              </a:spcAft>
              <a:buSzPts val="3700"/>
              <a:buNone/>
              <a:defRPr/>
            </a:lvl2pPr>
            <a:lvl3pPr lvl="2" algn="l" rtl="0">
              <a:lnSpc>
                <a:spcPct val="100000"/>
              </a:lnSpc>
              <a:spcBef>
                <a:spcPts val="0"/>
              </a:spcBef>
              <a:spcAft>
                <a:spcPts val="0"/>
              </a:spcAft>
              <a:buSzPts val="3700"/>
              <a:buNone/>
              <a:defRPr/>
            </a:lvl3pPr>
            <a:lvl4pPr lvl="3" algn="l" rtl="0">
              <a:lnSpc>
                <a:spcPct val="100000"/>
              </a:lnSpc>
              <a:spcBef>
                <a:spcPts val="0"/>
              </a:spcBef>
              <a:spcAft>
                <a:spcPts val="0"/>
              </a:spcAft>
              <a:buSzPts val="3700"/>
              <a:buNone/>
              <a:defRPr/>
            </a:lvl4pPr>
            <a:lvl5pPr lvl="4" algn="l" rtl="0">
              <a:lnSpc>
                <a:spcPct val="100000"/>
              </a:lnSpc>
              <a:spcBef>
                <a:spcPts val="0"/>
              </a:spcBef>
              <a:spcAft>
                <a:spcPts val="0"/>
              </a:spcAft>
              <a:buSzPts val="3700"/>
              <a:buNone/>
              <a:defRPr/>
            </a:lvl5pPr>
            <a:lvl6pPr lvl="5" algn="l" rtl="0">
              <a:lnSpc>
                <a:spcPct val="100000"/>
              </a:lnSpc>
              <a:spcBef>
                <a:spcPts val="0"/>
              </a:spcBef>
              <a:spcAft>
                <a:spcPts val="0"/>
              </a:spcAft>
              <a:buSzPts val="3700"/>
              <a:buNone/>
              <a:defRPr/>
            </a:lvl6pPr>
            <a:lvl7pPr lvl="6" algn="l" rtl="0">
              <a:lnSpc>
                <a:spcPct val="100000"/>
              </a:lnSpc>
              <a:spcBef>
                <a:spcPts val="0"/>
              </a:spcBef>
              <a:spcAft>
                <a:spcPts val="0"/>
              </a:spcAft>
              <a:buSzPts val="3700"/>
              <a:buNone/>
              <a:defRPr/>
            </a:lvl7pPr>
            <a:lvl8pPr lvl="7" algn="l" rtl="0">
              <a:lnSpc>
                <a:spcPct val="100000"/>
              </a:lnSpc>
              <a:spcBef>
                <a:spcPts val="0"/>
              </a:spcBef>
              <a:spcAft>
                <a:spcPts val="0"/>
              </a:spcAft>
              <a:buSzPts val="3700"/>
              <a:buNone/>
              <a:defRPr/>
            </a:lvl8pPr>
            <a:lvl9pPr lvl="8" algn="l" rtl="0">
              <a:lnSpc>
                <a:spcPct val="100000"/>
              </a:lnSpc>
              <a:spcBef>
                <a:spcPts val="0"/>
              </a:spcBef>
              <a:spcAft>
                <a:spcPts val="0"/>
              </a:spcAft>
              <a:buSzPts val="3700"/>
              <a:buNone/>
              <a:defRPr/>
            </a:lvl9pPr>
          </a:lstStyle>
          <a:p>
            <a:endParaRPr/>
          </a:p>
        </p:txBody>
      </p:sp>
      <p:sp>
        <p:nvSpPr>
          <p:cNvPr id="224" name="Google Shape;224;g1f42e129512_0_125"/>
          <p:cNvSpPr txBox="1">
            <a:spLocks noGrp="1"/>
          </p:cNvSpPr>
          <p:nvPr>
            <p:ph type="sldNum" idx="12"/>
          </p:nvPr>
        </p:nvSpPr>
        <p:spPr>
          <a:xfrm>
            <a:off x="11296611" y="6217623"/>
            <a:ext cx="731700" cy="524700"/>
          </a:xfrm>
          <a:prstGeom prst="rect">
            <a:avLst/>
          </a:prstGeom>
          <a:noFill/>
          <a:ln>
            <a:noFill/>
          </a:ln>
        </p:spPr>
        <p:txBody>
          <a:bodyPr spcFirstLastPara="1" wrap="square" lIns="121900" tIns="121900" rIns="121900" bIns="121900" anchor="ctr" anchorCtr="0">
            <a:norm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GB"/>
              <a:t>‹#›</a:t>
            </a:fld>
            <a:endParaRPr/>
          </a:p>
        </p:txBody>
      </p:sp>
    </p:spTree>
    <p:extLst>
      <p:ext uri="{BB962C8B-B14F-4D97-AF65-F5344CB8AC3E}">
        <p14:creationId xmlns:p14="http://schemas.microsoft.com/office/powerpoint/2010/main" val="309696332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5"/>
        <p:cNvGrpSpPr/>
        <p:nvPr/>
      </p:nvGrpSpPr>
      <p:grpSpPr>
        <a:xfrm>
          <a:off x="0" y="0"/>
          <a:ext cx="0" cy="0"/>
          <a:chOff x="0" y="0"/>
          <a:chExt cx="0" cy="0"/>
        </a:xfrm>
      </p:grpSpPr>
      <p:sp>
        <p:nvSpPr>
          <p:cNvPr id="226" name="Google Shape;226;g1f42e129512_0_128"/>
          <p:cNvSpPr txBox="1">
            <a:spLocks noGrp="1"/>
          </p:cNvSpPr>
          <p:nvPr>
            <p:ph type="title"/>
          </p:nvPr>
        </p:nvSpPr>
        <p:spPr>
          <a:xfrm>
            <a:off x="415600" y="740800"/>
            <a:ext cx="3744000" cy="1007700"/>
          </a:xfrm>
          <a:prstGeom prst="rect">
            <a:avLst/>
          </a:prstGeom>
          <a:noFill/>
          <a:ln>
            <a:noFill/>
          </a:ln>
        </p:spPr>
        <p:txBody>
          <a:bodyPr spcFirstLastPara="1" wrap="square" lIns="121900" tIns="121900" rIns="121900" bIns="121900" anchor="b" anchorCtr="0">
            <a:normAutofit/>
          </a:bodyPr>
          <a:lstStyle>
            <a:lvl1pPr lvl="0" algn="l" rtl="0">
              <a:lnSpc>
                <a:spcPct val="100000"/>
              </a:lnSpc>
              <a:spcBef>
                <a:spcPts val="0"/>
              </a:spcBef>
              <a:spcAft>
                <a:spcPts val="0"/>
              </a:spcAft>
              <a:buSzPts val="3200"/>
              <a:buNone/>
              <a:defRPr sz="3200"/>
            </a:lvl1pPr>
            <a:lvl2pPr lvl="1" algn="l" rtl="0">
              <a:lnSpc>
                <a:spcPct val="100000"/>
              </a:lnSpc>
              <a:spcBef>
                <a:spcPts val="0"/>
              </a:spcBef>
              <a:spcAft>
                <a:spcPts val="0"/>
              </a:spcAft>
              <a:buSzPts val="3200"/>
              <a:buNone/>
              <a:defRPr sz="3200"/>
            </a:lvl2pPr>
            <a:lvl3pPr lvl="2" algn="l" rtl="0">
              <a:lnSpc>
                <a:spcPct val="100000"/>
              </a:lnSpc>
              <a:spcBef>
                <a:spcPts val="0"/>
              </a:spcBef>
              <a:spcAft>
                <a:spcPts val="0"/>
              </a:spcAft>
              <a:buSzPts val="3200"/>
              <a:buNone/>
              <a:defRPr sz="3200"/>
            </a:lvl3pPr>
            <a:lvl4pPr lvl="3" algn="l" rtl="0">
              <a:lnSpc>
                <a:spcPct val="100000"/>
              </a:lnSpc>
              <a:spcBef>
                <a:spcPts val="0"/>
              </a:spcBef>
              <a:spcAft>
                <a:spcPts val="0"/>
              </a:spcAft>
              <a:buSzPts val="3200"/>
              <a:buNone/>
              <a:defRPr sz="3200"/>
            </a:lvl4pPr>
            <a:lvl5pPr lvl="4" algn="l" rtl="0">
              <a:lnSpc>
                <a:spcPct val="100000"/>
              </a:lnSpc>
              <a:spcBef>
                <a:spcPts val="0"/>
              </a:spcBef>
              <a:spcAft>
                <a:spcPts val="0"/>
              </a:spcAft>
              <a:buSzPts val="3200"/>
              <a:buNone/>
              <a:defRPr sz="3200"/>
            </a:lvl5pPr>
            <a:lvl6pPr lvl="5" algn="l" rtl="0">
              <a:lnSpc>
                <a:spcPct val="100000"/>
              </a:lnSpc>
              <a:spcBef>
                <a:spcPts val="0"/>
              </a:spcBef>
              <a:spcAft>
                <a:spcPts val="0"/>
              </a:spcAft>
              <a:buSzPts val="3200"/>
              <a:buNone/>
              <a:defRPr sz="3200"/>
            </a:lvl6pPr>
            <a:lvl7pPr lvl="6" algn="l" rtl="0">
              <a:lnSpc>
                <a:spcPct val="100000"/>
              </a:lnSpc>
              <a:spcBef>
                <a:spcPts val="0"/>
              </a:spcBef>
              <a:spcAft>
                <a:spcPts val="0"/>
              </a:spcAft>
              <a:buSzPts val="3200"/>
              <a:buNone/>
              <a:defRPr sz="3200"/>
            </a:lvl7pPr>
            <a:lvl8pPr lvl="7" algn="l" rtl="0">
              <a:lnSpc>
                <a:spcPct val="100000"/>
              </a:lnSpc>
              <a:spcBef>
                <a:spcPts val="0"/>
              </a:spcBef>
              <a:spcAft>
                <a:spcPts val="0"/>
              </a:spcAft>
              <a:buSzPts val="3200"/>
              <a:buNone/>
              <a:defRPr sz="3200"/>
            </a:lvl8pPr>
            <a:lvl9pPr lvl="8" algn="l" rtl="0">
              <a:lnSpc>
                <a:spcPct val="100000"/>
              </a:lnSpc>
              <a:spcBef>
                <a:spcPts val="0"/>
              </a:spcBef>
              <a:spcAft>
                <a:spcPts val="0"/>
              </a:spcAft>
              <a:buSzPts val="3200"/>
              <a:buNone/>
              <a:defRPr sz="3200"/>
            </a:lvl9pPr>
          </a:lstStyle>
          <a:p>
            <a:endParaRPr/>
          </a:p>
        </p:txBody>
      </p:sp>
      <p:sp>
        <p:nvSpPr>
          <p:cNvPr id="227" name="Google Shape;227;g1f42e129512_0_128"/>
          <p:cNvSpPr txBox="1">
            <a:spLocks noGrp="1"/>
          </p:cNvSpPr>
          <p:nvPr>
            <p:ph type="body" idx="1"/>
          </p:nvPr>
        </p:nvSpPr>
        <p:spPr>
          <a:xfrm>
            <a:off x="415600" y="1852800"/>
            <a:ext cx="3744000" cy="4239300"/>
          </a:xfrm>
          <a:prstGeom prst="rect">
            <a:avLst/>
          </a:prstGeom>
          <a:noFill/>
          <a:ln>
            <a:noFill/>
          </a:ln>
        </p:spPr>
        <p:txBody>
          <a:bodyPr spcFirstLastPara="1" wrap="square" lIns="121900" tIns="121900" rIns="121900" bIns="121900" anchor="t" anchorCtr="0">
            <a:normAutofit/>
          </a:bodyPr>
          <a:lstStyle>
            <a:lvl1pPr marL="457200" lvl="0" indent="-330200" algn="l" rtl="0">
              <a:lnSpc>
                <a:spcPct val="115000"/>
              </a:lnSpc>
              <a:spcBef>
                <a:spcPts val="0"/>
              </a:spcBef>
              <a:spcAft>
                <a:spcPts val="0"/>
              </a:spcAft>
              <a:buSzPts val="1600"/>
              <a:buChar char="●"/>
              <a:defRPr sz="1600"/>
            </a:lvl1pPr>
            <a:lvl2pPr marL="914400" lvl="1" indent="-330200" algn="l" rtl="0">
              <a:lnSpc>
                <a:spcPct val="115000"/>
              </a:lnSpc>
              <a:spcBef>
                <a:spcPts val="0"/>
              </a:spcBef>
              <a:spcAft>
                <a:spcPts val="0"/>
              </a:spcAft>
              <a:buSzPts val="1600"/>
              <a:buChar char="○"/>
              <a:defRPr sz="1600"/>
            </a:lvl2pPr>
            <a:lvl3pPr marL="1371600" lvl="2" indent="-330200" algn="l" rtl="0">
              <a:lnSpc>
                <a:spcPct val="115000"/>
              </a:lnSpc>
              <a:spcBef>
                <a:spcPts val="0"/>
              </a:spcBef>
              <a:spcAft>
                <a:spcPts val="0"/>
              </a:spcAft>
              <a:buSzPts val="1600"/>
              <a:buChar char="■"/>
              <a:defRPr sz="1600"/>
            </a:lvl3pPr>
            <a:lvl4pPr marL="1828800" lvl="3" indent="-330200" algn="l" rtl="0">
              <a:lnSpc>
                <a:spcPct val="115000"/>
              </a:lnSpc>
              <a:spcBef>
                <a:spcPts val="0"/>
              </a:spcBef>
              <a:spcAft>
                <a:spcPts val="0"/>
              </a:spcAft>
              <a:buSzPts val="1600"/>
              <a:buChar char="●"/>
              <a:defRPr sz="1600"/>
            </a:lvl4pPr>
            <a:lvl5pPr marL="2286000" lvl="4" indent="-330200" algn="l" rtl="0">
              <a:lnSpc>
                <a:spcPct val="115000"/>
              </a:lnSpc>
              <a:spcBef>
                <a:spcPts val="0"/>
              </a:spcBef>
              <a:spcAft>
                <a:spcPts val="0"/>
              </a:spcAft>
              <a:buSzPts val="1600"/>
              <a:buChar char="○"/>
              <a:defRPr sz="1600"/>
            </a:lvl5pPr>
            <a:lvl6pPr marL="2743200" lvl="5" indent="-330200" algn="l" rtl="0">
              <a:lnSpc>
                <a:spcPct val="115000"/>
              </a:lnSpc>
              <a:spcBef>
                <a:spcPts val="0"/>
              </a:spcBef>
              <a:spcAft>
                <a:spcPts val="0"/>
              </a:spcAft>
              <a:buSzPts val="1600"/>
              <a:buChar char="■"/>
              <a:defRPr sz="1600"/>
            </a:lvl6pPr>
            <a:lvl7pPr marL="3200400" lvl="6" indent="-330200" algn="l" rtl="0">
              <a:lnSpc>
                <a:spcPct val="115000"/>
              </a:lnSpc>
              <a:spcBef>
                <a:spcPts val="0"/>
              </a:spcBef>
              <a:spcAft>
                <a:spcPts val="0"/>
              </a:spcAft>
              <a:buSzPts val="1600"/>
              <a:buChar char="●"/>
              <a:defRPr sz="1600"/>
            </a:lvl7pPr>
            <a:lvl8pPr marL="3657600" lvl="7" indent="-330200" algn="l" rtl="0">
              <a:lnSpc>
                <a:spcPct val="115000"/>
              </a:lnSpc>
              <a:spcBef>
                <a:spcPts val="0"/>
              </a:spcBef>
              <a:spcAft>
                <a:spcPts val="0"/>
              </a:spcAft>
              <a:buSzPts val="1600"/>
              <a:buChar char="○"/>
              <a:defRPr sz="1600"/>
            </a:lvl8pPr>
            <a:lvl9pPr marL="4114800" lvl="8" indent="-330200" algn="l" rtl="0">
              <a:lnSpc>
                <a:spcPct val="115000"/>
              </a:lnSpc>
              <a:spcBef>
                <a:spcPts val="0"/>
              </a:spcBef>
              <a:spcAft>
                <a:spcPts val="0"/>
              </a:spcAft>
              <a:buSzPts val="1600"/>
              <a:buChar char="■"/>
              <a:defRPr sz="1600"/>
            </a:lvl9pPr>
          </a:lstStyle>
          <a:p>
            <a:endParaRPr/>
          </a:p>
        </p:txBody>
      </p:sp>
      <p:sp>
        <p:nvSpPr>
          <p:cNvPr id="228" name="Google Shape;228;g1f42e129512_0_128"/>
          <p:cNvSpPr txBox="1">
            <a:spLocks noGrp="1"/>
          </p:cNvSpPr>
          <p:nvPr>
            <p:ph type="sldNum" idx="12"/>
          </p:nvPr>
        </p:nvSpPr>
        <p:spPr>
          <a:xfrm>
            <a:off x="11296611" y="6217623"/>
            <a:ext cx="731700" cy="524700"/>
          </a:xfrm>
          <a:prstGeom prst="rect">
            <a:avLst/>
          </a:prstGeom>
          <a:noFill/>
          <a:ln>
            <a:noFill/>
          </a:ln>
        </p:spPr>
        <p:txBody>
          <a:bodyPr spcFirstLastPara="1" wrap="square" lIns="121900" tIns="121900" rIns="121900" bIns="121900" anchor="ctr" anchorCtr="0">
            <a:norm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GB"/>
              <a:t>‹#›</a:t>
            </a:fld>
            <a:endParaRPr/>
          </a:p>
        </p:txBody>
      </p:sp>
    </p:spTree>
    <p:extLst>
      <p:ext uri="{BB962C8B-B14F-4D97-AF65-F5344CB8AC3E}">
        <p14:creationId xmlns:p14="http://schemas.microsoft.com/office/powerpoint/2010/main" val="121926188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29"/>
        <p:cNvGrpSpPr/>
        <p:nvPr/>
      </p:nvGrpSpPr>
      <p:grpSpPr>
        <a:xfrm>
          <a:off x="0" y="0"/>
          <a:ext cx="0" cy="0"/>
          <a:chOff x="0" y="0"/>
          <a:chExt cx="0" cy="0"/>
        </a:xfrm>
      </p:grpSpPr>
      <p:sp>
        <p:nvSpPr>
          <p:cNvPr id="230" name="Google Shape;230;g1f42e129512_0_132"/>
          <p:cNvSpPr txBox="1">
            <a:spLocks noGrp="1"/>
          </p:cNvSpPr>
          <p:nvPr>
            <p:ph type="title"/>
          </p:nvPr>
        </p:nvSpPr>
        <p:spPr>
          <a:xfrm>
            <a:off x="415600" y="593367"/>
            <a:ext cx="11360700" cy="763500"/>
          </a:xfrm>
          <a:prstGeom prst="rect">
            <a:avLst/>
          </a:prstGeom>
          <a:noFill/>
          <a:ln>
            <a:noFill/>
          </a:ln>
        </p:spPr>
        <p:txBody>
          <a:bodyPr spcFirstLastPara="1" wrap="square" lIns="121900" tIns="121900" rIns="121900" bIns="121900" anchor="t" anchorCtr="0">
            <a:normAutofit/>
          </a:bodyPr>
          <a:lstStyle>
            <a:lvl1pPr lvl="0" algn="l" rtl="0">
              <a:lnSpc>
                <a:spcPct val="100000"/>
              </a:lnSpc>
              <a:spcBef>
                <a:spcPts val="0"/>
              </a:spcBef>
              <a:spcAft>
                <a:spcPts val="0"/>
              </a:spcAft>
              <a:buSzPts val="3700"/>
              <a:buNone/>
              <a:defRPr/>
            </a:lvl1pPr>
            <a:lvl2pPr lvl="1" algn="l" rtl="0">
              <a:lnSpc>
                <a:spcPct val="100000"/>
              </a:lnSpc>
              <a:spcBef>
                <a:spcPts val="0"/>
              </a:spcBef>
              <a:spcAft>
                <a:spcPts val="0"/>
              </a:spcAft>
              <a:buSzPts val="3700"/>
              <a:buNone/>
              <a:defRPr/>
            </a:lvl2pPr>
            <a:lvl3pPr lvl="2" algn="l" rtl="0">
              <a:lnSpc>
                <a:spcPct val="100000"/>
              </a:lnSpc>
              <a:spcBef>
                <a:spcPts val="0"/>
              </a:spcBef>
              <a:spcAft>
                <a:spcPts val="0"/>
              </a:spcAft>
              <a:buSzPts val="3700"/>
              <a:buNone/>
              <a:defRPr/>
            </a:lvl3pPr>
            <a:lvl4pPr lvl="3" algn="l" rtl="0">
              <a:lnSpc>
                <a:spcPct val="100000"/>
              </a:lnSpc>
              <a:spcBef>
                <a:spcPts val="0"/>
              </a:spcBef>
              <a:spcAft>
                <a:spcPts val="0"/>
              </a:spcAft>
              <a:buSzPts val="3700"/>
              <a:buNone/>
              <a:defRPr/>
            </a:lvl4pPr>
            <a:lvl5pPr lvl="4" algn="l" rtl="0">
              <a:lnSpc>
                <a:spcPct val="100000"/>
              </a:lnSpc>
              <a:spcBef>
                <a:spcPts val="0"/>
              </a:spcBef>
              <a:spcAft>
                <a:spcPts val="0"/>
              </a:spcAft>
              <a:buSzPts val="3700"/>
              <a:buNone/>
              <a:defRPr/>
            </a:lvl5pPr>
            <a:lvl6pPr lvl="5" algn="l" rtl="0">
              <a:lnSpc>
                <a:spcPct val="100000"/>
              </a:lnSpc>
              <a:spcBef>
                <a:spcPts val="0"/>
              </a:spcBef>
              <a:spcAft>
                <a:spcPts val="0"/>
              </a:spcAft>
              <a:buSzPts val="3700"/>
              <a:buNone/>
              <a:defRPr/>
            </a:lvl6pPr>
            <a:lvl7pPr lvl="6" algn="l" rtl="0">
              <a:lnSpc>
                <a:spcPct val="100000"/>
              </a:lnSpc>
              <a:spcBef>
                <a:spcPts val="0"/>
              </a:spcBef>
              <a:spcAft>
                <a:spcPts val="0"/>
              </a:spcAft>
              <a:buSzPts val="3700"/>
              <a:buNone/>
              <a:defRPr/>
            </a:lvl7pPr>
            <a:lvl8pPr lvl="7" algn="l" rtl="0">
              <a:lnSpc>
                <a:spcPct val="100000"/>
              </a:lnSpc>
              <a:spcBef>
                <a:spcPts val="0"/>
              </a:spcBef>
              <a:spcAft>
                <a:spcPts val="0"/>
              </a:spcAft>
              <a:buSzPts val="3700"/>
              <a:buNone/>
              <a:defRPr/>
            </a:lvl8pPr>
            <a:lvl9pPr lvl="8" algn="l" rtl="0">
              <a:lnSpc>
                <a:spcPct val="100000"/>
              </a:lnSpc>
              <a:spcBef>
                <a:spcPts val="0"/>
              </a:spcBef>
              <a:spcAft>
                <a:spcPts val="0"/>
              </a:spcAft>
              <a:buSzPts val="3700"/>
              <a:buNone/>
              <a:defRPr/>
            </a:lvl9pPr>
          </a:lstStyle>
          <a:p>
            <a:endParaRPr/>
          </a:p>
        </p:txBody>
      </p:sp>
      <p:sp>
        <p:nvSpPr>
          <p:cNvPr id="231" name="Google Shape;231;g1f42e129512_0_132"/>
          <p:cNvSpPr txBox="1">
            <a:spLocks noGrp="1"/>
          </p:cNvSpPr>
          <p:nvPr>
            <p:ph type="body" idx="1"/>
          </p:nvPr>
        </p:nvSpPr>
        <p:spPr>
          <a:xfrm>
            <a:off x="415600" y="1536633"/>
            <a:ext cx="5333100" cy="4555200"/>
          </a:xfrm>
          <a:prstGeom prst="rect">
            <a:avLst/>
          </a:prstGeom>
          <a:noFill/>
          <a:ln>
            <a:noFill/>
          </a:ln>
        </p:spPr>
        <p:txBody>
          <a:bodyPr spcFirstLastPara="1" wrap="square" lIns="121900" tIns="121900" rIns="121900" bIns="121900" anchor="t" anchorCtr="0">
            <a:normAutofit/>
          </a:bodyPr>
          <a:lstStyle>
            <a:lvl1pPr marL="457200" lvl="0" indent="-349250" algn="l" rtl="0">
              <a:lnSpc>
                <a:spcPct val="115000"/>
              </a:lnSpc>
              <a:spcBef>
                <a:spcPts val="0"/>
              </a:spcBef>
              <a:spcAft>
                <a:spcPts val="0"/>
              </a:spcAft>
              <a:buSzPts val="1900"/>
              <a:buChar char="●"/>
              <a:defRPr sz="1900"/>
            </a:lvl1pPr>
            <a:lvl2pPr marL="914400" lvl="1" indent="-330200" algn="l" rtl="0">
              <a:lnSpc>
                <a:spcPct val="115000"/>
              </a:lnSpc>
              <a:spcBef>
                <a:spcPts val="0"/>
              </a:spcBef>
              <a:spcAft>
                <a:spcPts val="0"/>
              </a:spcAft>
              <a:buSzPts val="1600"/>
              <a:buChar char="○"/>
              <a:defRPr sz="1600"/>
            </a:lvl2pPr>
            <a:lvl3pPr marL="1371600" lvl="2" indent="-330200" algn="l" rtl="0">
              <a:lnSpc>
                <a:spcPct val="115000"/>
              </a:lnSpc>
              <a:spcBef>
                <a:spcPts val="0"/>
              </a:spcBef>
              <a:spcAft>
                <a:spcPts val="0"/>
              </a:spcAft>
              <a:buSzPts val="1600"/>
              <a:buChar char="■"/>
              <a:defRPr sz="1600"/>
            </a:lvl3pPr>
            <a:lvl4pPr marL="1828800" lvl="3" indent="-330200" algn="l" rtl="0">
              <a:lnSpc>
                <a:spcPct val="115000"/>
              </a:lnSpc>
              <a:spcBef>
                <a:spcPts val="0"/>
              </a:spcBef>
              <a:spcAft>
                <a:spcPts val="0"/>
              </a:spcAft>
              <a:buSzPts val="1600"/>
              <a:buChar char="●"/>
              <a:defRPr sz="1600"/>
            </a:lvl4pPr>
            <a:lvl5pPr marL="2286000" lvl="4" indent="-330200" algn="l" rtl="0">
              <a:lnSpc>
                <a:spcPct val="115000"/>
              </a:lnSpc>
              <a:spcBef>
                <a:spcPts val="0"/>
              </a:spcBef>
              <a:spcAft>
                <a:spcPts val="0"/>
              </a:spcAft>
              <a:buSzPts val="1600"/>
              <a:buChar char="○"/>
              <a:defRPr sz="1600"/>
            </a:lvl5pPr>
            <a:lvl6pPr marL="2743200" lvl="5" indent="-330200" algn="l" rtl="0">
              <a:lnSpc>
                <a:spcPct val="115000"/>
              </a:lnSpc>
              <a:spcBef>
                <a:spcPts val="0"/>
              </a:spcBef>
              <a:spcAft>
                <a:spcPts val="0"/>
              </a:spcAft>
              <a:buSzPts val="1600"/>
              <a:buChar char="■"/>
              <a:defRPr sz="1600"/>
            </a:lvl6pPr>
            <a:lvl7pPr marL="3200400" lvl="6" indent="-330200" algn="l" rtl="0">
              <a:lnSpc>
                <a:spcPct val="115000"/>
              </a:lnSpc>
              <a:spcBef>
                <a:spcPts val="0"/>
              </a:spcBef>
              <a:spcAft>
                <a:spcPts val="0"/>
              </a:spcAft>
              <a:buSzPts val="1600"/>
              <a:buChar char="●"/>
              <a:defRPr sz="1600"/>
            </a:lvl7pPr>
            <a:lvl8pPr marL="3657600" lvl="7" indent="-330200" algn="l" rtl="0">
              <a:lnSpc>
                <a:spcPct val="115000"/>
              </a:lnSpc>
              <a:spcBef>
                <a:spcPts val="0"/>
              </a:spcBef>
              <a:spcAft>
                <a:spcPts val="0"/>
              </a:spcAft>
              <a:buSzPts val="1600"/>
              <a:buChar char="○"/>
              <a:defRPr sz="1600"/>
            </a:lvl8pPr>
            <a:lvl9pPr marL="4114800" lvl="8" indent="-330200" algn="l" rtl="0">
              <a:lnSpc>
                <a:spcPct val="115000"/>
              </a:lnSpc>
              <a:spcBef>
                <a:spcPts val="0"/>
              </a:spcBef>
              <a:spcAft>
                <a:spcPts val="0"/>
              </a:spcAft>
              <a:buSzPts val="1600"/>
              <a:buChar char="■"/>
              <a:defRPr sz="1600"/>
            </a:lvl9pPr>
          </a:lstStyle>
          <a:p>
            <a:endParaRPr/>
          </a:p>
        </p:txBody>
      </p:sp>
      <p:sp>
        <p:nvSpPr>
          <p:cNvPr id="232" name="Google Shape;232;g1f42e129512_0_132"/>
          <p:cNvSpPr txBox="1">
            <a:spLocks noGrp="1"/>
          </p:cNvSpPr>
          <p:nvPr>
            <p:ph type="body" idx="2"/>
          </p:nvPr>
        </p:nvSpPr>
        <p:spPr>
          <a:xfrm>
            <a:off x="6443200" y="1536633"/>
            <a:ext cx="5333100" cy="4555200"/>
          </a:xfrm>
          <a:prstGeom prst="rect">
            <a:avLst/>
          </a:prstGeom>
          <a:noFill/>
          <a:ln>
            <a:noFill/>
          </a:ln>
        </p:spPr>
        <p:txBody>
          <a:bodyPr spcFirstLastPara="1" wrap="square" lIns="121900" tIns="121900" rIns="121900" bIns="121900" anchor="t" anchorCtr="0">
            <a:normAutofit/>
          </a:bodyPr>
          <a:lstStyle>
            <a:lvl1pPr marL="457200" lvl="0" indent="-349250" algn="l" rtl="0">
              <a:lnSpc>
                <a:spcPct val="115000"/>
              </a:lnSpc>
              <a:spcBef>
                <a:spcPts val="0"/>
              </a:spcBef>
              <a:spcAft>
                <a:spcPts val="0"/>
              </a:spcAft>
              <a:buSzPts val="1900"/>
              <a:buChar char="●"/>
              <a:defRPr sz="1900"/>
            </a:lvl1pPr>
            <a:lvl2pPr marL="914400" lvl="1" indent="-330200" algn="l" rtl="0">
              <a:lnSpc>
                <a:spcPct val="115000"/>
              </a:lnSpc>
              <a:spcBef>
                <a:spcPts val="0"/>
              </a:spcBef>
              <a:spcAft>
                <a:spcPts val="0"/>
              </a:spcAft>
              <a:buSzPts val="1600"/>
              <a:buChar char="○"/>
              <a:defRPr sz="1600"/>
            </a:lvl2pPr>
            <a:lvl3pPr marL="1371600" lvl="2" indent="-330200" algn="l" rtl="0">
              <a:lnSpc>
                <a:spcPct val="115000"/>
              </a:lnSpc>
              <a:spcBef>
                <a:spcPts val="0"/>
              </a:spcBef>
              <a:spcAft>
                <a:spcPts val="0"/>
              </a:spcAft>
              <a:buSzPts val="1600"/>
              <a:buChar char="■"/>
              <a:defRPr sz="1600"/>
            </a:lvl3pPr>
            <a:lvl4pPr marL="1828800" lvl="3" indent="-330200" algn="l" rtl="0">
              <a:lnSpc>
                <a:spcPct val="115000"/>
              </a:lnSpc>
              <a:spcBef>
                <a:spcPts val="0"/>
              </a:spcBef>
              <a:spcAft>
                <a:spcPts val="0"/>
              </a:spcAft>
              <a:buSzPts val="1600"/>
              <a:buChar char="●"/>
              <a:defRPr sz="1600"/>
            </a:lvl4pPr>
            <a:lvl5pPr marL="2286000" lvl="4" indent="-330200" algn="l" rtl="0">
              <a:lnSpc>
                <a:spcPct val="115000"/>
              </a:lnSpc>
              <a:spcBef>
                <a:spcPts val="0"/>
              </a:spcBef>
              <a:spcAft>
                <a:spcPts val="0"/>
              </a:spcAft>
              <a:buSzPts val="1600"/>
              <a:buChar char="○"/>
              <a:defRPr sz="1600"/>
            </a:lvl5pPr>
            <a:lvl6pPr marL="2743200" lvl="5" indent="-330200" algn="l" rtl="0">
              <a:lnSpc>
                <a:spcPct val="115000"/>
              </a:lnSpc>
              <a:spcBef>
                <a:spcPts val="0"/>
              </a:spcBef>
              <a:spcAft>
                <a:spcPts val="0"/>
              </a:spcAft>
              <a:buSzPts val="1600"/>
              <a:buChar char="■"/>
              <a:defRPr sz="1600"/>
            </a:lvl6pPr>
            <a:lvl7pPr marL="3200400" lvl="6" indent="-330200" algn="l" rtl="0">
              <a:lnSpc>
                <a:spcPct val="115000"/>
              </a:lnSpc>
              <a:spcBef>
                <a:spcPts val="0"/>
              </a:spcBef>
              <a:spcAft>
                <a:spcPts val="0"/>
              </a:spcAft>
              <a:buSzPts val="1600"/>
              <a:buChar char="●"/>
              <a:defRPr sz="1600"/>
            </a:lvl7pPr>
            <a:lvl8pPr marL="3657600" lvl="7" indent="-330200" algn="l" rtl="0">
              <a:lnSpc>
                <a:spcPct val="115000"/>
              </a:lnSpc>
              <a:spcBef>
                <a:spcPts val="0"/>
              </a:spcBef>
              <a:spcAft>
                <a:spcPts val="0"/>
              </a:spcAft>
              <a:buSzPts val="1600"/>
              <a:buChar char="○"/>
              <a:defRPr sz="1600"/>
            </a:lvl8pPr>
            <a:lvl9pPr marL="4114800" lvl="8" indent="-330200" algn="l" rtl="0">
              <a:lnSpc>
                <a:spcPct val="115000"/>
              </a:lnSpc>
              <a:spcBef>
                <a:spcPts val="0"/>
              </a:spcBef>
              <a:spcAft>
                <a:spcPts val="0"/>
              </a:spcAft>
              <a:buSzPts val="1600"/>
              <a:buChar char="■"/>
              <a:defRPr sz="1600"/>
            </a:lvl9pPr>
          </a:lstStyle>
          <a:p>
            <a:endParaRPr/>
          </a:p>
        </p:txBody>
      </p:sp>
      <p:sp>
        <p:nvSpPr>
          <p:cNvPr id="233" name="Google Shape;233;g1f42e129512_0_132"/>
          <p:cNvSpPr txBox="1">
            <a:spLocks noGrp="1"/>
          </p:cNvSpPr>
          <p:nvPr>
            <p:ph type="sldNum" idx="12"/>
          </p:nvPr>
        </p:nvSpPr>
        <p:spPr>
          <a:xfrm>
            <a:off x="11296611" y="6217623"/>
            <a:ext cx="731700" cy="524700"/>
          </a:xfrm>
          <a:prstGeom prst="rect">
            <a:avLst/>
          </a:prstGeom>
          <a:noFill/>
          <a:ln>
            <a:noFill/>
          </a:ln>
        </p:spPr>
        <p:txBody>
          <a:bodyPr spcFirstLastPara="1" wrap="square" lIns="121900" tIns="121900" rIns="121900" bIns="121900" anchor="ctr" anchorCtr="0">
            <a:norm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GB"/>
              <a:t>‹#›</a:t>
            </a:fld>
            <a:endParaRPr/>
          </a:p>
        </p:txBody>
      </p:sp>
    </p:spTree>
    <p:extLst>
      <p:ext uri="{BB962C8B-B14F-4D97-AF65-F5344CB8AC3E}">
        <p14:creationId xmlns:p14="http://schemas.microsoft.com/office/powerpoint/2010/main" val="240889018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34"/>
        <p:cNvGrpSpPr/>
        <p:nvPr/>
      </p:nvGrpSpPr>
      <p:grpSpPr>
        <a:xfrm>
          <a:off x="0" y="0"/>
          <a:ext cx="0" cy="0"/>
          <a:chOff x="0" y="0"/>
          <a:chExt cx="0" cy="0"/>
        </a:xfrm>
      </p:grpSpPr>
      <p:sp>
        <p:nvSpPr>
          <p:cNvPr id="235" name="Google Shape;235;g1f42e129512_0_137"/>
          <p:cNvSpPr txBox="1">
            <a:spLocks noGrp="1"/>
          </p:cNvSpPr>
          <p:nvPr>
            <p:ph type="title"/>
          </p:nvPr>
        </p:nvSpPr>
        <p:spPr>
          <a:xfrm>
            <a:off x="415600" y="2867800"/>
            <a:ext cx="11360700" cy="1122300"/>
          </a:xfrm>
          <a:prstGeom prst="rect">
            <a:avLst/>
          </a:prstGeom>
          <a:noFill/>
          <a:ln>
            <a:noFill/>
          </a:ln>
        </p:spPr>
        <p:txBody>
          <a:bodyPr spcFirstLastPara="1" wrap="square" lIns="121900" tIns="121900" rIns="121900" bIns="121900" anchor="ctr" anchorCtr="0">
            <a:normAutofit/>
          </a:bodyPr>
          <a:lstStyle>
            <a:lvl1pPr lvl="0" algn="ctr" rtl="0">
              <a:lnSpc>
                <a:spcPct val="100000"/>
              </a:lnSpc>
              <a:spcBef>
                <a:spcPts val="0"/>
              </a:spcBef>
              <a:spcAft>
                <a:spcPts val="0"/>
              </a:spcAft>
              <a:buSzPts val="4800"/>
              <a:buNone/>
              <a:defRPr sz="4800"/>
            </a:lvl1pPr>
            <a:lvl2pPr lvl="1" algn="ctr" rtl="0">
              <a:lnSpc>
                <a:spcPct val="100000"/>
              </a:lnSpc>
              <a:spcBef>
                <a:spcPts val="0"/>
              </a:spcBef>
              <a:spcAft>
                <a:spcPts val="0"/>
              </a:spcAft>
              <a:buSzPts val="4800"/>
              <a:buNone/>
              <a:defRPr sz="4800"/>
            </a:lvl2pPr>
            <a:lvl3pPr lvl="2" algn="ctr" rtl="0">
              <a:lnSpc>
                <a:spcPct val="100000"/>
              </a:lnSpc>
              <a:spcBef>
                <a:spcPts val="0"/>
              </a:spcBef>
              <a:spcAft>
                <a:spcPts val="0"/>
              </a:spcAft>
              <a:buSzPts val="4800"/>
              <a:buNone/>
              <a:defRPr sz="4800"/>
            </a:lvl3pPr>
            <a:lvl4pPr lvl="3" algn="ctr" rtl="0">
              <a:lnSpc>
                <a:spcPct val="100000"/>
              </a:lnSpc>
              <a:spcBef>
                <a:spcPts val="0"/>
              </a:spcBef>
              <a:spcAft>
                <a:spcPts val="0"/>
              </a:spcAft>
              <a:buSzPts val="4800"/>
              <a:buNone/>
              <a:defRPr sz="4800"/>
            </a:lvl4pPr>
            <a:lvl5pPr lvl="4" algn="ctr" rtl="0">
              <a:lnSpc>
                <a:spcPct val="100000"/>
              </a:lnSpc>
              <a:spcBef>
                <a:spcPts val="0"/>
              </a:spcBef>
              <a:spcAft>
                <a:spcPts val="0"/>
              </a:spcAft>
              <a:buSzPts val="4800"/>
              <a:buNone/>
              <a:defRPr sz="4800"/>
            </a:lvl5pPr>
            <a:lvl6pPr lvl="5" algn="ctr" rtl="0">
              <a:lnSpc>
                <a:spcPct val="100000"/>
              </a:lnSpc>
              <a:spcBef>
                <a:spcPts val="0"/>
              </a:spcBef>
              <a:spcAft>
                <a:spcPts val="0"/>
              </a:spcAft>
              <a:buSzPts val="4800"/>
              <a:buNone/>
              <a:defRPr sz="4800"/>
            </a:lvl6pPr>
            <a:lvl7pPr lvl="6" algn="ctr" rtl="0">
              <a:lnSpc>
                <a:spcPct val="100000"/>
              </a:lnSpc>
              <a:spcBef>
                <a:spcPts val="0"/>
              </a:spcBef>
              <a:spcAft>
                <a:spcPts val="0"/>
              </a:spcAft>
              <a:buSzPts val="4800"/>
              <a:buNone/>
              <a:defRPr sz="4800"/>
            </a:lvl7pPr>
            <a:lvl8pPr lvl="7" algn="ctr" rtl="0">
              <a:lnSpc>
                <a:spcPct val="100000"/>
              </a:lnSpc>
              <a:spcBef>
                <a:spcPts val="0"/>
              </a:spcBef>
              <a:spcAft>
                <a:spcPts val="0"/>
              </a:spcAft>
              <a:buSzPts val="4800"/>
              <a:buNone/>
              <a:defRPr sz="4800"/>
            </a:lvl8pPr>
            <a:lvl9pPr lvl="8" algn="ctr" rtl="0">
              <a:lnSpc>
                <a:spcPct val="100000"/>
              </a:lnSpc>
              <a:spcBef>
                <a:spcPts val="0"/>
              </a:spcBef>
              <a:spcAft>
                <a:spcPts val="0"/>
              </a:spcAft>
              <a:buSzPts val="4800"/>
              <a:buNone/>
              <a:defRPr sz="4800"/>
            </a:lvl9pPr>
          </a:lstStyle>
          <a:p>
            <a:endParaRPr/>
          </a:p>
        </p:txBody>
      </p:sp>
      <p:sp>
        <p:nvSpPr>
          <p:cNvPr id="236" name="Google Shape;236;g1f42e129512_0_137"/>
          <p:cNvSpPr txBox="1">
            <a:spLocks noGrp="1"/>
          </p:cNvSpPr>
          <p:nvPr>
            <p:ph type="sldNum" idx="12"/>
          </p:nvPr>
        </p:nvSpPr>
        <p:spPr>
          <a:xfrm>
            <a:off x="11296611" y="6217623"/>
            <a:ext cx="731700" cy="524700"/>
          </a:xfrm>
          <a:prstGeom prst="rect">
            <a:avLst/>
          </a:prstGeom>
          <a:noFill/>
          <a:ln>
            <a:noFill/>
          </a:ln>
        </p:spPr>
        <p:txBody>
          <a:bodyPr spcFirstLastPara="1" wrap="square" lIns="121900" tIns="121900" rIns="121900" bIns="121900" anchor="ctr" anchorCtr="0">
            <a:norm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GB"/>
              <a:t>‹#›</a:t>
            </a:fld>
            <a:endParaRPr/>
          </a:p>
        </p:txBody>
      </p:sp>
    </p:spTree>
    <p:extLst>
      <p:ext uri="{BB962C8B-B14F-4D97-AF65-F5344CB8AC3E}">
        <p14:creationId xmlns:p14="http://schemas.microsoft.com/office/powerpoint/2010/main" val="201810964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37"/>
        <p:cNvGrpSpPr/>
        <p:nvPr/>
      </p:nvGrpSpPr>
      <p:grpSpPr>
        <a:xfrm>
          <a:off x="0" y="0"/>
          <a:ext cx="0" cy="0"/>
          <a:chOff x="0" y="0"/>
          <a:chExt cx="0" cy="0"/>
        </a:xfrm>
      </p:grpSpPr>
      <p:sp>
        <p:nvSpPr>
          <p:cNvPr id="238" name="Google Shape;238;g1f42e129512_0_140"/>
          <p:cNvSpPr txBox="1">
            <a:spLocks noGrp="1"/>
          </p:cNvSpPr>
          <p:nvPr>
            <p:ph type="title"/>
          </p:nvPr>
        </p:nvSpPr>
        <p:spPr>
          <a:xfrm>
            <a:off x="653667" y="600200"/>
            <a:ext cx="8490300" cy="5454300"/>
          </a:xfrm>
          <a:prstGeom prst="rect">
            <a:avLst/>
          </a:prstGeom>
          <a:noFill/>
          <a:ln>
            <a:noFill/>
          </a:ln>
        </p:spPr>
        <p:txBody>
          <a:bodyPr spcFirstLastPara="1" wrap="square" lIns="121900" tIns="121900" rIns="121900" bIns="121900" anchor="ctr" anchorCtr="0">
            <a:normAutofit/>
          </a:bodyPr>
          <a:lstStyle>
            <a:lvl1pPr lvl="0" algn="l" rtl="0">
              <a:lnSpc>
                <a:spcPct val="100000"/>
              </a:lnSpc>
              <a:spcBef>
                <a:spcPts val="0"/>
              </a:spcBef>
              <a:spcAft>
                <a:spcPts val="0"/>
              </a:spcAft>
              <a:buSzPts val="6400"/>
              <a:buNone/>
              <a:defRPr sz="6400"/>
            </a:lvl1pPr>
            <a:lvl2pPr lvl="1" algn="l" rtl="0">
              <a:lnSpc>
                <a:spcPct val="100000"/>
              </a:lnSpc>
              <a:spcBef>
                <a:spcPts val="0"/>
              </a:spcBef>
              <a:spcAft>
                <a:spcPts val="0"/>
              </a:spcAft>
              <a:buSzPts val="6400"/>
              <a:buNone/>
              <a:defRPr sz="6400"/>
            </a:lvl2pPr>
            <a:lvl3pPr lvl="2" algn="l" rtl="0">
              <a:lnSpc>
                <a:spcPct val="100000"/>
              </a:lnSpc>
              <a:spcBef>
                <a:spcPts val="0"/>
              </a:spcBef>
              <a:spcAft>
                <a:spcPts val="0"/>
              </a:spcAft>
              <a:buSzPts val="6400"/>
              <a:buNone/>
              <a:defRPr sz="6400"/>
            </a:lvl3pPr>
            <a:lvl4pPr lvl="3" algn="l" rtl="0">
              <a:lnSpc>
                <a:spcPct val="100000"/>
              </a:lnSpc>
              <a:spcBef>
                <a:spcPts val="0"/>
              </a:spcBef>
              <a:spcAft>
                <a:spcPts val="0"/>
              </a:spcAft>
              <a:buSzPts val="6400"/>
              <a:buNone/>
              <a:defRPr sz="6400"/>
            </a:lvl4pPr>
            <a:lvl5pPr lvl="4" algn="l" rtl="0">
              <a:lnSpc>
                <a:spcPct val="100000"/>
              </a:lnSpc>
              <a:spcBef>
                <a:spcPts val="0"/>
              </a:spcBef>
              <a:spcAft>
                <a:spcPts val="0"/>
              </a:spcAft>
              <a:buSzPts val="6400"/>
              <a:buNone/>
              <a:defRPr sz="6400"/>
            </a:lvl5pPr>
            <a:lvl6pPr lvl="5" algn="l" rtl="0">
              <a:lnSpc>
                <a:spcPct val="100000"/>
              </a:lnSpc>
              <a:spcBef>
                <a:spcPts val="0"/>
              </a:spcBef>
              <a:spcAft>
                <a:spcPts val="0"/>
              </a:spcAft>
              <a:buSzPts val="6400"/>
              <a:buNone/>
              <a:defRPr sz="6400"/>
            </a:lvl6pPr>
            <a:lvl7pPr lvl="6" algn="l" rtl="0">
              <a:lnSpc>
                <a:spcPct val="100000"/>
              </a:lnSpc>
              <a:spcBef>
                <a:spcPts val="0"/>
              </a:spcBef>
              <a:spcAft>
                <a:spcPts val="0"/>
              </a:spcAft>
              <a:buSzPts val="6400"/>
              <a:buNone/>
              <a:defRPr sz="6400"/>
            </a:lvl7pPr>
            <a:lvl8pPr lvl="7" algn="l" rtl="0">
              <a:lnSpc>
                <a:spcPct val="100000"/>
              </a:lnSpc>
              <a:spcBef>
                <a:spcPts val="0"/>
              </a:spcBef>
              <a:spcAft>
                <a:spcPts val="0"/>
              </a:spcAft>
              <a:buSzPts val="6400"/>
              <a:buNone/>
              <a:defRPr sz="6400"/>
            </a:lvl8pPr>
            <a:lvl9pPr lvl="8" algn="l" rtl="0">
              <a:lnSpc>
                <a:spcPct val="100000"/>
              </a:lnSpc>
              <a:spcBef>
                <a:spcPts val="0"/>
              </a:spcBef>
              <a:spcAft>
                <a:spcPts val="0"/>
              </a:spcAft>
              <a:buSzPts val="6400"/>
              <a:buNone/>
              <a:defRPr sz="6400"/>
            </a:lvl9pPr>
          </a:lstStyle>
          <a:p>
            <a:endParaRPr/>
          </a:p>
        </p:txBody>
      </p:sp>
      <p:sp>
        <p:nvSpPr>
          <p:cNvPr id="239" name="Google Shape;239;g1f42e129512_0_140"/>
          <p:cNvSpPr txBox="1">
            <a:spLocks noGrp="1"/>
          </p:cNvSpPr>
          <p:nvPr>
            <p:ph type="sldNum" idx="12"/>
          </p:nvPr>
        </p:nvSpPr>
        <p:spPr>
          <a:xfrm>
            <a:off x="11296611" y="6217623"/>
            <a:ext cx="731700" cy="524700"/>
          </a:xfrm>
          <a:prstGeom prst="rect">
            <a:avLst/>
          </a:prstGeom>
          <a:noFill/>
          <a:ln>
            <a:noFill/>
          </a:ln>
        </p:spPr>
        <p:txBody>
          <a:bodyPr spcFirstLastPara="1" wrap="square" lIns="121900" tIns="121900" rIns="121900" bIns="121900" anchor="ctr" anchorCtr="0">
            <a:norm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GB"/>
              <a:t>‹#›</a:t>
            </a:fld>
            <a:endParaRPr/>
          </a:p>
        </p:txBody>
      </p:sp>
    </p:spTree>
    <p:extLst>
      <p:ext uri="{BB962C8B-B14F-4D97-AF65-F5344CB8AC3E}">
        <p14:creationId xmlns:p14="http://schemas.microsoft.com/office/powerpoint/2010/main" val="200754599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40"/>
        <p:cNvGrpSpPr/>
        <p:nvPr/>
      </p:nvGrpSpPr>
      <p:grpSpPr>
        <a:xfrm>
          <a:off x="0" y="0"/>
          <a:ext cx="0" cy="0"/>
          <a:chOff x="0" y="0"/>
          <a:chExt cx="0" cy="0"/>
        </a:xfrm>
      </p:grpSpPr>
      <p:sp>
        <p:nvSpPr>
          <p:cNvPr id="241" name="Google Shape;241;g1f42e129512_0_143"/>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42" name="Google Shape;242;g1f42e129512_0_143"/>
          <p:cNvSpPr txBox="1">
            <a:spLocks noGrp="1"/>
          </p:cNvSpPr>
          <p:nvPr>
            <p:ph type="title"/>
          </p:nvPr>
        </p:nvSpPr>
        <p:spPr>
          <a:xfrm>
            <a:off x="354000" y="1644233"/>
            <a:ext cx="5393700" cy="1976400"/>
          </a:xfrm>
          <a:prstGeom prst="rect">
            <a:avLst/>
          </a:prstGeom>
          <a:noFill/>
          <a:ln>
            <a:noFill/>
          </a:ln>
        </p:spPr>
        <p:txBody>
          <a:bodyPr spcFirstLastPara="1" wrap="square" lIns="121900" tIns="121900" rIns="121900" bIns="121900" anchor="b" anchorCtr="0">
            <a:normAutofit/>
          </a:bodyPr>
          <a:lstStyle>
            <a:lvl1pPr lvl="0" algn="ctr" rtl="0">
              <a:lnSpc>
                <a:spcPct val="100000"/>
              </a:lnSpc>
              <a:spcBef>
                <a:spcPts val="0"/>
              </a:spcBef>
              <a:spcAft>
                <a:spcPts val="0"/>
              </a:spcAft>
              <a:buSzPts val="5600"/>
              <a:buNone/>
              <a:defRPr sz="5600"/>
            </a:lvl1pPr>
            <a:lvl2pPr lvl="1" algn="ctr" rtl="0">
              <a:lnSpc>
                <a:spcPct val="100000"/>
              </a:lnSpc>
              <a:spcBef>
                <a:spcPts val="0"/>
              </a:spcBef>
              <a:spcAft>
                <a:spcPts val="0"/>
              </a:spcAft>
              <a:buSzPts val="5600"/>
              <a:buNone/>
              <a:defRPr sz="5600"/>
            </a:lvl2pPr>
            <a:lvl3pPr lvl="2" algn="ctr" rtl="0">
              <a:lnSpc>
                <a:spcPct val="100000"/>
              </a:lnSpc>
              <a:spcBef>
                <a:spcPts val="0"/>
              </a:spcBef>
              <a:spcAft>
                <a:spcPts val="0"/>
              </a:spcAft>
              <a:buSzPts val="5600"/>
              <a:buNone/>
              <a:defRPr sz="5600"/>
            </a:lvl3pPr>
            <a:lvl4pPr lvl="3" algn="ctr" rtl="0">
              <a:lnSpc>
                <a:spcPct val="100000"/>
              </a:lnSpc>
              <a:spcBef>
                <a:spcPts val="0"/>
              </a:spcBef>
              <a:spcAft>
                <a:spcPts val="0"/>
              </a:spcAft>
              <a:buSzPts val="5600"/>
              <a:buNone/>
              <a:defRPr sz="5600"/>
            </a:lvl4pPr>
            <a:lvl5pPr lvl="4" algn="ctr" rtl="0">
              <a:lnSpc>
                <a:spcPct val="100000"/>
              </a:lnSpc>
              <a:spcBef>
                <a:spcPts val="0"/>
              </a:spcBef>
              <a:spcAft>
                <a:spcPts val="0"/>
              </a:spcAft>
              <a:buSzPts val="5600"/>
              <a:buNone/>
              <a:defRPr sz="5600"/>
            </a:lvl5pPr>
            <a:lvl6pPr lvl="5" algn="ctr" rtl="0">
              <a:lnSpc>
                <a:spcPct val="100000"/>
              </a:lnSpc>
              <a:spcBef>
                <a:spcPts val="0"/>
              </a:spcBef>
              <a:spcAft>
                <a:spcPts val="0"/>
              </a:spcAft>
              <a:buSzPts val="5600"/>
              <a:buNone/>
              <a:defRPr sz="5600"/>
            </a:lvl6pPr>
            <a:lvl7pPr lvl="6" algn="ctr" rtl="0">
              <a:lnSpc>
                <a:spcPct val="100000"/>
              </a:lnSpc>
              <a:spcBef>
                <a:spcPts val="0"/>
              </a:spcBef>
              <a:spcAft>
                <a:spcPts val="0"/>
              </a:spcAft>
              <a:buSzPts val="5600"/>
              <a:buNone/>
              <a:defRPr sz="5600"/>
            </a:lvl7pPr>
            <a:lvl8pPr lvl="7" algn="ctr" rtl="0">
              <a:lnSpc>
                <a:spcPct val="100000"/>
              </a:lnSpc>
              <a:spcBef>
                <a:spcPts val="0"/>
              </a:spcBef>
              <a:spcAft>
                <a:spcPts val="0"/>
              </a:spcAft>
              <a:buSzPts val="5600"/>
              <a:buNone/>
              <a:defRPr sz="5600"/>
            </a:lvl8pPr>
            <a:lvl9pPr lvl="8" algn="ctr" rtl="0">
              <a:lnSpc>
                <a:spcPct val="100000"/>
              </a:lnSpc>
              <a:spcBef>
                <a:spcPts val="0"/>
              </a:spcBef>
              <a:spcAft>
                <a:spcPts val="0"/>
              </a:spcAft>
              <a:buSzPts val="5600"/>
              <a:buNone/>
              <a:defRPr sz="5600"/>
            </a:lvl9pPr>
          </a:lstStyle>
          <a:p>
            <a:endParaRPr/>
          </a:p>
        </p:txBody>
      </p:sp>
      <p:sp>
        <p:nvSpPr>
          <p:cNvPr id="243" name="Google Shape;243;g1f42e129512_0_143"/>
          <p:cNvSpPr txBox="1">
            <a:spLocks noGrp="1"/>
          </p:cNvSpPr>
          <p:nvPr>
            <p:ph type="subTitle" idx="1"/>
          </p:nvPr>
        </p:nvSpPr>
        <p:spPr>
          <a:xfrm>
            <a:off x="354000" y="3737433"/>
            <a:ext cx="5393700" cy="1646700"/>
          </a:xfrm>
          <a:prstGeom prst="rect">
            <a:avLst/>
          </a:prstGeom>
          <a:noFill/>
          <a:ln>
            <a:noFill/>
          </a:ln>
        </p:spPr>
        <p:txBody>
          <a:bodyPr spcFirstLastPara="1" wrap="square" lIns="121900" tIns="121900" rIns="121900" bIns="121900" anchor="t" anchorCtr="0">
            <a:norm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44" name="Google Shape;244;g1f42e129512_0_143"/>
          <p:cNvSpPr txBox="1">
            <a:spLocks noGrp="1"/>
          </p:cNvSpPr>
          <p:nvPr>
            <p:ph type="body" idx="2"/>
          </p:nvPr>
        </p:nvSpPr>
        <p:spPr>
          <a:xfrm>
            <a:off x="6586000" y="965433"/>
            <a:ext cx="5115900" cy="4926900"/>
          </a:xfrm>
          <a:prstGeom prst="rect">
            <a:avLst/>
          </a:prstGeom>
          <a:noFill/>
          <a:ln>
            <a:noFill/>
          </a:ln>
        </p:spPr>
        <p:txBody>
          <a:bodyPr spcFirstLastPara="1" wrap="square" lIns="121900" tIns="121900" rIns="121900" bIns="121900" anchor="ctr" anchorCtr="0">
            <a:normAutofit/>
          </a:bodyPr>
          <a:lstStyle>
            <a:lvl1pPr marL="457200" lvl="0" indent="-381000" algn="l" rtl="0">
              <a:lnSpc>
                <a:spcPct val="115000"/>
              </a:lnSpc>
              <a:spcBef>
                <a:spcPts val="0"/>
              </a:spcBef>
              <a:spcAft>
                <a:spcPts val="0"/>
              </a:spcAft>
              <a:buSzPts val="2400"/>
              <a:buChar char="●"/>
              <a:defRPr/>
            </a:lvl1pPr>
            <a:lvl2pPr marL="914400" lvl="1" indent="-349250" algn="l" rtl="0">
              <a:lnSpc>
                <a:spcPct val="115000"/>
              </a:lnSpc>
              <a:spcBef>
                <a:spcPts val="0"/>
              </a:spcBef>
              <a:spcAft>
                <a:spcPts val="0"/>
              </a:spcAft>
              <a:buSzPts val="1900"/>
              <a:buChar char="○"/>
              <a:defRPr/>
            </a:lvl2pPr>
            <a:lvl3pPr marL="1371600" lvl="2" indent="-349250" algn="l" rtl="0">
              <a:lnSpc>
                <a:spcPct val="115000"/>
              </a:lnSpc>
              <a:spcBef>
                <a:spcPts val="0"/>
              </a:spcBef>
              <a:spcAft>
                <a:spcPts val="0"/>
              </a:spcAft>
              <a:buSzPts val="1900"/>
              <a:buChar char="■"/>
              <a:defRPr/>
            </a:lvl3pPr>
            <a:lvl4pPr marL="1828800" lvl="3" indent="-349250" algn="l" rtl="0">
              <a:lnSpc>
                <a:spcPct val="115000"/>
              </a:lnSpc>
              <a:spcBef>
                <a:spcPts val="0"/>
              </a:spcBef>
              <a:spcAft>
                <a:spcPts val="0"/>
              </a:spcAft>
              <a:buSzPts val="1900"/>
              <a:buChar char="●"/>
              <a:defRPr/>
            </a:lvl4pPr>
            <a:lvl5pPr marL="2286000" lvl="4" indent="-349250" algn="l" rtl="0">
              <a:lnSpc>
                <a:spcPct val="115000"/>
              </a:lnSpc>
              <a:spcBef>
                <a:spcPts val="0"/>
              </a:spcBef>
              <a:spcAft>
                <a:spcPts val="0"/>
              </a:spcAft>
              <a:buSzPts val="1900"/>
              <a:buChar char="○"/>
              <a:defRPr/>
            </a:lvl5pPr>
            <a:lvl6pPr marL="2743200" lvl="5" indent="-349250" algn="l" rtl="0">
              <a:lnSpc>
                <a:spcPct val="115000"/>
              </a:lnSpc>
              <a:spcBef>
                <a:spcPts val="0"/>
              </a:spcBef>
              <a:spcAft>
                <a:spcPts val="0"/>
              </a:spcAft>
              <a:buSzPts val="1900"/>
              <a:buChar char="■"/>
              <a:defRPr/>
            </a:lvl6pPr>
            <a:lvl7pPr marL="3200400" lvl="6" indent="-349250" algn="l" rtl="0">
              <a:lnSpc>
                <a:spcPct val="115000"/>
              </a:lnSpc>
              <a:spcBef>
                <a:spcPts val="0"/>
              </a:spcBef>
              <a:spcAft>
                <a:spcPts val="0"/>
              </a:spcAft>
              <a:buSzPts val="1900"/>
              <a:buChar char="●"/>
              <a:defRPr/>
            </a:lvl7pPr>
            <a:lvl8pPr marL="3657600" lvl="7" indent="-349250" algn="l" rtl="0">
              <a:lnSpc>
                <a:spcPct val="115000"/>
              </a:lnSpc>
              <a:spcBef>
                <a:spcPts val="0"/>
              </a:spcBef>
              <a:spcAft>
                <a:spcPts val="0"/>
              </a:spcAft>
              <a:buSzPts val="1900"/>
              <a:buChar char="○"/>
              <a:defRPr/>
            </a:lvl8pPr>
            <a:lvl9pPr marL="4114800" lvl="8" indent="-349250" algn="l" rtl="0">
              <a:lnSpc>
                <a:spcPct val="115000"/>
              </a:lnSpc>
              <a:spcBef>
                <a:spcPts val="0"/>
              </a:spcBef>
              <a:spcAft>
                <a:spcPts val="0"/>
              </a:spcAft>
              <a:buSzPts val="1900"/>
              <a:buChar char="■"/>
              <a:defRPr/>
            </a:lvl9pPr>
          </a:lstStyle>
          <a:p>
            <a:endParaRPr/>
          </a:p>
        </p:txBody>
      </p:sp>
      <p:sp>
        <p:nvSpPr>
          <p:cNvPr id="245" name="Google Shape;245;g1f42e129512_0_143"/>
          <p:cNvSpPr txBox="1">
            <a:spLocks noGrp="1"/>
          </p:cNvSpPr>
          <p:nvPr>
            <p:ph type="sldNum" idx="12"/>
          </p:nvPr>
        </p:nvSpPr>
        <p:spPr>
          <a:xfrm>
            <a:off x="11296611" y="6217623"/>
            <a:ext cx="731700" cy="524700"/>
          </a:xfrm>
          <a:prstGeom prst="rect">
            <a:avLst/>
          </a:prstGeom>
          <a:noFill/>
          <a:ln>
            <a:noFill/>
          </a:ln>
        </p:spPr>
        <p:txBody>
          <a:bodyPr spcFirstLastPara="1" wrap="square" lIns="121900" tIns="121900" rIns="121900" bIns="121900" anchor="ctr" anchorCtr="0">
            <a:norm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GB"/>
              <a:t>‹#›</a:t>
            </a:fld>
            <a:endParaRPr/>
          </a:p>
        </p:txBody>
      </p:sp>
    </p:spTree>
    <p:extLst>
      <p:ext uri="{BB962C8B-B14F-4D97-AF65-F5344CB8AC3E}">
        <p14:creationId xmlns:p14="http://schemas.microsoft.com/office/powerpoint/2010/main" val="8090576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46"/>
        <p:cNvGrpSpPr/>
        <p:nvPr/>
      </p:nvGrpSpPr>
      <p:grpSpPr>
        <a:xfrm>
          <a:off x="0" y="0"/>
          <a:ext cx="0" cy="0"/>
          <a:chOff x="0" y="0"/>
          <a:chExt cx="0" cy="0"/>
        </a:xfrm>
      </p:grpSpPr>
      <p:sp>
        <p:nvSpPr>
          <p:cNvPr id="247" name="Google Shape;247;g1f42e129512_0_149"/>
          <p:cNvSpPr txBox="1">
            <a:spLocks noGrp="1"/>
          </p:cNvSpPr>
          <p:nvPr>
            <p:ph type="body" idx="1"/>
          </p:nvPr>
        </p:nvSpPr>
        <p:spPr>
          <a:xfrm>
            <a:off x="415600" y="5640767"/>
            <a:ext cx="7998300" cy="806700"/>
          </a:xfrm>
          <a:prstGeom prst="rect">
            <a:avLst/>
          </a:prstGeom>
          <a:noFill/>
          <a:ln>
            <a:noFill/>
          </a:ln>
        </p:spPr>
        <p:txBody>
          <a:bodyPr spcFirstLastPara="1" wrap="square" lIns="121900" tIns="121900" rIns="121900" bIns="121900" anchor="ctr" anchorCtr="0">
            <a:normAutofit/>
          </a:bodyPr>
          <a:lstStyle>
            <a:lvl1pPr marL="457200" lvl="0" indent="-228600" algn="l" rtl="0">
              <a:lnSpc>
                <a:spcPct val="100000"/>
              </a:lnSpc>
              <a:spcBef>
                <a:spcPts val="0"/>
              </a:spcBef>
              <a:spcAft>
                <a:spcPts val="0"/>
              </a:spcAft>
              <a:buSzPts val="2400"/>
              <a:buNone/>
              <a:defRPr/>
            </a:lvl1pPr>
          </a:lstStyle>
          <a:p>
            <a:endParaRPr/>
          </a:p>
        </p:txBody>
      </p:sp>
      <p:sp>
        <p:nvSpPr>
          <p:cNvPr id="248" name="Google Shape;248;g1f42e129512_0_149"/>
          <p:cNvSpPr txBox="1">
            <a:spLocks noGrp="1"/>
          </p:cNvSpPr>
          <p:nvPr>
            <p:ph type="sldNum" idx="12"/>
          </p:nvPr>
        </p:nvSpPr>
        <p:spPr>
          <a:xfrm>
            <a:off x="11296611" y="6217623"/>
            <a:ext cx="731700" cy="524700"/>
          </a:xfrm>
          <a:prstGeom prst="rect">
            <a:avLst/>
          </a:prstGeom>
          <a:noFill/>
          <a:ln>
            <a:noFill/>
          </a:ln>
        </p:spPr>
        <p:txBody>
          <a:bodyPr spcFirstLastPara="1" wrap="square" lIns="121900" tIns="121900" rIns="121900" bIns="121900" anchor="ctr" anchorCtr="0">
            <a:norm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GB"/>
              <a:t>‹#›</a:t>
            </a:fld>
            <a:endParaRPr/>
          </a:p>
        </p:txBody>
      </p:sp>
    </p:spTree>
    <p:extLst>
      <p:ext uri="{BB962C8B-B14F-4D97-AF65-F5344CB8AC3E}">
        <p14:creationId xmlns:p14="http://schemas.microsoft.com/office/powerpoint/2010/main" val="69738373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81CC53E-783E-A43D-4B75-A686A9CC018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7702B01-C233-9159-FBAC-AC9B9F73E1D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4144A0B-5B60-F6D7-F2DE-9655C143D21E}"/>
              </a:ext>
            </a:extLst>
          </p:cNvPr>
          <p:cNvSpPr>
            <a:spLocks noGrp="1" noChangeArrowheads="1"/>
          </p:cNvSpPr>
          <p:nvPr>
            <p:ph type="sldNum" sz="quarter" idx="12"/>
          </p:nvPr>
        </p:nvSpPr>
        <p:spPr>
          <a:ln/>
        </p:spPr>
        <p:txBody>
          <a:bodyPr/>
          <a:lstStyle>
            <a:lvl1pPr>
              <a:defRPr/>
            </a:lvl1pPr>
          </a:lstStyle>
          <a:p>
            <a:pPr>
              <a:defRPr/>
            </a:pPr>
            <a:fld id="{36BBA2BB-FE5D-4F4F-A5D8-FC2255DB0754}" type="slidenum">
              <a:rPr lang="en-US" altLang="en-US"/>
              <a:pPr>
                <a:defRPr/>
              </a:pPr>
              <a:t>‹#›</a:t>
            </a:fld>
            <a:endParaRPr lang="en-US" altLang="en-US"/>
          </a:p>
        </p:txBody>
      </p:sp>
    </p:spTree>
    <p:extLst>
      <p:ext uri="{BB962C8B-B14F-4D97-AF65-F5344CB8AC3E}">
        <p14:creationId xmlns:p14="http://schemas.microsoft.com/office/powerpoint/2010/main" val="68324274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49"/>
        <p:cNvGrpSpPr/>
        <p:nvPr/>
      </p:nvGrpSpPr>
      <p:grpSpPr>
        <a:xfrm>
          <a:off x="0" y="0"/>
          <a:ext cx="0" cy="0"/>
          <a:chOff x="0" y="0"/>
          <a:chExt cx="0" cy="0"/>
        </a:xfrm>
      </p:grpSpPr>
      <p:sp>
        <p:nvSpPr>
          <p:cNvPr id="250" name="Google Shape;250;g1f42e129512_0_152"/>
          <p:cNvSpPr txBox="1">
            <a:spLocks noGrp="1"/>
          </p:cNvSpPr>
          <p:nvPr>
            <p:ph type="title" hasCustomPrompt="1"/>
          </p:nvPr>
        </p:nvSpPr>
        <p:spPr>
          <a:xfrm>
            <a:off x="415600" y="1474833"/>
            <a:ext cx="11360700" cy="2618100"/>
          </a:xfrm>
          <a:prstGeom prst="rect">
            <a:avLst/>
          </a:prstGeom>
          <a:noFill/>
          <a:ln>
            <a:noFill/>
          </a:ln>
        </p:spPr>
        <p:txBody>
          <a:bodyPr spcFirstLastPara="1" wrap="square" lIns="121900" tIns="121900" rIns="121900" bIns="121900" anchor="b" anchorCtr="0">
            <a:normAutofit/>
          </a:bodyPr>
          <a:lstStyle>
            <a:lvl1pPr lvl="0" algn="ctr" rtl="0">
              <a:lnSpc>
                <a:spcPct val="100000"/>
              </a:lnSpc>
              <a:spcBef>
                <a:spcPts val="0"/>
              </a:spcBef>
              <a:spcAft>
                <a:spcPts val="0"/>
              </a:spcAft>
              <a:buSzPts val="16000"/>
              <a:buNone/>
              <a:defRPr sz="16000"/>
            </a:lvl1pPr>
            <a:lvl2pPr lvl="1" algn="ctr" rtl="0">
              <a:lnSpc>
                <a:spcPct val="100000"/>
              </a:lnSpc>
              <a:spcBef>
                <a:spcPts val="0"/>
              </a:spcBef>
              <a:spcAft>
                <a:spcPts val="0"/>
              </a:spcAft>
              <a:buSzPts val="16000"/>
              <a:buNone/>
              <a:defRPr sz="16000"/>
            </a:lvl2pPr>
            <a:lvl3pPr lvl="2" algn="ctr" rtl="0">
              <a:lnSpc>
                <a:spcPct val="100000"/>
              </a:lnSpc>
              <a:spcBef>
                <a:spcPts val="0"/>
              </a:spcBef>
              <a:spcAft>
                <a:spcPts val="0"/>
              </a:spcAft>
              <a:buSzPts val="16000"/>
              <a:buNone/>
              <a:defRPr sz="16000"/>
            </a:lvl3pPr>
            <a:lvl4pPr lvl="3" algn="ctr" rtl="0">
              <a:lnSpc>
                <a:spcPct val="100000"/>
              </a:lnSpc>
              <a:spcBef>
                <a:spcPts val="0"/>
              </a:spcBef>
              <a:spcAft>
                <a:spcPts val="0"/>
              </a:spcAft>
              <a:buSzPts val="16000"/>
              <a:buNone/>
              <a:defRPr sz="16000"/>
            </a:lvl4pPr>
            <a:lvl5pPr lvl="4" algn="ctr" rtl="0">
              <a:lnSpc>
                <a:spcPct val="100000"/>
              </a:lnSpc>
              <a:spcBef>
                <a:spcPts val="0"/>
              </a:spcBef>
              <a:spcAft>
                <a:spcPts val="0"/>
              </a:spcAft>
              <a:buSzPts val="16000"/>
              <a:buNone/>
              <a:defRPr sz="16000"/>
            </a:lvl5pPr>
            <a:lvl6pPr lvl="5" algn="ctr" rtl="0">
              <a:lnSpc>
                <a:spcPct val="100000"/>
              </a:lnSpc>
              <a:spcBef>
                <a:spcPts val="0"/>
              </a:spcBef>
              <a:spcAft>
                <a:spcPts val="0"/>
              </a:spcAft>
              <a:buSzPts val="16000"/>
              <a:buNone/>
              <a:defRPr sz="16000"/>
            </a:lvl6pPr>
            <a:lvl7pPr lvl="6" algn="ctr" rtl="0">
              <a:lnSpc>
                <a:spcPct val="100000"/>
              </a:lnSpc>
              <a:spcBef>
                <a:spcPts val="0"/>
              </a:spcBef>
              <a:spcAft>
                <a:spcPts val="0"/>
              </a:spcAft>
              <a:buSzPts val="16000"/>
              <a:buNone/>
              <a:defRPr sz="16000"/>
            </a:lvl7pPr>
            <a:lvl8pPr lvl="7" algn="ctr" rtl="0">
              <a:lnSpc>
                <a:spcPct val="100000"/>
              </a:lnSpc>
              <a:spcBef>
                <a:spcPts val="0"/>
              </a:spcBef>
              <a:spcAft>
                <a:spcPts val="0"/>
              </a:spcAft>
              <a:buSzPts val="16000"/>
              <a:buNone/>
              <a:defRPr sz="16000"/>
            </a:lvl8pPr>
            <a:lvl9pPr lvl="8" algn="ctr" rtl="0">
              <a:lnSpc>
                <a:spcPct val="100000"/>
              </a:lnSpc>
              <a:spcBef>
                <a:spcPts val="0"/>
              </a:spcBef>
              <a:spcAft>
                <a:spcPts val="0"/>
              </a:spcAft>
              <a:buSzPts val="16000"/>
              <a:buNone/>
              <a:defRPr sz="16000"/>
            </a:lvl9pPr>
          </a:lstStyle>
          <a:p>
            <a:r>
              <a:t>xx%</a:t>
            </a:r>
          </a:p>
        </p:txBody>
      </p:sp>
      <p:sp>
        <p:nvSpPr>
          <p:cNvPr id="251" name="Google Shape;251;g1f42e129512_0_152"/>
          <p:cNvSpPr txBox="1">
            <a:spLocks noGrp="1"/>
          </p:cNvSpPr>
          <p:nvPr>
            <p:ph type="body" idx="1"/>
          </p:nvPr>
        </p:nvSpPr>
        <p:spPr>
          <a:xfrm>
            <a:off x="415600" y="4202967"/>
            <a:ext cx="11360700" cy="1734300"/>
          </a:xfrm>
          <a:prstGeom prst="rect">
            <a:avLst/>
          </a:prstGeom>
          <a:noFill/>
          <a:ln>
            <a:noFill/>
          </a:ln>
        </p:spPr>
        <p:txBody>
          <a:bodyPr spcFirstLastPara="1" wrap="square" lIns="121900" tIns="121900" rIns="121900" bIns="121900" anchor="t" anchorCtr="0">
            <a:normAutofit/>
          </a:bodyPr>
          <a:lstStyle>
            <a:lvl1pPr marL="457200" lvl="0" indent="-381000" algn="ctr" rtl="0">
              <a:lnSpc>
                <a:spcPct val="115000"/>
              </a:lnSpc>
              <a:spcBef>
                <a:spcPts val="0"/>
              </a:spcBef>
              <a:spcAft>
                <a:spcPts val="0"/>
              </a:spcAft>
              <a:buSzPts val="2400"/>
              <a:buChar char="●"/>
              <a:defRPr/>
            </a:lvl1pPr>
            <a:lvl2pPr marL="914400" lvl="1" indent="-349250" algn="ctr" rtl="0">
              <a:lnSpc>
                <a:spcPct val="115000"/>
              </a:lnSpc>
              <a:spcBef>
                <a:spcPts val="0"/>
              </a:spcBef>
              <a:spcAft>
                <a:spcPts val="0"/>
              </a:spcAft>
              <a:buSzPts val="1900"/>
              <a:buChar char="○"/>
              <a:defRPr/>
            </a:lvl2pPr>
            <a:lvl3pPr marL="1371600" lvl="2" indent="-349250" algn="ctr" rtl="0">
              <a:lnSpc>
                <a:spcPct val="115000"/>
              </a:lnSpc>
              <a:spcBef>
                <a:spcPts val="0"/>
              </a:spcBef>
              <a:spcAft>
                <a:spcPts val="0"/>
              </a:spcAft>
              <a:buSzPts val="1900"/>
              <a:buChar char="■"/>
              <a:defRPr/>
            </a:lvl3pPr>
            <a:lvl4pPr marL="1828800" lvl="3" indent="-349250" algn="ctr" rtl="0">
              <a:lnSpc>
                <a:spcPct val="115000"/>
              </a:lnSpc>
              <a:spcBef>
                <a:spcPts val="0"/>
              </a:spcBef>
              <a:spcAft>
                <a:spcPts val="0"/>
              </a:spcAft>
              <a:buSzPts val="1900"/>
              <a:buChar char="●"/>
              <a:defRPr/>
            </a:lvl4pPr>
            <a:lvl5pPr marL="2286000" lvl="4" indent="-349250" algn="ctr" rtl="0">
              <a:lnSpc>
                <a:spcPct val="115000"/>
              </a:lnSpc>
              <a:spcBef>
                <a:spcPts val="0"/>
              </a:spcBef>
              <a:spcAft>
                <a:spcPts val="0"/>
              </a:spcAft>
              <a:buSzPts val="1900"/>
              <a:buChar char="○"/>
              <a:defRPr/>
            </a:lvl5pPr>
            <a:lvl6pPr marL="2743200" lvl="5" indent="-349250" algn="ctr" rtl="0">
              <a:lnSpc>
                <a:spcPct val="115000"/>
              </a:lnSpc>
              <a:spcBef>
                <a:spcPts val="0"/>
              </a:spcBef>
              <a:spcAft>
                <a:spcPts val="0"/>
              </a:spcAft>
              <a:buSzPts val="1900"/>
              <a:buChar char="■"/>
              <a:defRPr/>
            </a:lvl6pPr>
            <a:lvl7pPr marL="3200400" lvl="6" indent="-349250" algn="ctr" rtl="0">
              <a:lnSpc>
                <a:spcPct val="115000"/>
              </a:lnSpc>
              <a:spcBef>
                <a:spcPts val="0"/>
              </a:spcBef>
              <a:spcAft>
                <a:spcPts val="0"/>
              </a:spcAft>
              <a:buSzPts val="1900"/>
              <a:buChar char="●"/>
              <a:defRPr/>
            </a:lvl7pPr>
            <a:lvl8pPr marL="3657600" lvl="7" indent="-349250" algn="ctr" rtl="0">
              <a:lnSpc>
                <a:spcPct val="115000"/>
              </a:lnSpc>
              <a:spcBef>
                <a:spcPts val="0"/>
              </a:spcBef>
              <a:spcAft>
                <a:spcPts val="0"/>
              </a:spcAft>
              <a:buSzPts val="1900"/>
              <a:buChar char="○"/>
              <a:defRPr/>
            </a:lvl8pPr>
            <a:lvl9pPr marL="4114800" lvl="8" indent="-349250" algn="ctr" rtl="0">
              <a:lnSpc>
                <a:spcPct val="115000"/>
              </a:lnSpc>
              <a:spcBef>
                <a:spcPts val="0"/>
              </a:spcBef>
              <a:spcAft>
                <a:spcPts val="0"/>
              </a:spcAft>
              <a:buSzPts val="1900"/>
              <a:buChar char="■"/>
              <a:defRPr/>
            </a:lvl9pPr>
          </a:lstStyle>
          <a:p>
            <a:endParaRPr/>
          </a:p>
        </p:txBody>
      </p:sp>
      <p:sp>
        <p:nvSpPr>
          <p:cNvPr id="252" name="Google Shape;252;g1f42e129512_0_152"/>
          <p:cNvSpPr txBox="1">
            <a:spLocks noGrp="1"/>
          </p:cNvSpPr>
          <p:nvPr>
            <p:ph type="sldNum" idx="12"/>
          </p:nvPr>
        </p:nvSpPr>
        <p:spPr>
          <a:xfrm>
            <a:off x="11296611" y="6217623"/>
            <a:ext cx="731700" cy="524700"/>
          </a:xfrm>
          <a:prstGeom prst="rect">
            <a:avLst/>
          </a:prstGeom>
          <a:noFill/>
          <a:ln>
            <a:noFill/>
          </a:ln>
        </p:spPr>
        <p:txBody>
          <a:bodyPr spcFirstLastPara="1" wrap="square" lIns="121900" tIns="121900" rIns="121900" bIns="121900" anchor="ctr" anchorCtr="0">
            <a:norm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GB"/>
              <a:t>‹#›</a:t>
            </a:fld>
            <a:endParaRPr/>
          </a:p>
        </p:txBody>
      </p:sp>
    </p:spTree>
    <p:extLst>
      <p:ext uri="{BB962C8B-B14F-4D97-AF65-F5344CB8AC3E}">
        <p14:creationId xmlns:p14="http://schemas.microsoft.com/office/powerpoint/2010/main" val="393315972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F07A93-E5A7-7200-C7DA-9A4219D7F67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1D33758D-936F-DFB2-9325-6B2AF41130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6F8A6EE-0810-96D5-0CEE-AA0388C9D9D5}"/>
              </a:ext>
            </a:extLst>
          </p:cNvPr>
          <p:cNvSpPr>
            <a:spLocks noGrp="1"/>
          </p:cNvSpPr>
          <p:nvPr>
            <p:ph type="dt" sz="half" idx="10"/>
          </p:nvPr>
        </p:nvSpPr>
        <p:spPr/>
        <p:txBody>
          <a:bodyPr/>
          <a:lstStyle/>
          <a:p>
            <a:fld id="{02A0BB7A-5C04-5248-8C54-7AE8E45B3643}" type="datetimeFigureOut">
              <a:rPr lang="en-US" smtClean="0"/>
              <a:t>1/8/24</a:t>
            </a:fld>
            <a:endParaRPr lang="en-US"/>
          </a:p>
        </p:txBody>
      </p:sp>
      <p:sp>
        <p:nvSpPr>
          <p:cNvPr id="5" name="Footer Placeholder 4">
            <a:extLst>
              <a:ext uri="{FF2B5EF4-FFF2-40B4-BE49-F238E27FC236}">
                <a16:creationId xmlns:a16="http://schemas.microsoft.com/office/drawing/2014/main" id="{2434A775-C9EA-22C1-AD90-3C2CD7A85DE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3D2BE07-2B14-56D1-581B-911F323F303A}"/>
              </a:ext>
            </a:extLst>
          </p:cNvPr>
          <p:cNvSpPr>
            <a:spLocks noGrp="1"/>
          </p:cNvSpPr>
          <p:nvPr>
            <p:ph type="sldNum" sz="quarter" idx="12"/>
          </p:nvPr>
        </p:nvSpPr>
        <p:spPr/>
        <p:txBody>
          <a:bodyPr/>
          <a:lstStyle/>
          <a:p>
            <a:fld id="{31EE766C-FCF8-074E-B58A-E54CC9A08ABB}" type="slidenum">
              <a:rPr lang="en-US" smtClean="0"/>
              <a:t>‹#›</a:t>
            </a:fld>
            <a:endParaRPr lang="en-US"/>
          </a:p>
        </p:txBody>
      </p:sp>
    </p:spTree>
    <p:extLst>
      <p:ext uri="{BB962C8B-B14F-4D97-AF65-F5344CB8AC3E}">
        <p14:creationId xmlns:p14="http://schemas.microsoft.com/office/powerpoint/2010/main" val="176864746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D1FA32-97C9-20C1-0E1F-4E92B04383C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0F335B6-6A7B-9399-F358-89ED10174E2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5415980-9E1D-2CA6-3C25-EC5862DD783D}"/>
              </a:ext>
            </a:extLst>
          </p:cNvPr>
          <p:cNvSpPr>
            <a:spLocks noGrp="1"/>
          </p:cNvSpPr>
          <p:nvPr>
            <p:ph type="dt" sz="half" idx="10"/>
          </p:nvPr>
        </p:nvSpPr>
        <p:spPr/>
        <p:txBody>
          <a:bodyPr/>
          <a:lstStyle/>
          <a:p>
            <a:fld id="{02A0BB7A-5C04-5248-8C54-7AE8E45B3643}" type="datetimeFigureOut">
              <a:rPr lang="en-US" smtClean="0"/>
              <a:t>1/8/24</a:t>
            </a:fld>
            <a:endParaRPr lang="en-US"/>
          </a:p>
        </p:txBody>
      </p:sp>
      <p:sp>
        <p:nvSpPr>
          <p:cNvPr id="5" name="Footer Placeholder 4">
            <a:extLst>
              <a:ext uri="{FF2B5EF4-FFF2-40B4-BE49-F238E27FC236}">
                <a16:creationId xmlns:a16="http://schemas.microsoft.com/office/drawing/2014/main" id="{36DE1E22-8D22-EC99-9A55-8C64CACED9D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1DBE93A-5A18-E825-8181-BA6493F9F69D}"/>
              </a:ext>
            </a:extLst>
          </p:cNvPr>
          <p:cNvSpPr>
            <a:spLocks noGrp="1"/>
          </p:cNvSpPr>
          <p:nvPr>
            <p:ph type="sldNum" sz="quarter" idx="12"/>
          </p:nvPr>
        </p:nvSpPr>
        <p:spPr/>
        <p:txBody>
          <a:bodyPr/>
          <a:lstStyle/>
          <a:p>
            <a:fld id="{31EE766C-FCF8-074E-B58A-E54CC9A08ABB}" type="slidenum">
              <a:rPr lang="en-US" smtClean="0"/>
              <a:t>‹#›</a:t>
            </a:fld>
            <a:endParaRPr lang="en-US"/>
          </a:p>
        </p:txBody>
      </p:sp>
    </p:spTree>
    <p:extLst>
      <p:ext uri="{BB962C8B-B14F-4D97-AF65-F5344CB8AC3E}">
        <p14:creationId xmlns:p14="http://schemas.microsoft.com/office/powerpoint/2010/main" val="34520377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85C6A0-BF3C-4CB1-6F85-9EF8C59447A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F43B15A-DB7E-28E1-A0CF-522D31B903A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17A1782-BE3C-F239-905B-4F5CAA38E9EB}"/>
              </a:ext>
            </a:extLst>
          </p:cNvPr>
          <p:cNvSpPr>
            <a:spLocks noGrp="1"/>
          </p:cNvSpPr>
          <p:nvPr>
            <p:ph type="dt" sz="half" idx="10"/>
          </p:nvPr>
        </p:nvSpPr>
        <p:spPr/>
        <p:txBody>
          <a:bodyPr/>
          <a:lstStyle/>
          <a:p>
            <a:fld id="{02A0BB7A-5C04-5248-8C54-7AE8E45B3643}" type="datetimeFigureOut">
              <a:rPr lang="en-US" smtClean="0"/>
              <a:t>1/8/24</a:t>
            </a:fld>
            <a:endParaRPr lang="en-US"/>
          </a:p>
        </p:txBody>
      </p:sp>
      <p:sp>
        <p:nvSpPr>
          <p:cNvPr id="5" name="Footer Placeholder 4">
            <a:extLst>
              <a:ext uri="{FF2B5EF4-FFF2-40B4-BE49-F238E27FC236}">
                <a16:creationId xmlns:a16="http://schemas.microsoft.com/office/drawing/2014/main" id="{77709497-BE7E-E6E8-50AA-2C79D137DCE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D27125-59D9-8C8A-BE61-9B69813127FF}"/>
              </a:ext>
            </a:extLst>
          </p:cNvPr>
          <p:cNvSpPr>
            <a:spLocks noGrp="1"/>
          </p:cNvSpPr>
          <p:nvPr>
            <p:ph type="sldNum" sz="quarter" idx="12"/>
          </p:nvPr>
        </p:nvSpPr>
        <p:spPr/>
        <p:txBody>
          <a:bodyPr/>
          <a:lstStyle/>
          <a:p>
            <a:fld id="{31EE766C-FCF8-074E-B58A-E54CC9A08ABB}" type="slidenum">
              <a:rPr lang="en-US" smtClean="0"/>
              <a:t>‹#›</a:t>
            </a:fld>
            <a:endParaRPr lang="en-US"/>
          </a:p>
        </p:txBody>
      </p:sp>
    </p:spTree>
    <p:extLst>
      <p:ext uri="{BB962C8B-B14F-4D97-AF65-F5344CB8AC3E}">
        <p14:creationId xmlns:p14="http://schemas.microsoft.com/office/powerpoint/2010/main" val="53358999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E7CA21-B6C4-2DE2-4CB7-12605AB3653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7AE492E-F95D-E7CC-0B8D-00F085C46E4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F746909A-8B18-6F83-E088-83C6B782EDA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3C61A81-84FD-4EED-41B6-C1E815124F9D}"/>
              </a:ext>
            </a:extLst>
          </p:cNvPr>
          <p:cNvSpPr>
            <a:spLocks noGrp="1"/>
          </p:cNvSpPr>
          <p:nvPr>
            <p:ph type="dt" sz="half" idx="10"/>
          </p:nvPr>
        </p:nvSpPr>
        <p:spPr/>
        <p:txBody>
          <a:bodyPr/>
          <a:lstStyle/>
          <a:p>
            <a:fld id="{02A0BB7A-5C04-5248-8C54-7AE8E45B3643}" type="datetimeFigureOut">
              <a:rPr lang="en-US" smtClean="0"/>
              <a:t>1/8/24</a:t>
            </a:fld>
            <a:endParaRPr lang="en-US"/>
          </a:p>
        </p:txBody>
      </p:sp>
      <p:sp>
        <p:nvSpPr>
          <p:cNvPr id="6" name="Footer Placeholder 5">
            <a:extLst>
              <a:ext uri="{FF2B5EF4-FFF2-40B4-BE49-F238E27FC236}">
                <a16:creationId xmlns:a16="http://schemas.microsoft.com/office/drawing/2014/main" id="{9DF51D4E-956F-0831-7FBE-26921F101F8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E9CC4C7-188F-3119-C5DC-E9FEF9AA3E75}"/>
              </a:ext>
            </a:extLst>
          </p:cNvPr>
          <p:cNvSpPr>
            <a:spLocks noGrp="1"/>
          </p:cNvSpPr>
          <p:nvPr>
            <p:ph type="sldNum" sz="quarter" idx="12"/>
          </p:nvPr>
        </p:nvSpPr>
        <p:spPr/>
        <p:txBody>
          <a:bodyPr/>
          <a:lstStyle/>
          <a:p>
            <a:fld id="{31EE766C-FCF8-074E-B58A-E54CC9A08ABB}" type="slidenum">
              <a:rPr lang="en-US" smtClean="0"/>
              <a:t>‹#›</a:t>
            </a:fld>
            <a:endParaRPr lang="en-US"/>
          </a:p>
        </p:txBody>
      </p:sp>
    </p:spTree>
    <p:extLst>
      <p:ext uri="{BB962C8B-B14F-4D97-AF65-F5344CB8AC3E}">
        <p14:creationId xmlns:p14="http://schemas.microsoft.com/office/powerpoint/2010/main" val="375175061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11CC74-8E3B-7154-B725-C029BA850558}"/>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0CE67F0-26F6-CD2D-36E5-D1E96DFD69F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EE05C80-0490-D8FC-A566-262E17764325}"/>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2D3FE30-589B-1290-F768-1A6DE86B7A2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9D115ED-342B-3214-45C8-DA9C42A7C3B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9DEB442-25CF-5CF7-63CF-0005EC33630B}"/>
              </a:ext>
            </a:extLst>
          </p:cNvPr>
          <p:cNvSpPr>
            <a:spLocks noGrp="1"/>
          </p:cNvSpPr>
          <p:nvPr>
            <p:ph type="dt" sz="half" idx="10"/>
          </p:nvPr>
        </p:nvSpPr>
        <p:spPr/>
        <p:txBody>
          <a:bodyPr/>
          <a:lstStyle/>
          <a:p>
            <a:fld id="{02A0BB7A-5C04-5248-8C54-7AE8E45B3643}" type="datetimeFigureOut">
              <a:rPr lang="en-US" smtClean="0"/>
              <a:t>1/8/24</a:t>
            </a:fld>
            <a:endParaRPr lang="en-US"/>
          </a:p>
        </p:txBody>
      </p:sp>
      <p:sp>
        <p:nvSpPr>
          <p:cNvPr id="8" name="Footer Placeholder 7">
            <a:extLst>
              <a:ext uri="{FF2B5EF4-FFF2-40B4-BE49-F238E27FC236}">
                <a16:creationId xmlns:a16="http://schemas.microsoft.com/office/drawing/2014/main" id="{A7F29EED-9ABF-6BF0-A7C1-3BA335DA08F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1D9415E-46B3-5765-DE52-0BF0F1F56384}"/>
              </a:ext>
            </a:extLst>
          </p:cNvPr>
          <p:cNvSpPr>
            <a:spLocks noGrp="1"/>
          </p:cNvSpPr>
          <p:nvPr>
            <p:ph type="sldNum" sz="quarter" idx="12"/>
          </p:nvPr>
        </p:nvSpPr>
        <p:spPr/>
        <p:txBody>
          <a:bodyPr/>
          <a:lstStyle/>
          <a:p>
            <a:fld id="{31EE766C-FCF8-074E-B58A-E54CC9A08ABB}" type="slidenum">
              <a:rPr lang="en-US" smtClean="0"/>
              <a:t>‹#›</a:t>
            </a:fld>
            <a:endParaRPr lang="en-US"/>
          </a:p>
        </p:txBody>
      </p:sp>
    </p:spTree>
    <p:extLst>
      <p:ext uri="{BB962C8B-B14F-4D97-AF65-F5344CB8AC3E}">
        <p14:creationId xmlns:p14="http://schemas.microsoft.com/office/powerpoint/2010/main" val="47569770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D61AA4-08D9-4C2A-81E4-E345A796432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32D6011-70A0-9487-F7E9-3F308A3EBD08}"/>
              </a:ext>
            </a:extLst>
          </p:cNvPr>
          <p:cNvSpPr>
            <a:spLocks noGrp="1"/>
          </p:cNvSpPr>
          <p:nvPr>
            <p:ph type="dt" sz="half" idx="10"/>
          </p:nvPr>
        </p:nvSpPr>
        <p:spPr/>
        <p:txBody>
          <a:bodyPr/>
          <a:lstStyle/>
          <a:p>
            <a:fld id="{02A0BB7A-5C04-5248-8C54-7AE8E45B3643}" type="datetimeFigureOut">
              <a:rPr lang="en-US" smtClean="0"/>
              <a:t>1/8/24</a:t>
            </a:fld>
            <a:endParaRPr lang="en-US"/>
          </a:p>
        </p:txBody>
      </p:sp>
      <p:sp>
        <p:nvSpPr>
          <p:cNvPr id="4" name="Footer Placeholder 3">
            <a:extLst>
              <a:ext uri="{FF2B5EF4-FFF2-40B4-BE49-F238E27FC236}">
                <a16:creationId xmlns:a16="http://schemas.microsoft.com/office/drawing/2014/main" id="{BB4D4E70-12A6-71B3-68AB-4FA0C0EF205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4F33306-6909-F0FC-8250-468CF2BDD5D4}"/>
              </a:ext>
            </a:extLst>
          </p:cNvPr>
          <p:cNvSpPr>
            <a:spLocks noGrp="1"/>
          </p:cNvSpPr>
          <p:nvPr>
            <p:ph type="sldNum" sz="quarter" idx="12"/>
          </p:nvPr>
        </p:nvSpPr>
        <p:spPr/>
        <p:txBody>
          <a:bodyPr/>
          <a:lstStyle/>
          <a:p>
            <a:fld id="{31EE766C-FCF8-074E-B58A-E54CC9A08ABB}" type="slidenum">
              <a:rPr lang="en-US" smtClean="0"/>
              <a:t>‹#›</a:t>
            </a:fld>
            <a:endParaRPr lang="en-US"/>
          </a:p>
        </p:txBody>
      </p:sp>
    </p:spTree>
    <p:extLst>
      <p:ext uri="{BB962C8B-B14F-4D97-AF65-F5344CB8AC3E}">
        <p14:creationId xmlns:p14="http://schemas.microsoft.com/office/powerpoint/2010/main" val="396261237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6FBA6C0-6151-89D2-8302-9A0C94FA08F3}"/>
              </a:ext>
            </a:extLst>
          </p:cNvPr>
          <p:cNvSpPr>
            <a:spLocks noGrp="1"/>
          </p:cNvSpPr>
          <p:nvPr>
            <p:ph type="dt" sz="half" idx="10"/>
          </p:nvPr>
        </p:nvSpPr>
        <p:spPr/>
        <p:txBody>
          <a:bodyPr/>
          <a:lstStyle/>
          <a:p>
            <a:fld id="{02A0BB7A-5C04-5248-8C54-7AE8E45B3643}" type="datetimeFigureOut">
              <a:rPr lang="en-US" smtClean="0"/>
              <a:t>1/8/24</a:t>
            </a:fld>
            <a:endParaRPr lang="en-US"/>
          </a:p>
        </p:txBody>
      </p:sp>
      <p:sp>
        <p:nvSpPr>
          <p:cNvPr id="3" name="Footer Placeholder 2">
            <a:extLst>
              <a:ext uri="{FF2B5EF4-FFF2-40B4-BE49-F238E27FC236}">
                <a16:creationId xmlns:a16="http://schemas.microsoft.com/office/drawing/2014/main" id="{F52A5BDC-F806-2AC4-A01F-E71451DD5AA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C5622B1-3BA7-28F2-4522-1403DC6BACDF}"/>
              </a:ext>
            </a:extLst>
          </p:cNvPr>
          <p:cNvSpPr>
            <a:spLocks noGrp="1"/>
          </p:cNvSpPr>
          <p:nvPr>
            <p:ph type="sldNum" sz="quarter" idx="12"/>
          </p:nvPr>
        </p:nvSpPr>
        <p:spPr/>
        <p:txBody>
          <a:bodyPr/>
          <a:lstStyle/>
          <a:p>
            <a:fld id="{31EE766C-FCF8-074E-B58A-E54CC9A08ABB}" type="slidenum">
              <a:rPr lang="en-US" smtClean="0"/>
              <a:t>‹#›</a:t>
            </a:fld>
            <a:endParaRPr lang="en-US"/>
          </a:p>
        </p:txBody>
      </p:sp>
    </p:spTree>
    <p:extLst>
      <p:ext uri="{BB962C8B-B14F-4D97-AF65-F5344CB8AC3E}">
        <p14:creationId xmlns:p14="http://schemas.microsoft.com/office/powerpoint/2010/main" val="132934437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EFE220-2A82-C119-CEBC-16E8849E5B3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3A1E8F49-3223-23FD-0F40-88C5CCE5304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330DDFE-5E26-7242-4A93-4EF2F7B7809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9C3656D-B25B-80D1-A1AC-D3E0A1E9ACC6}"/>
              </a:ext>
            </a:extLst>
          </p:cNvPr>
          <p:cNvSpPr>
            <a:spLocks noGrp="1"/>
          </p:cNvSpPr>
          <p:nvPr>
            <p:ph type="dt" sz="half" idx="10"/>
          </p:nvPr>
        </p:nvSpPr>
        <p:spPr/>
        <p:txBody>
          <a:bodyPr/>
          <a:lstStyle/>
          <a:p>
            <a:fld id="{02A0BB7A-5C04-5248-8C54-7AE8E45B3643}" type="datetimeFigureOut">
              <a:rPr lang="en-US" smtClean="0"/>
              <a:t>1/8/24</a:t>
            </a:fld>
            <a:endParaRPr lang="en-US"/>
          </a:p>
        </p:txBody>
      </p:sp>
      <p:sp>
        <p:nvSpPr>
          <p:cNvPr id="6" name="Footer Placeholder 5">
            <a:extLst>
              <a:ext uri="{FF2B5EF4-FFF2-40B4-BE49-F238E27FC236}">
                <a16:creationId xmlns:a16="http://schemas.microsoft.com/office/drawing/2014/main" id="{3DDA3DB8-6C33-D262-1D74-6D63FB9CD36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B4797BC-9733-9A97-EBE1-85697B291D57}"/>
              </a:ext>
            </a:extLst>
          </p:cNvPr>
          <p:cNvSpPr>
            <a:spLocks noGrp="1"/>
          </p:cNvSpPr>
          <p:nvPr>
            <p:ph type="sldNum" sz="quarter" idx="12"/>
          </p:nvPr>
        </p:nvSpPr>
        <p:spPr/>
        <p:txBody>
          <a:bodyPr/>
          <a:lstStyle/>
          <a:p>
            <a:fld id="{31EE766C-FCF8-074E-B58A-E54CC9A08ABB}" type="slidenum">
              <a:rPr lang="en-US" smtClean="0"/>
              <a:t>‹#›</a:t>
            </a:fld>
            <a:endParaRPr lang="en-US"/>
          </a:p>
        </p:txBody>
      </p:sp>
    </p:spTree>
    <p:extLst>
      <p:ext uri="{BB962C8B-B14F-4D97-AF65-F5344CB8AC3E}">
        <p14:creationId xmlns:p14="http://schemas.microsoft.com/office/powerpoint/2010/main" val="219440273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3AEC32-714C-403C-1B30-A4B37C2CCC7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05B1B8A9-2F94-BE80-1338-FF0E66721C2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D3B57AD-A9DE-694D-1426-A51FCAEB5C8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9E65581-2699-B5E0-3E2B-BF6AF745056B}"/>
              </a:ext>
            </a:extLst>
          </p:cNvPr>
          <p:cNvSpPr>
            <a:spLocks noGrp="1"/>
          </p:cNvSpPr>
          <p:nvPr>
            <p:ph type="dt" sz="half" idx="10"/>
          </p:nvPr>
        </p:nvSpPr>
        <p:spPr/>
        <p:txBody>
          <a:bodyPr/>
          <a:lstStyle/>
          <a:p>
            <a:fld id="{02A0BB7A-5C04-5248-8C54-7AE8E45B3643}" type="datetimeFigureOut">
              <a:rPr lang="en-US" smtClean="0"/>
              <a:t>1/8/24</a:t>
            </a:fld>
            <a:endParaRPr lang="en-US"/>
          </a:p>
        </p:txBody>
      </p:sp>
      <p:sp>
        <p:nvSpPr>
          <p:cNvPr id="6" name="Footer Placeholder 5">
            <a:extLst>
              <a:ext uri="{FF2B5EF4-FFF2-40B4-BE49-F238E27FC236}">
                <a16:creationId xmlns:a16="http://schemas.microsoft.com/office/drawing/2014/main" id="{DCFFA424-768A-84BC-FC9E-18E638B619A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BABCBE4-AA3A-0A10-F3D2-DA002EED5932}"/>
              </a:ext>
            </a:extLst>
          </p:cNvPr>
          <p:cNvSpPr>
            <a:spLocks noGrp="1"/>
          </p:cNvSpPr>
          <p:nvPr>
            <p:ph type="sldNum" sz="quarter" idx="12"/>
          </p:nvPr>
        </p:nvSpPr>
        <p:spPr/>
        <p:txBody>
          <a:bodyPr/>
          <a:lstStyle/>
          <a:p>
            <a:fld id="{31EE766C-FCF8-074E-B58A-E54CC9A08ABB}" type="slidenum">
              <a:rPr lang="en-US" smtClean="0"/>
              <a:t>‹#›</a:t>
            </a:fld>
            <a:endParaRPr lang="en-US"/>
          </a:p>
        </p:txBody>
      </p:sp>
    </p:spTree>
    <p:extLst>
      <p:ext uri="{BB962C8B-B14F-4D97-AF65-F5344CB8AC3E}">
        <p14:creationId xmlns:p14="http://schemas.microsoft.com/office/powerpoint/2010/main" val="201679831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3B4A473-16AD-2D8A-144D-DECFE9387B8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77B8314-B69D-9333-AF28-EA9E29F31A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7939B8A1-E975-DED0-1AB1-59E820522526}"/>
              </a:ext>
            </a:extLst>
          </p:cNvPr>
          <p:cNvSpPr>
            <a:spLocks noGrp="1" noChangeArrowheads="1"/>
          </p:cNvSpPr>
          <p:nvPr>
            <p:ph type="sldNum" sz="quarter" idx="12"/>
          </p:nvPr>
        </p:nvSpPr>
        <p:spPr>
          <a:ln/>
        </p:spPr>
        <p:txBody>
          <a:bodyPr/>
          <a:lstStyle>
            <a:lvl1pPr>
              <a:defRPr/>
            </a:lvl1pPr>
          </a:lstStyle>
          <a:p>
            <a:pPr>
              <a:defRPr/>
            </a:pPr>
            <a:fld id="{5E2A8562-2BE4-C14F-BC6E-2CFB7BACAEE7}" type="slidenum">
              <a:rPr lang="en-US" altLang="en-US"/>
              <a:pPr>
                <a:defRPr/>
              </a:pPr>
              <a:t>‹#›</a:t>
            </a:fld>
            <a:endParaRPr lang="en-US" altLang="en-US"/>
          </a:p>
        </p:txBody>
      </p:sp>
    </p:spTree>
    <p:extLst>
      <p:ext uri="{BB962C8B-B14F-4D97-AF65-F5344CB8AC3E}">
        <p14:creationId xmlns:p14="http://schemas.microsoft.com/office/powerpoint/2010/main" val="48950040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589B2D-E047-AE77-A8B8-03396E54F94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DA51112-B2A1-2AE4-0A33-8C6B82B9906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CC84583-B187-2CE1-E39A-EF11A47641DA}"/>
              </a:ext>
            </a:extLst>
          </p:cNvPr>
          <p:cNvSpPr>
            <a:spLocks noGrp="1"/>
          </p:cNvSpPr>
          <p:nvPr>
            <p:ph type="dt" sz="half" idx="10"/>
          </p:nvPr>
        </p:nvSpPr>
        <p:spPr/>
        <p:txBody>
          <a:bodyPr/>
          <a:lstStyle/>
          <a:p>
            <a:fld id="{02A0BB7A-5C04-5248-8C54-7AE8E45B3643}" type="datetimeFigureOut">
              <a:rPr lang="en-US" smtClean="0"/>
              <a:t>1/8/24</a:t>
            </a:fld>
            <a:endParaRPr lang="en-US"/>
          </a:p>
        </p:txBody>
      </p:sp>
      <p:sp>
        <p:nvSpPr>
          <p:cNvPr id="5" name="Footer Placeholder 4">
            <a:extLst>
              <a:ext uri="{FF2B5EF4-FFF2-40B4-BE49-F238E27FC236}">
                <a16:creationId xmlns:a16="http://schemas.microsoft.com/office/drawing/2014/main" id="{C07F0D85-81AB-3772-54B9-88C2C6B7D85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0BAF566-E4CC-F8E8-D61D-4289A0699C73}"/>
              </a:ext>
            </a:extLst>
          </p:cNvPr>
          <p:cNvSpPr>
            <a:spLocks noGrp="1"/>
          </p:cNvSpPr>
          <p:nvPr>
            <p:ph type="sldNum" sz="quarter" idx="12"/>
          </p:nvPr>
        </p:nvSpPr>
        <p:spPr/>
        <p:txBody>
          <a:bodyPr/>
          <a:lstStyle/>
          <a:p>
            <a:fld id="{31EE766C-FCF8-074E-B58A-E54CC9A08ABB}" type="slidenum">
              <a:rPr lang="en-US" smtClean="0"/>
              <a:t>‹#›</a:t>
            </a:fld>
            <a:endParaRPr lang="en-US"/>
          </a:p>
        </p:txBody>
      </p:sp>
    </p:spTree>
    <p:extLst>
      <p:ext uri="{BB962C8B-B14F-4D97-AF65-F5344CB8AC3E}">
        <p14:creationId xmlns:p14="http://schemas.microsoft.com/office/powerpoint/2010/main" val="360985076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ECDD6D0F-E476-F8F1-A7F1-CAC9C60A43B8}"/>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C76EBBB-5CF6-540E-781D-B68992381389}"/>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7FDC63A-1303-36D2-D244-7142A2AF0BCF}"/>
              </a:ext>
            </a:extLst>
          </p:cNvPr>
          <p:cNvSpPr>
            <a:spLocks noGrp="1"/>
          </p:cNvSpPr>
          <p:nvPr>
            <p:ph type="dt" sz="half" idx="10"/>
          </p:nvPr>
        </p:nvSpPr>
        <p:spPr/>
        <p:txBody>
          <a:bodyPr/>
          <a:lstStyle/>
          <a:p>
            <a:fld id="{02A0BB7A-5C04-5248-8C54-7AE8E45B3643}" type="datetimeFigureOut">
              <a:rPr lang="en-US" smtClean="0"/>
              <a:t>1/8/24</a:t>
            </a:fld>
            <a:endParaRPr lang="en-US"/>
          </a:p>
        </p:txBody>
      </p:sp>
      <p:sp>
        <p:nvSpPr>
          <p:cNvPr id="5" name="Footer Placeholder 4">
            <a:extLst>
              <a:ext uri="{FF2B5EF4-FFF2-40B4-BE49-F238E27FC236}">
                <a16:creationId xmlns:a16="http://schemas.microsoft.com/office/drawing/2014/main" id="{91F72DFF-A2CA-4582-A963-9369C4DBF59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7E37E74-1EA3-742D-8725-6324B073F945}"/>
              </a:ext>
            </a:extLst>
          </p:cNvPr>
          <p:cNvSpPr>
            <a:spLocks noGrp="1"/>
          </p:cNvSpPr>
          <p:nvPr>
            <p:ph type="sldNum" sz="quarter" idx="12"/>
          </p:nvPr>
        </p:nvSpPr>
        <p:spPr/>
        <p:txBody>
          <a:bodyPr/>
          <a:lstStyle/>
          <a:p>
            <a:fld id="{31EE766C-FCF8-074E-B58A-E54CC9A08ABB}" type="slidenum">
              <a:rPr lang="en-US" smtClean="0"/>
              <a:t>‹#›</a:t>
            </a:fld>
            <a:endParaRPr lang="en-US"/>
          </a:p>
        </p:txBody>
      </p:sp>
    </p:spTree>
    <p:extLst>
      <p:ext uri="{BB962C8B-B14F-4D97-AF65-F5344CB8AC3E}">
        <p14:creationId xmlns:p14="http://schemas.microsoft.com/office/powerpoint/2010/main" val="406429528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C879725-9F72-F7B6-A9A5-713068FA01A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F708483-4A89-06B4-907C-EC98BC1D2D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1AFB6D4-3254-130D-0D2D-BC2C24B4C56A}"/>
              </a:ext>
            </a:extLst>
          </p:cNvPr>
          <p:cNvSpPr>
            <a:spLocks noGrp="1" noChangeArrowheads="1"/>
          </p:cNvSpPr>
          <p:nvPr>
            <p:ph type="sldNum" sz="quarter" idx="12"/>
          </p:nvPr>
        </p:nvSpPr>
        <p:spPr>
          <a:ln/>
        </p:spPr>
        <p:txBody>
          <a:bodyPr/>
          <a:lstStyle>
            <a:lvl1pPr>
              <a:defRPr/>
            </a:lvl1pPr>
          </a:lstStyle>
          <a:p>
            <a:pPr>
              <a:defRPr/>
            </a:pPr>
            <a:fld id="{A7D9E63A-6B8D-B64B-A889-9795D2E47E61}" type="slidenum">
              <a:rPr lang="en-US" altLang="en-US"/>
              <a:pPr>
                <a:defRPr/>
              </a:pPr>
              <a:t>‹#›</a:t>
            </a:fld>
            <a:endParaRPr lang="en-US" altLang="en-US"/>
          </a:p>
        </p:txBody>
      </p:sp>
    </p:spTree>
    <p:extLst>
      <p:ext uri="{BB962C8B-B14F-4D97-AF65-F5344CB8AC3E}">
        <p14:creationId xmlns:p14="http://schemas.microsoft.com/office/powerpoint/2010/main" val="58372168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B0EEABE-5ADC-BBBA-09FA-3A8240A7594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5723B47-6F3D-37EE-B3A5-0B6506BE612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5A7FEB3-040A-6EDB-0740-F379350A3386}"/>
              </a:ext>
            </a:extLst>
          </p:cNvPr>
          <p:cNvSpPr>
            <a:spLocks noGrp="1" noChangeArrowheads="1"/>
          </p:cNvSpPr>
          <p:nvPr>
            <p:ph type="sldNum" sz="quarter" idx="12"/>
          </p:nvPr>
        </p:nvSpPr>
        <p:spPr>
          <a:ln/>
        </p:spPr>
        <p:txBody>
          <a:bodyPr/>
          <a:lstStyle>
            <a:lvl1pPr>
              <a:defRPr/>
            </a:lvl1pPr>
          </a:lstStyle>
          <a:p>
            <a:pPr>
              <a:defRPr/>
            </a:pPr>
            <a:fld id="{91D86867-7B88-B644-B929-CFC7016E5EB9}" type="slidenum">
              <a:rPr lang="en-US" altLang="en-US"/>
              <a:pPr>
                <a:defRPr/>
              </a:pPr>
              <a:t>‹#›</a:t>
            </a:fld>
            <a:endParaRPr lang="en-US" altLang="en-US"/>
          </a:p>
        </p:txBody>
      </p:sp>
    </p:spTree>
    <p:extLst>
      <p:ext uri="{BB962C8B-B14F-4D97-AF65-F5344CB8AC3E}">
        <p14:creationId xmlns:p14="http://schemas.microsoft.com/office/powerpoint/2010/main" val="82685043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F363180C-1EBC-01C4-69C4-34B5D914600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037D0DA-05C3-CC4D-0B20-8BA7B754BCB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C0FF1E8-8215-47F1-279A-7622AF2983F2}"/>
              </a:ext>
            </a:extLst>
          </p:cNvPr>
          <p:cNvSpPr>
            <a:spLocks noGrp="1" noChangeArrowheads="1"/>
          </p:cNvSpPr>
          <p:nvPr>
            <p:ph type="sldNum" sz="quarter" idx="12"/>
          </p:nvPr>
        </p:nvSpPr>
        <p:spPr>
          <a:ln/>
        </p:spPr>
        <p:txBody>
          <a:bodyPr/>
          <a:lstStyle>
            <a:lvl1pPr>
              <a:defRPr/>
            </a:lvl1pPr>
          </a:lstStyle>
          <a:p>
            <a:pPr>
              <a:defRPr/>
            </a:pPr>
            <a:fld id="{7497AEA3-0A75-BC40-B9B1-2FD37ECCF24E}" type="slidenum">
              <a:rPr lang="en-US" altLang="en-US"/>
              <a:pPr>
                <a:defRPr/>
              </a:pPr>
              <a:t>‹#›</a:t>
            </a:fld>
            <a:endParaRPr lang="en-US" altLang="en-US"/>
          </a:p>
        </p:txBody>
      </p:sp>
    </p:spTree>
    <p:extLst>
      <p:ext uri="{BB962C8B-B14F-4D97-AF65-F5344CB8AC3E}">
        <p14:creationId xmlns:p14="http://schemas.microsoft.com/office/powerpoint/2010/main" val="174835931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D793FAB0-209C-46AF-F635-D409C3C994B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F52C883-6ED4-FE1B-ECAC-DAD33049BCD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D4A1D7C-8646-AF71-C20B-75FEF05D54C6}"/>
              </a:ext>
            </a:extLst>
          </p:cNvPr>
          <p:cNvSpPr>
            <a:spLocks noGrp="1" noChangeArrowheads="1"/>
          </p:cNvSpPr>
          <p:nvPr>
            <p:ph type="sldNum" sz="quarter" idx="12"/>
          </p:nvPr>
        </p:nvSpPr>
        <p:spPr>
          <a:ln/>
        </p:spPr>
        <p:txBody>
          <a:bodyPr/>
          <a:lstStyle>
            <a:lvl1pPr>
              <a:defRPr/>
            </a:lvl1pPr>
          </a:lstStyle>
          <a:p>
            <a:pPr>
              <a:defRPr/>
            </a:pPr>
            <a:fld id="{6E1CF7C6-6622-8549-96B8-BCBD39F60B94}" type="slidenum">
              <a:rPr lang="en-US" altLang="en-US"/>
              <a:pPr>
                <a:defRPr/>
              </a:pPr>
              <a:t>‹#›</a:t>
            </a:fld>
            <a:endParaRPr lang="en-US" altLang="en-US"/>
          </a:p>
        </p:txBody>
      </p:sp>
    </p:spTree>
    <p:extLst>
      <p:ext uri="{BB962C8B-B14F-4D97-AF65-F5344CB8AC3E}">
        <p14:creationId xmlns:p14="http://schemas.microsoft.com/office/powerpoint/2010/main" val="18075244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C3801141-AC69-A5FF-C159-199CE3CACB36}"/>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8054E4C2-FA4B-0C26-4197-60A296F1B14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2561624C-486F-4243-CE93-236930FBC1E2}"/>
              </a:ext>
            </a:extLst>
          </p:cNvPr>
          <p:cNvSpPr>
            <a:spLocks noGrp="1" noChangeArrowheads="1"/>
          </p:cNvSpPr>
          <p:nvPr>
            <p:ph type="sldNum" sz="quarter" idx="12"/>
          </p:nvPr>
        </p:nvSpPr>
        <p:spPr>
          <a:ln/>
        </p:spPr>
        <p:txBody>
          <a:bodyPr/>
          <a:lstStyle>
            <a:lvl1pPr>
              <a:defRPr/>
            </a:lvl1pPr>
          </a:lstStyle>
          <a:p>
            <a:pPr>
              <a:defRPr/>
            </a:pPr>
            <a:fld id="{21853143-B60B-2441-BA6D-A1209D4E8201}" type="slidenum">
              <a:rPr lang="en-US" altLang="en-US"/>
              <a:pPr>
                <a:defRPr/>
              </a:pPr>
              <a:t>‹#›</a:t>
            </a:fld>
            <a:endParaRPr lang="en-US" altLang="en-US"/>
          </a:p>
        </p:txBody>
      </p:sp>
    </p:spTree>
    <p:extLst>
      <p:ext uri="{BB962C8B-B14F-4D97-AF65-F5344CB8AC3E}">
        <p14:creationId xmlns:p14="http://schemas.microsoft.com/office/powerpoint/2010/main" val="342928632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8FBB0D8-E9BF-2F50-5BD8-70E872022E52}"/>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29F3B0B3-C173-98B8-095A-B2EAD65BE81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7B06AFDA-3B9C-850D-C63A-930B59C1751E}"/>
              </a:ext>
            </a:extLst>
          </p:cNvPr>
          <p:cNvSpPr>
            <a:spLocks noGrp="1" noChangeArrowheads="1"/>
          </p:cNvSpPr>
          <p:nvPr>
            <p:ph type="sldNum" sz="quarter" idx="12"/>
          </p:nvPr>
        </p:nvSpPr>
        <p:spPr>
          <a:ln/>
        </p:spPr>
        <p:txBody>
          <a:bodyPr/>
          <a:lstStyle>
            <a:lvl1pPr>
              <a:defRPr/>
            </a:lvl1pPr>
          </a:lstStyle>
          <a:p>
            <a:pPr>
              <a:defRPr/>
            </a:pPr>
            <a:fld id="{389CC698-8BEA-6E4A-990E-384D6EFD0616}" type="slidenum">
              <a:rPr lang="en-US" altLang="en-US"/>
              <a:pPr>
                <a:defRPr/>
              </a:pPr>
              <a:t>‹#›</a:t>
            </a:fld>
            <a:endParaRPr lang="en-US" altLang="en-US"/>
          </a:p>
        </p:txBody>
      </p:sp>
    </p:spTree>
    <p:extLst>
      <p:ext uri="{BB962C8B-B14F-4D97-AF65-F5344CB8AC3E}">
        <p14:creationId xmlns:p14="http://schemas.microsoft.com/office/powerpoint/2010/main" val="411876551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5B7E6D66-DB5D-5BF1-803F-A1A8BF16CEC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B3D7C7CA-54F9-7A97-71CE-A2A5ADE607F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23A9BEF2-54DB-E5F6-143F-8E925E5360A5}"/>
              </a:ext>
            </a:extLst>
          </p:cNvPr>
          <p:cNvSpPr>
            <a:spLocks noGrp="1" noChangeArrowheads="1"/>
          </p:cNvSpPr>
          <p:nvPr>
            <p:ph type="sldNum" sz="quarter" idx="12"/>
          </p:nvPr>
        </p:nvSpPr>
        <p:spPr>
          <a:ln/>
        </p:spPr>
        <p:txBody>
          <a:bodyPr/>
          <a:lstStyle>
            <a:lvl1pPr>
              <a:defRPr/>
            </a:lvl1pPr>
          </a:lstStyle>
          <a:p>
            <a:pPr>
              <a:defRPr/>
            </a:pPr>
            <a:fld id="{D0A37F65-4E08-AA42-BFA4-4E295EB1CB2A}" type="slidenum">
              <a:rPr lang="en-US" altLang="en-US"/>
              <a:pPr>
                <a:defRPr/>
              </a:pPr>
              <a:t>‹#›</a:t>
            </a:fld>
            <a:endParaRPr lang="en-US" altLang="en-US"/>
          </a:p>
        </p:txBody>
      </p:sp>
    </p:spTree>
    <p:extLst>
      <p:ext uri="{BB962C8B-B14F-4D97-AF65-F5344CB8AC3E}">
        <p14:creationId xmlns:p14="http://schemas.microsoft.com/office/powerpoint/2010/main" val="12705944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1028218-1AFD-74E3-AE47-88F575EB92B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A135D4BE-043A-7254-116D-5A6E78E6F49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62D810B-5E4E-20BA-BE93-540F147918F5}"/>
              </a:ext>
            </a:extLst>
          </p:cNvPr>
          <p:cNvSpPr>
            <a:spLocks noGrp="1" noChangeArrowheads="1"/>
          </p:cNvSpPr>
          <p:nvPr>
            <p:ph type="sldNum" sz="quarter" idx="12"/>
          </p:nvPr>
        </p:nvSpPr>
        <p:spPr>
          <a:ln/>
        </p:spPr>
        <p:txBody>
          <a:bodyPr/>
          <a:lstStyle>
            <a:lvl1pPr>
              <a:defRPr/>
            </a:lvl1pPr>
          </a:lstStyle>
          <a:p>
            <a:pPr>
              <a:defRPr/>
            </a:pPr>
            <a:fld id="{82EC8F9B-F8FD-8A41-8A49-0AE1C7863B50}" type="slidenum">
              <a:rPr lang="en-US" altLang="en-US"/>
              <a:pPr>
                <a:defRPr/>
              </a:pPr>
              <a:t>‹#›</a:t>
            </a:fld>
            <a:endParaRPr lang="en-US" altLang="en-US"/>
          </a:p>
        </p:txBody>
      </p:sp>
    </p:spTree>
    <p:extLst>
      <p:ext uri="{BB962C8B-B14F-4D97-AF65-F5344CB8AC3E}">
        <p14:creationId xmlns:p14="http://schemas.microsoft.com/office/powerpoint/2010/main" val="386683235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E23D285-2E17-A1B8-15BA-0E0FD777B406}"/>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38E3A2D-88FA-F1C7-F588-E769F3B0821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BB0B5C4-ECDB-3251-B471-7CB35C3FD8DB}"/>
              </a:ext>
            </a:extLst>
          </p:cNvPr>
          <p:cNvSpPr>
            <a:spLocks noGrp="1" noChangeArrowheads="1"/>
          </p:cNvSpPr>
          <p:nvPr>
            <p:ph type="sldNum" sz="quarter" idx="12"/>
          </p:nvPr>
        </p:nvSpPr>
        <p:spPr>
          <a:ln/>
        </p:spPr>
        <p:txBody>
          <a:bodyPr/>
          <a:lstStyle>
            <a:lvl1pPr>
              <a:defRPr/>
            </a:lvl1pPr>
          </a:lstStyle>
          <a:p>
            <a:pPr>
              <a:defRPr/>
            </a:pPr>
            <a:fld id="{70B032E5-9C10-B64C-B0B1-4EB7269EF63C}" type="slidenum">
              <a:rPr lang="en-US" altLang="en-US"/>
              <a:pPr>
                <a:defRPr/>
              </a:pPr>
              <a:t>‹#›</a:t>
            </a:fld>
            <a:endParaRPr lang="en-US" altLang="en-US"/>
          </a:p>
        </p:txBody>
      </p:sp>
    </p:spTree>
    <p:extLst>
      <p:ext uri="{BB962C8B-B14F-4D97-AF65-F5344CB8AC3E}">
        <p14:creationId xmlns:p14="http://schemas.microsoft.com/office/powerpoint/2010/main" val="125254993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D2DD454B-6E00-6131-8B2D-2AC869C58DE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7968886-9952-2C06-0484-5F1621D3705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EB9D24B-5AEB-D7EF-96B1-B838303B5DA7}"/>
              </a:ext>
            </a:extLst>
          </p:cNvPr>
          <p:cNvSpPr>
            <a:spLocks noGrp="1" noChangeArrowheads="1"/>
          </p:cNvSpPr>
          <p:nvPr>
            <p:ph type="sldNum" sz="quarter" idx="12"/>
          </p:nvPr>
        </p:nvSpPr>
        <p:spPr>
          <a:ln/>
        </p:spPr>
        <p:txBody>
          <a:bodyPr/>
          <a:lstStyle>
            <a:lvl1pPr>
              <a:defRPr/>
            </a:lvl1pPr>
          </a:lstStyle>
          <a:p>
            <a:pPr>
              <a:defRPr/>
            </a:pPr>
            <a:fld id="{E40E591F-5D06-1848-931F-CA0D451EE0C0}" type="slidenum">
              <a:rPr lang="en-US" altLang="en-US"/>
              <a:pPr>
                <a:defRPr/>
              </a:pPr>
              <a:t>‹#›</a:t>
            </a:fld>
            <a:endParaRPr lang="en-US" altLang="en-US"/>
          </a:p>
        </p:txBody>
      </p:sp>
    </p:spTree>
    <p:extLst>
      <p:ext uri="{BB962C8B-B14F-4D97-AF65-F5344CB8AC3E}">
        <p14:creationId xmlns:p14="http://schemas.microsoft.com/office/powerpoint/2010/main" val="207576049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50F1396-A2FA-1C69-26A4-4BA51323CE6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1B7F452-3028-88A7-D18E-9632372E118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885CE15-7964-3C4D-A487-E55F82C4778F}"/>
              </a:ext>
            </a:extLst>
          </p:cNvPr>
          <p:cNvSpPr>
            <a:spLocks noGrp="1" noChangeArrowheads="1"/>
          </p:cNvSpPr>
          <p:nvPr>
            <p:ph type="sldNum" sz="quarter" idx="12"/>
          </p:nvPr>
        </p:nvSpPr>
        <p:spPr>
          <a:ln/>
        </p:spPr>
        <p:txBody>
          <a:bodyPr/>
          <a:lstStyle>
            <a:lvl1pPr>
              <a:defRPr/>
            </a:lvl1pPr>
          </a:lstStyle>
          <a:p>
            <a:pPr>
              <a:defRPr/>
            </a:pPr>
            <a:fld id="{7FB89478-AFFC-5440-928C-F2341CF678C9}" type="slidenum">
              <a:rPr lang="en-US" altLang="en-US"/>
              <a:pPr>
                <a:defRPr/>
              </a:pPr>
              <a:t>‹#›</a:t>
            </a:fld>
            <a:endParaRPr lang="en-US" altLang="en-US"/>
          </a:p>
        </p:txBody>
      </p:sp>
    </p:spTree>
    <p:extLst>
      <p:ext uri="{BB962C8B-B14F-4D97-AF65-F5344CB8AC3E}">
        <p14:creationId xmlns:p14="http://schemas.microsoft.com/office/powerpoint/2010/main" val="22225787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9BA6788-3C2D-7140-1E27-0B7A0E0FE38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BCAE8B0-057A-1028-5571-6938B2C95F7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CA9DA2B-049D-A110-10AC-96B29546C82A}"/>
              </a:ext>
            </a:extLst>
          </p:cNvPr>
          <p:cNvSpPr>
            <a:spLocks noGrp="1" noChangeArrowheads="1"/>
          </p:cNvSpPr>
          <p:nvPr>
            <p:ph type="sldNum" sz="quarter" idx="12"/>
          </p:nvPr>
        </p:nvSpPr>
        <p:spPr>
          <a:ln/>
        </p:spPr>
        <p:txBody>
          <a:bodyPr/>
          <a:lstStyle>
            <a:lvl1pPr>
              <a:defRPr/>
            </a:lvl1pPr>
          </a:lstStyle>
          <a:p>
            <a:pPr>
              <a:defRPr/>
            </a:pPr>
            <a:fld id="{9C9A250C-6F61-2E40-92D3-90FD7C2CBB3B}" type="slidenum">
              <a:rPr lang="en-US" altLang="en-US"/>
              <a:pPr>
                <a:defRPr/>
              </a:pPr>
              <a:t>‹#›</a:t>
            </a:fld>
            <a:endParaRPr lang="en-US" altLang="en-US"/>
          </a:p>
        </p:txBody>
      </p:sp>
    </p:spTree>
    <p:extLst>
      <p:ext uri="{BB962C8B-B14F-4D97-AF65-F5344CB8AC3E}">
        <p14:creationId xmlns:p14="http://schemas.microsoft.com/office/powerpoint/2010/main" val="818722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E73EF2AE-2E94-F72F-2D7F-B6FA85EB2469}"/>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7264D4DE-0B8C-22D6-DEAB-8F6753C9D3E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BB3CA733-3DA4-07AB-7B63-B9F50DB40937}"/>
              </a:ext>
            </a:extLst>
          </p:cNvPr>
          <p:cNvSpPr>
            <a:spLocks noGrp="1" noChangeArrowheads="1"/>
          </p:cNvSpPr>
          <p:nvPr>
            <p:ph type="sldNum" sz="quarter" idx="12"/>
          </p:nvPr>
        </p:nvSpPr>
        <p:spPr>
          <a:ln/>
        </p:spPr>
        <p:txBody>
          <a:bodyPr/>
          <a:lstStyle>
            <a:lvl1pPr>
              <a:defRPr/>
            </a:lvl1pPr>
          </a:lstStyle>
          <a:p>
            <a:pPr>
              <a:defRPr/>
            </a:pPr>
            <a:fld id="{EB34D8D9-9918-E54F-A1E0-C9F7268464E4}" type="slidenum">
              <a:rPr lang="en-US" altLang="en-US"/>
              <a:pPr>
                <a:defRPr/>
              </a:pPr>
              <a:t>‹#›</a:t>
            </a:fld>
            <a:endParaRPr lang="en-US" altLang="en-US"/>
          </a:p>
        </p:txBody>
      </p:sp>
    </p:spTree>
    <p:extLst>
      <p:ext uri="{BB962C8B-B14F-4D97-AF65-F5344CB8AC3E}">
        <p14:creationId xmlns:p14="http://schemas.microsoft.com/office/powerpoint/2010/main" val="364083805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C562DE2-8F9A-4B6D-6A2C-645EBD95DC38}"/>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21B92D17-7857-D41D-9319-56D26E84689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8DDA2198-6BAF-2D7D-7D37-E300B3A0B297}"/>
              </a:ext>
            </a:extLst>
          </p:cNvPr>
          <p:cNvSpPr>
            <a:spLocks noGrp="1" noChangeArrowheads="1"/>
          </p:cNvSpPr>
          <p:nvPr>
            <p:ph type="sldNum" sz="quarter" idx="12"/>
          </p:nvPr>
        </p:nvSpPr>
        <p:spPr>
          <a:ln/>
        </p:spPr>
        <p:txBody>
          <a:bodyPr/>
          <a:lstStyle>
            <a:lvl1pPr>
              <a:defRPr/>
            </a:lvl1pPr>
          </a:lstStyle>
          <a:p>
            <a:pPr>
              <a:defRPr/>
            </a:pPr>
            <a:fld id="{536A0721-34F8-E849-9A8D-DE46D669F392}" type="slidenum">
              <a:rPr lang="en-US" altLang="en-US"/>
              <a:pPr>
                <a:defRPr/>
              </a:pPr>
              <a:t>‹#›</a:t>
            </a:fld>
            <a:endParaRPr lang="en-US" altLang="en-US"/>
          </a:p>
        </p:txBody>
      </p:sp>
    </p:spTree>
    <p:extLst>
      <p:ext uri="{BB962C8B-B14F-4D97-AF65-F5344CB8AC3E}">
        <p14:creationId xmlns:p14="http://schemas.microsoft.com/office/powerpoint/2010/main" val="351146740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560CDD49-4589-DED5-70F3-F189A035D56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3E8726E-FA5D-A631-2DC4-60783E7C0BD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A93811F-18D9-8F55-1AF2-2C52EC5355CC}"/>
              </a:ext>
            </a:extLst>
          </p:cNvPr>
          <p:cNvSpPr>
            <a:spLocks noGrp="1" noChangeArrowheads="1"/>
          </p:cNvSpPr>
          <p:nvPr>
            <p:ph type="sldNum" sz="quarter" idx="12"/>
          </p:nvPr>
        </p:nvSpPr>
        <p:spPr>
          <a:ln/>
        </p:spPr>
        <p:txBody>
          <a:bodyPr/>
          <a:lstStyle>
            <a:lvl1pPr>
              <a:defRPr/>
            </a:lvl1pPr>
          </a:lstStyle>
          <a:p>
            <a:pPr>
              <a:defRPr/>
            </a:pPr>
            <a:fld id="{6BFD01AC-16FD-534A-9DB8-307FBC74E880}" type="slidenum">
              <a:rPr lang="en-US" altLang="en-US"/>
              <a:pPr>
                <a:defRPr/>
              </a:pPr>
              <a:t>‹#›</a:t>
            </a:fld>
            <a:endParaRPr lang="en-US" altLang="en-US"/>
          </a:p>
        </p:txBody>
      </p:sp>
    </p:spTree>
    <p:extLst>
      <p:ext uri="{BB962C8B-B14F-4D97-AF65-F5344CB8AC3E}">
        <p14:creationId xmlns:p14="http://schemas.microsoft.com/office/powerpoint/2010/main" val="27709511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2823743-0A11-3149-7E97-71FA811E3FC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52A9AC7F-2439-7FFE-4D47-6561E6DC0E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CB546DBD-7F2C-A36F-8417-DB6A0C79888E}"/>
              </a:ext>
            </a:extLst>
          </p:cNvPr>
          <p:cNvSpPr>
            <a:spLocks noGrp="1" noChangeArrowheads="1"/>
          </p:cNvSpPr>
          <p:nvPr>
            <p:ph type="sldNum" sz="quarter" idx="12"/>
          </p:nvPr>
        </p:nvSpPr>
        <p:spPr>
          <a:ln/>
        </p:spPr>
        <p:txBody>
          <a:bodyPr/>
          <a:lstStyle>
            <a:lvl1pPr>
              <a:defRPr/>
            </a:lvl1pPr>
          </a:lstStyle>
          <a:p>
            <a:pPr>
              <a:defRPr/>
            </a:pPr>
            <a:fld id="{98D128F5-5F46-B44E-8AE6-63FCEE75300E}" type="slidenum">
              <a:rPr lang="en-US" altLang="en-US"/>
              <a:pPr>
                <a:defRPr/>
              </a:pPr>
              <a:t>‹#›</a:t>
            </a:fld>
            <a:endParaRPr lang="en-US" altLang="en-US"/>
          </a:p>
        </p:txBody>
      </p:sp>
    </p:spTree>
    <p:extLst>
      <p:ext uri="{BB962C8B-B14F-4D97-AF65-F5344CB8AC3E}">
        <p14:creationId xmlns:p14="http://schemas.microsoft.com/office/powerpoint/2010/main" val="2980887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24675BFA-EEC5-2CE9-62BB-5BFC4BF8895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3080AD5F-9EDD-B4D7-1CCA-C51AB0F6E21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5C4B1663-4335-A99E-65E1-A7EE6C90E474}"/>
              </a:ext>
            </a:extLst>
          </p:cNvPr>
          <p:cNvSpPr>
            <a:spLocks noGrp="1" noChangeArrowheads="1"/>
          </p:cNvSpPr>
          <p:nvPr>
            <p:ph type="sldNum" sz="quarter" idx="12"/>
          </p:nvPr>
        </p:nvSpPr>
        <p:spPr>
          <a:ln/>
        </p:spPr>
        <p:txBody>
          <a:bodyPr/>
          <a:lstStyle>
            <a:lvl1pPr>
              <a:defRPr/>
            </a:lvl1pPr>
          </a:lstStyle>
          <a:p>
            <a:pPr>
              <a:defRPr/>
            </a:pPr>
            <a:fld id="{391B2D22-0CE6-594D-B04D-78D195DA2FBE}" type="slidenum">
              <a:rPr lang="en-US" altLang="en-US"/>
              <a:pPr>
                <a:defRPr/>
              </a:pPr>
              <a:t>‹#›</a:t>
            </a:fld>
            <a:endParaRPr lang="en-US" altLang="en-US"/>
          </a:p>
        </p:txBody>
      </p:sp>
    </p:spTree>
    <p:extLst>
      <p:ext uri="{BB962C8B-B14F-4D97-AF65-F5344CB8AC3E}">
        <p14:creationId xmlns:p14="http://schemas.microsoft.com/office/powerpoint/2010/main" val="195970323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7D7262B-430D-65B9-0A08-A8AE0CB2CDC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2DD68D7-861B-6F39-2711-B4D88A59B4F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E4EA56B-2F64-D58F-F37D-22FDB37F3A1C}"/>
              </a:ext>
            </a:extLst>
          </p:cNvPr>
          <p:cNvSpPr>
            <a:spLocks noGrp="1" noChangeArrowheads="1"/>
          </p:cNvSpPr>
          <p:nvPr>
            <p:ph type="sldNum" sz="quarter" idx="12"/>
          </p:nvPr>
        </p:nvSpPr>
        <p:spPr>
          <a:ln/>
        </p:spPr>
        <p:txBody>
          <a:bodyPr/>
          <a:lstStyle>
            <a:lvl1pPr>
              <a:defRPr/>
            </a:lvl1pPr>
          </a:lstStyle>
          <a:p>
            <a:pPr>
              <a:defRPr/>
            </a:pPr>
            <a:fld id="{627187EC-3769-714F-8E80-C1BCF81880F6}" type="slidenum">
              <a:rPr lang="en-US" altLang="en-US"/>
              <a:pPr>
                <a:defRPr/>
              </a:pPr>
              <a:t>‹#›</a:t>
            </a:fld>
            <a:endParaRPr lang="en-US" altLang="en-US"/>
          </a:p>
        </p:txBody>
      </p:sp>
    </p:spTree>
    <p:extLst>
      <p:ext uri="{BB962C8B-B14F-4D97-AF65-F5344CB8AC3E}">
        <p14:creationId xmlns:p14="http://schemas.microsoft.com/office/powerpoint/2010/main" val="52019348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88C5FFB-5359-9D87-99FE-7B65FA46D99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587C219-41EB-B7B2-7CE8-CC4D1B1163F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5A63074-6605-EC2F-62E8-8C89562ACE8F}"/>
              </a:ext>
            </a:extLst>
          </p:cNvPr>
          <p:cNvSpPr>
            <a:spLocks noGrp="1" noChangeArrowheads="1"/>
          </p:cNvSpPr>
          <p:nvPr>
            <p:ph type="sldNum" sz="quarter" idx="12"/>
          </p:nvPr>
        </p:nvSpPr>
        <p:spPr>
          <a:ln/>
        </p:spPr>
        <p:txBody>
          <a:bodyPr/>
          <a:lstStyle>
            <a:lvl1pPr>
              <a:defRPr/>
            </a:lvl1pPr>
          </a:lstStyle>
          <a:p>
            <a:pPr>
              <a:defRPr/>
            </a:pPr>
            <a:fld id="{EFA60A43-126B-9A48-8598-CA6637962A1C}" type="slidenum">
              <a:rPr lang="en-US" altLang="en-US"/>
              <a:pPr>
                <a:defRPr/>
              </a:pPr>
              <a:t>‹#›</a:t>
            </a:fld>
            <a:endParaRPr lang="en-US" altLang="en-US"/>
          </a:p>
        </p:txBody>
      </p:sp>
    </p:spTree>
    <p:extLst>
      <p:ext uri="{BB962C8B-B14F-4D97-AF65-F5344CB8AC3E}">
        <p14:creationId xmlns:p14="http://schemas.microsoft.com/office/powerpoint/2010/main" val="17493055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C7397845-791D-6A0B-B773-AAEBC268B8F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E3DBEFF-5DB1-A4F0-714D-CB24D7CAF04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4898637-E8BC-1937-848E-6CF8BE662B64}"/>
              </a:ext>
            </a:extLst>
          </p:cNvPr>
          <p:cNvSpPr>
            <a:spLocks noGrp="1" noChangeArrowheads="1"/>
          </p:cNvSpPr>
          <p:nvPr>
            <p:ph type="sldNum" sz="quarter" idx="12"/>
          </p:nvPr>
        </p:nvSpPr>
        <p:spPr>
          <a:ln/>
        </p:spPr>
        <p:txBody>
          <a:bodyPr/>
          <a:lstStyle>
            <a:lvl1pPr>
              <a:defRPr/>
            </a:lvl1pPr>
          </a:lstStyle>
          <a:p>
            <a:pPr>
              <a:defRPr/>
            </a:pPr>
            <a:fld id="{1F0237DD-685F-EB4B-8984-74AC478CF56C}" type="slidenum">
              <a:rPr lang="en-US" altLang="en-US"/>
              <a:pPr>
                <a:defRPr/>
              </a:pPr>
              <a:t>‹#›</a:t>
            </a:fld>
            <a:endParaRPr lang="en-US" altLang="en-US"/>
          </a:p>
        </p:txBody>
      </p:sp>
    </p:spTree>
    <p:extLst>
      <p:ext uri="{BB962C8B-B14F-4D97-AF65-F5344CB8AC3E}">
        <p14:creationId xmlns:p14="http://schemas.microsoft.com/office/powerpoint/2010/main" val="332591246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B9131F0-B0E5-6A36-2E22-D7F0E8E6925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7808901-AAE4-586C-121E-F7C35E5B062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4AFEBD2-9274-9EE8-11D7-5EE68F52A545}"/>
              </a:ext>
            </a:extLst>
          </p:cNvPr>
          <p:cNvSpPr>
            <a:spLocks noGrp="1" noChangeArrowheads="1"/>
          </p:cNvSpPr>
          <p:nvPr>
            <p:ph type="sldNum" sz="quarter" idx="12"/>
          </p:nvPr>
        </p:nvSpPr>
        <p:spPr>
          <a:ln/>
        </p:spPr>
        <p:txBody>
          <a:bodyPr/>
          <a:lstStyle>
            <a:lvl1pPr>
              <a:defRPr/>
            </a:lvl1pPr>
          </a:lstStyle>
          <a:p>
            <a:pPr>
              <a:defRPr/>
            </a:pPr>
            <a:fld id="{E4F13569-668F-4646-8EE1-9E694F8B2566}" type="slidenum">
              <a:rPr lang="en-US" altLang="en-US"/>
              <a:pPr>
                <a:defRPr/>
              </a:pPr>
              <a:t>‹#›</a:t>
            </a:fld>
            <a:endParaRPr lang="en-US" altLang="en-US"/>
          </a:p>
        </p:txBody>
      </p:sp>
    </p:spTree>
    <p:extLst>
      <p:ext uri="{BB962C8B-B14F-4D97-AF65-F5344CB8AC3E}">
        <p14:creationId xmlns:p14="http://schemas.microsoft.com/office/powerpoint/2010/main" val="253567142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366B5636-F174-0D5B-8563-5F9788A7E2A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B9E9895-3AC6-5B86-B5BB-277B5CA5F88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08406B0-A08A-B73E-F867-2C6D4080E24C}"/>
              </a:ext>
            </a:extLst>
          </p:cNvPr>
          <p:cNvSpPr>
            <a:spLocks noGrp="1" noChangeArrowheads="1"/>
          </p:cNvSpPr>
          <p:nvPr>
            <p:ph type="sldNum" sz="quarter" idx="12"/>
          </p:nvPr>
        </p:nvSpPr>
        <p:spPr>
          <a:ln/>
        </p:spPr>
        <p:txBody>
          <a:bodyPr/>
          <a:lstStyle>
            <a:lvl1pPr>
              <a:defRPr/>
            </a:lvl1pPr>
          </a:lstStyle>
          <a:p>
            <a:pPr>
              <a:defRPr/>
            </a:pPr>
            <a:fld id="{41EBD5E2-D351-1441-B5CF-C6E05B1DAE1E}" type="slidenum">
              <a:rPr lang="en-US" altLang="en-US"/>
              <a:pPr>
                <a:defRPr/>
              </a:pPr>
              <a:t>‹#›</a:t>
            </a:fld>
            <a:endParaRPr lang="en-US" altLang="en-US"/>
          </a:p>
        </p:txBody>
      </p:sp>
    </p:spTree>
    <p:extLst>
      <p:ext uri="{BB962C8B-B14F-4D97-AF65-F5344CB8AC3E}">
        <p14:creationId xmlns:p14="http://schemas.microsoft.com/office/powerpoint/2010/main" val="32129658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4F4D8656-C6A9-F4F5-F3C9-514ED59633F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45FAEEC-2426-39DD-E179-4C49C143AF7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C5BB3DE5-D4A8-3616-3DBF-598831FDB166}"/>
              </a:ext>
            </a:extLst>
          </p:cNvPr>
          <p:cNvSpPr>
            <a:spLocks noGrp="1" noChangeArrowheads="1"/>
          </p:cNvSpPr>
          <p:nvPr>
            <p:ph type="sldNum" sz="quarter" idx="12"/>
          </p:nvPr>
        </p:nvSpPr>
        <p:spPr>
          <a:ln/>
        </p:spPr>
        <p:txBody>
          <a:bodyPr/>
          <a:lstStyle>
            <a:lvl1pPr>
              <a:defRPr/>
            </a:lvl1pPr>
          </a:lstStyle>
          <a:p>
            <a:pPr>
              <a:defRPr/>
            </a:pPr>
            <a:fld id="{D564CDA9-7A5A-2143-A441-FF1F1EDB4CA9}" type="slidenum">
              <a:rPr lang="en-US" altLang="en-US"/>
              <a:pPr>
                <a:defRPr/>
              </a:pPr>
              <a:t>‹#›</a:t>
            </a:fld>
            <a:endParaRPr lang="en-US" altLang="en-US"/>
          </a:p>
        </p:txBody>
      </p:sp>
    </p:spTree>
    <p:extLst>
      <p:ext uri="{BB962C8B-B14F-4D97-AF65-F5344CB8AC3E}">
        <p14:creationId xmlns:p14="http://schemas.microsoft.com/office/powerpoint/2010/main" val="345864724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195E6D68-CDB8-65C5-DFD6-782CB3A9C42C}"/>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5863E31C-EB63-DB57-8DE2-8497FD718AF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29EC100-99B1-FAD7-72F7-96F094A73D8B}"/>
              </a:ext>
            </a:extLst>
          </p:cNvPr>
          <p:cNvSpPr>
            <a:spLocks noGrp="1" noChangeArrowheads="1"/>
          </p:cNvSpPr>
          <p:nvPr>
            <p:ph type="sldNum" sz="quarter" idx="12"/>
          </p:nvPr>
        </p:nvSpPr>
        <p:spPr>
          <a:ln/>
        </p:spPr>
        <p:txBody>
          <a:bodyPr/>
          <a:lstStyle>
            <a:lvl1pPr>
              <a:defRPr/>
            </a:lvl1pPr>
          </a:lstStyle>
          <a:p>
            <a:pPr>
              <a:defRPr/>
            </a:pPr>
            <a:fld id="{6304F72F-C1DA-DF4B-A09E-C4970548810E}" type="slidenum">
              <a:rPr lang="en-US" altLang="en-US"/>
              <a:pPr>
                <a:defRPr/>
              </a:pPr>
              <a:t>‹#›</a:t>
            </a:fld>
            <a:endParaRPr lang="en-US" altLang="en-US"/>
          </a:p>
        </p:txBody>
      </p:sp>
    </p:spTree>
    <p:extLst>
      <p:ext uri="{BB962C8B-B14F-4D97-AF65-F5344CB8AC3E}">
        <p14:creationId xmlns:p14="http://schemas.microsoft.com/office/powerpoint/2010/main" val="246285708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A19F7DE-1CE4-F678-D8C3-CE360AFBD6F0}"/>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E49E92E2-C7EA-FAC4-C7BB-CA32AD3BEEC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71757FF-B172-F392-F694-808ADE208BFA}"/>
              </a:ext>
            </a:extLst>
          </p:cNvPr>
          <p:cNvSpPr>
            <a:spLocks noGrp="1" noChangeArrowheads="1"/>
          </p:cNvSpPr>
          <p:nvPr>
            <p:ph type="sldNum" sz="quarter" idx="12"/>
          </p:nvPr>
        </p:nvSpPr>
        <p:spPr>
          <a:ln/>
        </p:spPr>
        <p:txBody>
          <a:bodyPr/>
          <a:lstStyle>
            <a:lvl1pPr>
              <a:defRPr/>
            </a:lvl1pPr>
          </a:lstStyle>
          <a:p>
            <a:pPr>
              <a:defRPr/>
            </a:pPr>
            <a:fld id="{C3DA12C8-C03A-674F-9E0D-8A0BBFC6B0A7}" type="slidenum">
              <a:rPr lang="en-US" altLang="en-US"/>
              <a:pPr>
                <a:defRPr/>
              </a:pPr>
              <a:t>‹#›</a:t>
            </a:fld>
            <a:endParaRPr lang="en-US" altLang="en-US"/>
          </a:p>
        </p:txBody>
      </p:sp>
    </p:spTree>
    <p:extLst>
      <p:ext uri="{BB962C8B-B14F-4D97-AF65-F5344CB8AC3E}">
        <p14:creationId xmlns:p14="http://schemas.microsoft.com/office/powerpoint/2010/main" val="37589639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E431433D-D6C2-8E95-901E-65D24CDD8A5F}"/>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8B8F3CA-FE72-6885-0C74-3E6DB1B417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58B69A5C-4DB4-BA4F-197A-BEE3A6725C92}"/>
              </a:ext>
            </a:extLst>
          </p:cNvPr>
          <p:cNvSpPr>
            <a:spLocks noGrp="1" noChangeArrowheads="1"/>
          </p:cNvSpPr>
          <p:nvPr>
            <p:ph type="sldNum" sz="quarter" idx="12"/>
          </p:nvPr>
        </p:nvSpPr>
        <p:spPr>
          <a:ln/>
        </p:spPr>
        <p:txBody>
          <a:bodyPr/>
          <a:lstStyle>
            <a:lvl1pPr>
              <a:defRPr/>
            </a:lvl1pPr>
          </a:lstStyle>
          <a:p>
            <a:pPr>
              <a:defRPr/>
            </a:pPr>
            <a:fld id="{20443786-7A49-DA4B-BBBD-0C111CC8BC35}" type="slidenum">
              <a:rPr lang="en-US" altLang="en-US"/>
              <a:pPr>
                <a:defRPr/>
              </a:pPr>
              <a:t>‹#›</a:t>
            </a:fld>
            <a:endParaRPr lang="en-US" altLang="en-US"/>
          </a:p>
        </p:txBody>
      </p:sp>
    </p:spTree>
    <p:extLst>
      <p:ext uri="{BB962C8B-B14F-4D97-AF65-F5344CB8AC3E}">
        <p14:creationId xmlns:p14="http://schemas.microsoft.com/office/powerpoint/2010/main" val="56539189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B5004FB8-0E6F-5730-862F-138403898A4F}"/>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B77366CA-9758-9B89-1880-892D5F361F5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55355EB7-55AA-D8AD-7CA6-6D1A531CF704}"/>
              </a:ext>
            </a:extLst>
          </p:cNvPr>
          <p:cNvSpPr>
            <a:spLocks noGrp="1" noChangeArrowheads="1"/>
          </p:cNvSpPr>
          <p:nvPr>
            <p:ph type="sldNum" sz="quarter" idx="12"/>
          </p:nvPr>
        </p:nvSpPr>
        <p:spPr>
          <a:ln/>
        </p:spPr>
        <p:txBody>
          <a:bodyPr/>
          <a:lstStyle>
            <a:lvl1pPr>
              <a:defRPr/>
            </a:lvl1pPr>
          </a:lstStyle>
          <a:p>
            <a:pPr>
              <a:defRPr/>
            </a:pPr>
            <a:fld id="{409AF766-D80B-2D46-96A7-FBDFEA30FCB0}" type="slidenum">
              <a:rPr lang="en-US" altLang="en-US"/>
              <a:pPr>
                <a:defRPr/>
              </a:pPr>
              <a:t>‹#›</a:t>
            </a:fld>
            <a:endParaRPr lang="en-US" altLang="en-US"/>
          </a:p>
        </p:txBody>
      </p:sp>
    </p:spTree>
    <p:extLst>
      <p:ext uri="{BB962C8B-B14F-4D97-AF65-F5344CB8AC3E}">
        <p14:creationId xmlns:p14="http://schemas.microsoft.com/office/powerpoint/2010/main" val="384404712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D41D159-7216-DB0A-0A19-317384DF467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A970D30A-C63C-BEDF-AE1F-6C9F306D34B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88E9052-1E65-C9CD-1AE4-B65ED1FB4351}"/>
              </a:ext>
            </a:extLst>
          </p:cNvPr>
          <p:cNvSpPr>
            <a:spLocks noGrp="1" noChangeArrowheads="1"/>
          </p:cNvSpPr>
          <p:nvPr>
            <p:ph type="sldNum" sz="quarter" idx="12"/>
          </p:nvPr>
        </p:nvSpPr>
        <p:spPr>
          <a:ln/>
        </p:spPr>
        <p:txBody>
          <a:bodyPr/>
          <a:lstStyle>
            <a:lvl1pPr>
              <a:defRPr/>
            </a:lvl1pPr>
          </a:lstStyle>
          <a:p>
            <a:pPr>
              <a:defRPr/>
            </a:pPr>
            <a:fld id="{0DC66B85-F203-4940-B4FF-DDFAF778479D}" type="slidenum">
              <a:rPr lang="en-US" altLang="en-US"/>
              <a:pPr>
                <a:defRPr/>
              </a:pPr>
              <a:t>‹#›</a:t>
            </a:fld>
            <a:endParaRPr lang="en-US" altLang="en-US"/>
          </a:p>
        </p:txBody>
      </p:sp>
    </p:spTree>
    <p:extLst>
      <p:ext uri="{BB962C8B-B14F-4D97-AF65-F5344CB8AC3E}">
        <p14:creationId xmlns:p14="http://schemas.microsoft.com/office/powerpoint/2010/main" val="18208953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98344A4-5152-A294-F2FF-37FD2FB31C2E}"/>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B29E2DED-5E30-7A2B-A0EE-E5AE430DF64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3B35CCF0-DCFA-65F9-297E-31BC1D87CDCB}"/>
              </a:ext>
            </a:extLst>
          </p:cNvPr>
          <p:cNvSpPr>
            <a:spLocks noGrp="1" noChangeArrowheads="1"/>
          </p:cNvSpPr>
          <p:nvPr>
            <p:ph type="sldNum" sz="quarter" idx="12"/>
          </p:nvPr>
        </p:nvSpPr>
        <p:spPr>
          <a:ln/>
        </p:spPr>
        <p:txBody>
          <a:bodyPr/>
          <a:lstStyle>
            <a:lvl1pPr>
              <a:defRPr/>
            </a:lvl1pPr>
          </a:lstStyle>
          <a:p>
            <a:pPr>
              <a:defRPr/>
            </a:pPr>
            <a:fld id="{2FC18CBE-9AA8-D04B-8A61-5D2EA1C967EA}" type="slidenum">
              <a:rPr lang="en-US" altLang="en-US"/>
              <a:pPr>
                <a:defRPr/>
              </a:pPr>
              <a:t>‹#›</a:t>
            </a:fld>
            <a:endParaRPr lang="en-US" altLang="en-US"/>
          </a:p>
        </p:txBody>
      </p:sp>
    </p:spTree>
    <p:extLst>
      <p:ext uri="{BB962C8B-B14F-4D97-AF65-F5344CB8AC3E}">
        <p14:creationId xmlns:p14="http://schemas.microsoft.com/office/powerpoint/2010/main" val="312538657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C708094-1504-316D-4FAC-35412A2A417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E30F9AE-1E14-BF59-4556-66036580503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AAF4216-CB55-4733-93F9-C68ED54C5F58}"/>
              </a:ext>
            </a:extLst>
          </p:cNvPr>
          <p:cNvSpPr>
            <a:spLocks noGrp="1" noChangeArrowheads="1"/>
          </p:cNvSpPr>
          <p:nvPr>
            <p:ph type="sldNum" sz="quarter" idx="12"/>
          </p:nvPr>
        </p:nvSpPr>
        <p:spPr>
          <a:ln/>
        </p:spPr>
        <p:txBody>
          <a:bodyPr/>
          <a:lstStyle>
            <a:lvl1pPr>
              <a:defRPr/>
            </a:lvl1pPr>
          </a:lstStyle>
          <a:p>
            <a:pPr>
              <a:defRPr/>
            </a:pPr>
            <a:fld id="{36AA42B8-D3F9-704B-BD84-F87FE93911E3}" type="slidenum">
              <a:rPr lang="en-US" altLang="en-US"/>
              <a:pPr>
                <a:defRPr/>
              </a:pPr>
              <a:t>‹#›</a:t>
            </a:fld>
            <a:endParaRPr lang="en-US" altLang="en-US"/>
          </a:p>
        </p:txBody>
      </p:sp>
    </p:spTree>
    <p:extLst>
      <p:ext uri="{BB962C8B-B14F-4D97-AF65-F5344CB8AC3E}">
        <p14:creationId xmlns:p14="http://schemas.microsoft.com/office/powerpoint/2010/main" val="357907519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0C5F203-F8D9-BDBF-AC1B-0875CA25133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C1A5041-0258-BAC2-EA69-21F9D0346CF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C091381-E4B1-40CF-B129-2EABF52D19A9}"/>
              </a:ext>
            </a:extLst>
          </p:cNvPr>
          <p:cNvSpPr>
            <a:spLocks noGrp="1" noChangeArrowheads="1"/>
          </p:cNvSpPr>
          <p:nvPr>
            <p:ph type="sldNum" sz="quarter" idx="12"/>
          </p:nvPr>
        </p:nvSpPr>
        <p:spPr>
          <a:ln/>
        </p:spPr>
        <p:txBody>
          <a:bodyPr/>
          <a:lstStyle>
            <a:lvl1pPr>
              <a:defRPr/>
            </a:lvl1pPr>
          </a:lstStyle>
          <a:p>
            <a:pPr>
              <a:defRPr/>
            </a:pPr>
            <a:fld id="{72875D59-1DAA-BC4C-95D7-61555C26D374}" type="slidenum">
              <a:rPr lang="en-US" altLang="en-US"/>
              <a:pPr>
                <a:defRPr/>
              </a:pPr>
              <a:t>‹#›</a:t>
            </a:fld>
            <a:endParaRPr lang="en-US" altLang="en-US"/>
          </a:p>
        </p:txBody>
      </p:sp>
    </p:spTree>
    <p:extLst>
      <p:ext uri="{BB962C8B-B14F-4D97-AF65-F5344CB8AC3E}">
        <p14:creationId xmlns:p14="http://schemas.microsoft.com/office/powerpoint/2010/main" val="318966462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CE75A95-3A20-FF8A-C55B-48615250BE5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0A96287-92CF-E69E-1818-9546BA03431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24CF93C-B892-D632-D66B-0BB02B9E3BFC}"/>
              </a:ext>
            </a:extLst>
          </p:cNvPr>
          <p:cNvSpPr>
            <a:spLocks noGrp="1" noChangeArrowheads="1"/>
          </p:cNvSpPr>
          <p:nvPr>
            <p:ph type="sldNum" sz="quarter" idx="12"/>
          </p:nvPr>
        </p:nvSpPr>
        <p:spPr>
          <a:ln/>
        </p:spPr>
        <p:txBody>
          <a:bodyPr/>
          <a:lstStyle>
            <a:lvl1pPr>
              <a:defRPr/>
            </a:lvl1pPr>
          </a:lstStyle>
          <a:p>
            <a:pPr>
              <a:defRPr/>
            </a:pPr>
            <a:fld id="{A3A00454-B554-D54F-8BC5-C0514160A7B8}" type="slidenum">
              <a:rPr lang="en-US" altLang="en-US"/>
              <a:pPr>
                <a:defRPr/>
              </a:pPr>
              <a:t>‹#›</a:t>
            </a:fld>
            <a:endParaRPr lang="en-US" altLang="en-US"/>
          </a:p>
        </p:txBody>
      </p:sp>
    </p:spTree>
    <p:extLst>
      <p:ext uri="{BB962C8B-B14F-4D97-AF65-F5344CB8AC3E}">
        <p14:creationId xmlns:p14="http://schemas.microsoft.com/office/powerpoint/2010/main" val="296215159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29747BF-823D-562D-902C-0B84D9B9D8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54A9413-417D-F7C9-57D4-E9723908322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E455ADF-3CB1-8CB1-6CAB-D527E0FAA0AB}"/>
              </a:ext>
            </a:extLst>
          </p:cNvPr>
          <p:cNvSpPr>
            <a:spLocks noGrp="1" noChangeArrowheads="1"/>
          </p:cNvSpPr>
          <p:nvPr>
            <p:ph type="sldNum" sz="quarter" idx="12"/>
          </p:nvPr>
        </p:nvSpPr>
        <p:spPr>
          <a:ln/>
        </p:spPr>
        <p:txBody>
          <a:bodyPr/>
          <a:lstStyle>
            <a:lvl1pPr>
              <a:defRPr/>
            </a:lvl1pPr>
          </a:lstStyle>
          <a:p>
            <a:pPr>
              <a:defRPr/>
            </a:pPr>
            <a:fld id="{2F3A06E0-8AC4-964D-9E74-B03ED35CF00B}" type="slidenum">
              <a:rPr lang="en-US" altLang="en-US"/>
              <a:pPr>
                <a:defRPr/>
              </a:pPr>
              <a:t>‹#›</a:t>
            </a:fld>
            <a:endParaRPr lang="en-US" altLang="en-US"/>
          </a:p>
        </p:txBody>
      </p:sp>
    </p:spTree>
    <p:extLst>
      <p:ext uri="{BB962C8B-B14F-4D97-AF65-F5344CB8AC3E}">
        <p14:creationId xmlns:p14="http://schemas.microsoft.com/office/powerpoint/2010/main" val="421537525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862C7B27-ABA4-8893-219F-F9CBEB583F5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B2A6FA0-BBF1-A4D7-D16A-CA3430C54E7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821B2FE-17D6-7880-E482-30FC85D60E9F}"/>
              </a:ext>
            </a:extLst>
          </p:cNvPr>
          <p:cNvSpPr>
            <a:spLocks noGrp="1" noChangeArrowheads="1"/>
          </p:cNvSpPr>
          <p:nvPr>
            <p:ph type="sldNum" sz="quarter" idx="12"/>
          </p:nvPr>
        </p:nvSpPr>
        <p:spPr>
          <a:ln/>
        </p:spPr>
        <p:txBody>
          <a:bodyPr/>
          <a:lstStyle>
            <a:lvl1pPr>
              <a:defRPr/>
            </a:lvl1pPr>
          </a:lstStyle>
          <a:p>
            <a:pPr>
              <a:defRPr/>
            </a:pPr>
            <a:fld id="{B49F6347-88F2-0B43-AF6F-3E9DF3F9C435}" type="slidenum">
              <a:rPr lang="en-US" altLang="en-US"/>
              <a:pPr>
                <a:defRPr/>
              </a:pPr>
              <a:t>‹#›</a:t>
            </a:fld>
            <a:endParaRPr lang="en-US" altLang="en-US"/>
          </a:p>
        </p:txBody>
      </p:sp>
    </p:spTree>
    <p:extLst>
      <p:ext uri="{BB962C8B-B14F-4D97-AF65-F5344CB8AC3E}">
        <p14:creationId xmlns:p14="http://schemas.microsoft.com/office/powerpoint/2010/main" val="107889031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E48CDA61-DF72-669F-3D65-1E76D84DD59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8D882B0-FBDE-0C8F-CA63-F1F161095B2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B2FDA81-8BC1-1B2B-F2CA-CBC304C3E512}"/>
              </a:ext>
            </a:extLst>
          </p:cNvPr>
          <p:cNvSpPr>
            <a:spLocks noGrp="1" noChangeArrowheads="1"/>
          </p:cNvSpPr>
          <p:nvPr>
            <p:ph type="sldNum" sz="quarter" idx="12"/>
          </p:nvPr>
        </p:nvSpPr>
        <p:spPr>
          <a:ln/>
        </p:spPr>
        <p:txBody>
          <a:bodyPr/>
          <a:lstStyle>
            <a:lvl1pPr>
              <a:defRPr/>
            </a:lvl1pPr>
          </a:lstStyle>
          <a:p>
            <a:pPr>
              <a:defRPr/>
            </a:pPr>
            <a:fld id="{FE8DE6E9-0A94-BD4C-9C48-B78612352E05}" type="slidenum">
              <a:rPr lang="en-US" altLang="en-US"/>
              <a:pPr>
                <a:defRPr/>
              </a:pPr>
              <a:t>‹#›</a:t>
            </a:fld>
            <a:endParaRPr lang="en-US" altLang="en-US"/>
          </a:p>
        </p:txBody>
      </p:sp>
    </p:spTree>
    <p:extLst>
      <p:ext uri="{BB962C8B-B14F-4D97-AF65-F5344CB8AC3E}">
        <p14:creationId xmlns:p14="http://schemas.microsoft.com/office/powerpoint/2010/main" val="19214404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D6C06BE8-B93C-6409-C650-4F195E3C2192}"/>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E7C45E7C-9F93-5903-2102-0807FCF673A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8B88F24A-4C90-5EE6-D810-5E8110CEE3B4}"/>
              </a:ext>
            </a:extLst>
          </p:cNvPr>
          <p:cNvSpPr>
            <a:spLocks noGrp="1" noChangeArrowheads="1"/>
          </p:cNvSpPr>
          <p:nvPr>
            <p:ph type="sldNum" sz="quarter" idx="12"/>
          </p:nvPr>
        </p:nvSpPr>
        <p:spPr>
          <a:ln/>
        </p:spPr>
        <p:txBody>
          <a:bodyPr/>
          <a:lstStyle>
            <a:lvl1pPr>
              <a:defRPr/>
            </a:lvl1pPr>
          </a:lstStyle>
          <a:p>
            <a:pPr>
              <a:defRPr/>
            </a:pPr>
            <a:fld id="{31E8EBCF-86AD-6F42-AC8D-42BE94237CCB}" type="slidenum">
              <a:rPr lang="en-US" altLang="en-US"/>
              <a:pPr>
                <a:defRPr/>
              </a:pPr>
              <a:t>‹#›</a:t>
            </a:fld>
            <a:endParaRPr lang="en-US" altLang="en-US"/>
          </a:p>
        </p:txBody>
      </p:sp>
    </p:spTree>
    <p:extLst>
      <p:ext uri="{BB962C8B-B14F-4D97-AF65-F5344CB8AC3E}">
        <p14:creationId xmlns:p14="http://schemas.microsoft.com/office/powerpoint/2010/main" val="353749274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2E0DC509-3A5D-6688-B2CC-312DBCDBD90C}"/>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1671BB31-2A21-ED43-FD90-42784473358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BE5BF4FB-451F-F323-ADEC-7D5925898C49}"/>
              </a:ext>
            </a:extLst>
          </p:cNvPr>
          <p:cNvSpPr>
            <a:spLocks noGrp="1" noChangeArrowheads="1"/>
          </p:cNvSpPr>
          <p:nvPr>
            <p:ph type="sldNum" sz="quarter" idx="12"/>
          </p:nvPr>
        </p:nvSpPr>
        <p:spPr>
          <a:ln/>
        </p:spPr>
        <p:txBody>
          <a:bodyPr/>
          <a:lstStyle>
            <a:lvl1pPr>
              <a:defRPr/>
            </a:lvl1pPr>
          </a:lstStyle>
          <a:p>
            <a:pPr>
              <a:defRPr/>
            </a:pPr>
            <a:fld id="{4E42739C-A210-C141-B3C6-3AE533828494}" type="slidenum">
              <a:rPr lang="en-US" altLang="en-US"/>
              <a:pPr>
                <a:defRPr/>
              </a:pPr>
              <a:t>‹#›</a:t>
            </a:fld>
            <a:endParaRPr lang="en-US" altLang="en-US"/>
          </a:p>
        </p:txBody>
      </p:sp>
    </p:spTree>
    <p:extLst>
      <p:ext uri="{BB962C8B-B14F-4D97-AF65-F5344CB8AC3E}">
        <p14:creationId xmlns:p14="http://schemas.microsoft.com/office/powerpoint/2010/main" val="24231418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A10CDF0A-3257-F0E6-82A9-B140FE198A79}"/>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E096E650-85B7-E76A-2984-52A7B8DD63D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58BF182-9F08-E21E-7295-C76A7AF61C1E}"/>
              </a:ext>
            </a:extLst>
          </p:cNvPr>
          <p:cNvSpPr>
            <a:spLocks noGrp="1" noChangeArrowheads="1"/>
          </p:cNvSpPr>
          <p:nvPr>
            <p:ph type="sldNum" sz="quarter" idx="12"/>
          </p:nvPr>
        </p:nvSpPr>
        <p:spPr>
          <a:ln/>
        </p:spPr>
        <p:txBody>
          <a:bodyPr/>
          <a:lstStyle>
            <a:lvl1pPr>
              <a:defRPr/>
            </a:lvl1pPr>
          </a:lstStyle>
          <a:p>
            <a:pPr>
              <a:defRPr/>
            </a:pPr>
            <a:fld id="{D90AECA3-86EC-B44D-8034-D7019FB82426}" type="slidenum">
              <a:rPr lang="en-US" altLang="en-US"/>
              <a:pPr>
                <a:defRPr/>
              </a:pPr>
              <a:t>‹#›</a:t>
            </a:fld>
            <a:endParaRPr lang="en-US" altLang="en-US"/>
          </a:p>
        </p:txBody>
      </p:sp>
    </p:spTree>
    <p:extLst>
      <p:ext uri="{BB962C8B-B14F-4D97-AF65-F5344CB8AC3E}">
        <p14:creationId xmlns:p14="http://schemas.microsoft.com/office/powerpoint/2010/main" val="130667897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6F52345-AB3A-9084-B191-7B0781D24BA9}"/>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A65E0CA2-3365-F9A1-9521-45BC4ADBEE9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06032527-04CF-31B4-460D-3016AF3997EF}"/>
              </a:ext>
            </a:extLst>
          </p:cNvPr>
          <p:cNvSpPr>
            <a:spLocks noGrp="1" noChangeArrowheads="1"/>
          </p:cNvSpPr>
          <p:nvPr>
            <p:ph type="sldNum" sz="quarter" idx="12"/>
          </p:nvPr>
        </p:nvSpPr>
        <p:spPr>
          <a:ln/>
        </p:spPr>
        <p:txBody>
          <a:bodyPr/>
          <a:lstStyle>
            <a:lvl1pPr>
              <a:defRPr/>
            </a:lvl1pPr>
          </a:lstStyle>
          <a:p>
            <a:pPr>
              <a:defRPr/>
            </a:pPr>
            <a:fld id="{19B7ECE9-33B7-424F-9F94-503CC0186A39}" type="slidenum">
              <a:rPr lang="en-US" altLang="en-US"/>
              <a:pPr>
                <a:defRPr/>
              </a:pPr>
              <a:t>‹#›</a:t>
            </a:fld>
            <a:endParaRPr lang="en-US" altLang="en-US"/>
          </a:p>
        </p:txBody>
      </p:sp>
    </p:spTree>
    <p:extLst>
      <p:ext uri="{BB962C8B-B14F-4D97-AF65-F5344CB8AC3E}">
        <p14:creationId xmlns:p14="http://schemas.microsoft.com/office/powerpoint/2010/main" val="5170726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5E5BB529-49F0-5662-BAE7-AE43950A2D8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70877C3-D8DC-B503-007F-1217D4F3D0A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FF593C4-556C-131A-AE87-4230283334F5}"/>
              </a:ext>
            </a:extLst>
          </p:cNvPr>
          <p:cNvSpPr>
            <a:spLocks noGrp="1" noChangeArrowheads="1"/>
          </p:cNvSpPr>
          <p:nvPr>
            <p:ph type="sldNum" sz="quarter" idx="12"/>
          </p:nvPr>
        </p:nvSpPr>
        <p:spPr>
          <a:ln/>
        </p:spPr>
        <p:txBody>
          <a:bodyPr/>
          <a:lstStyle>
            <a:lvl1pPr>
              <a:defRPr/>
            </a:lvl1pPr>
          </a:lstStyle>
          <a:p>
            <a:pPr>
              <a:defRPr/>
            </a:pPr>
            <a:fld id="{F5A61EC1-5A80-8849-A3A0-87EA64DDADC0}" type="slidenum">
              <a:rPr lang="en-US" altLang="en-US"/>
              <a:pPr>
                <a:defRPr/>
              </a:pPr>
              <a:t>‹#›</a:t>
            </a:fld>
            <a:endParaRPr lang="en-US" altLang="en-US"/>
          </a:p>
        </p:txBody>
      </p:sp>
    </p:spTree>
    <p:extLst>
      <p:ext uri="{BB962C8B-B14F-4D97-AF65-F5344CB8AC3E}">
        <p14:creationId xmlns:p14="http://schemas.microsoft.com/office/powerpoint/2010/main" val="342332328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ABC13EB0-955C-D148-A9A1-38EA002DD50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CB5B859-3C0F-3BD3-E250-E537A1512B1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0B76371-FD10-55EE-1D75-41E9846EE4C0}"/>
              </a:ext>
            </a:extLst>
          </p:cNvPr>
          <p:cNvSpPr>
            <a:spLocks noGrp="1" noChangeArrowheads="1"/>
          </p:cNvSpPr>
          <p:nvPr>
            <p:ph type="sldNum" sz="quarter" idx="12"/>
          </p:nvPr>
        </p:nvSpPr>
        <p:spPr>
          <a:ln/>
        </p:spPr>
        <p:txBody>
          <a:bodyPr/>
          <a:lstStyle>
            <a:lvl1pPr>
              <a:defRPr/>
            </a:lvl1pPr>
          </a:lstStyle>
          <a:p>
            <a:pPr>
              <a:defRPr/>
            </a:pPr>
            <a:fld id="{DFDE09A5-5A68-D440-9386-B9FC6C1314A3}" type="slidenum">
              <a:rPr lang="en-US" altLang="en-US"/>
              <a:pPr>
                <a:defRPr/>
              </a:pPr>
              <a:t>‹#›</a:t>
            </a:fld>
            <a:endParaRPr lang="en-US" altLang="en-US"/>
          </a:p>
        </p:txBody>
      </p:sp>
    </p:spTree>
    <p:extLst>
      <p:ext uri="{BB962C8B-B14F-4D97-AF65-F5344CB8AC3E}">
        <p14:creationId xmlns:p14="http://schemas.microsoft.com/office/powerpoint/2010/main" val="351884434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01CDD1F-9312-2CA3-513F-120142F33AF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B628E03-1BE9-3B0B-8CBC-E9A333E57EB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7A312CA-AE54-8697-F001-D51F0091E46D}"/>
              </a:ext>
            </a:extLst>
          </p:cNvPr>
          <p:cNvSpPr>
            <a:spLocks noGrp="1" noChangeArrowheads="1"/>
          </p:cNvSpPr>
          <p:nvPr>
            <p:ph type="sldNum" sz="quarter" idx="12"/>
          </p:nvPr>
        </p:nvSpPr>
        <p:spPr>
          <a:ln/>
        </p:spPr>
        <p:txBody>
          <a:bodyPr/>
          <a:lstStyle>
            <a:lvl1pPr>
              <a:defRPr/>
            </a:lvl1pPr>
          </a:lstStyle>
          <a:p>
            <a:pPr>
              <a:defRPr/>
            </a:pPr>
            <a:fld id="{63AA77D5-5047-8445-B708-C52CC9558140}" type="slidenum">
              <a:rPr lang="en-US" altLang="en-US"/>
              <a:pPr>
                <a:defRPr/>
              </a:pPr>
              <a:t>‹#›</a:t>
            </a:fld>
            <a:endParaRPr lang="en-US" altLang="en-US"/>
          </a:p>
        </p:txBody>
      </p:sp>
    </p:spTree>
    <p:extLst>
      <p:ext uri="{BB962C8B-B14F-4D97-AF65-F5344CB8AC3E}">
        <p14:creationId xmlns:p14="http://schemas.microsoft.com/office/powerpoint/2010/main" val="408777016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FD0B27B-8540-F7E7-0055-9390FF080C0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92BB5EE-BBAF-824A-7D85-E6AF4F4645D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7CE8E92-8A3F-DD35-2BF5-419FE08DD2EA}"/>
              </a:ext>
            </a:extLst>
          </p:cNvPr>
          <p:cNvSpPr>
            <a:spLocks noGrp="1" noChangeArrowheads="1"/>
          </p:cNvSpPr>
          <p:nvPr>
            <p:ph type="sldNum" sz="quarter" idx="12"/>
          </p:nvPr>
        </p:nvSpPr>
        <p:spPr>
          <a:ln/>
        </p:spPr>
        <p:txBody>
          <a:bodyPr/>
          <a:lstStyle>
            <a:lvl1pPr>
              <a:defRPr/>
            </a:lvl1pPr>
          </a:lstStyle>
          <a:p>
            <a:pPr>
              <a:defRPr/>
            </a:pPr>
            <a:fld id="{82A1C729-46B6-184A-AA85-6B191E8C4CB9}" type="slidenum">
              <a:rPr lang="en-US" altLang="en-US"/>
              <a:pPr>
                <a:defRPr/>
              </a:pPr>
              <a:t>‹#›</a:t>
            </a:fld>
            <a:endParaRPr lang="en-US" altLang="en-US"/>
          </a:p>
        </p:txBody>
      </p:sp>
    </p:spTree>
    <p:extLst>
      <p:ext uri="{BB962C8B-B14F-4D97-AF65-F5344CB8AC3E}">
        <p14:creationId xmlns:p14="http://schemas.microsoft.com/office/powerpoint/2010/main" val="413768250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1794AE66-B1CE-4B25-1D4C-9B31B935EC09}"/>
              </a:ext>
            </a:extLst>
          </p:cNvPr>
          <p:cNvSpPr>
            <a:spLocks noGrp="1"/>
          </p:cNvSpPr>
          <p:nvPr>
            <p:ph type="dt" sz="half" idx="10"/>
          </p:nvPr>
        </p:nvSpPr>
        <p:spPr/>
        <p:txBody>
          <a:bodyPr/>
          <a:lstStyle>
            <a:lvl1pPr defTabSz="914400" eaLnBrk="0" hangingPunct="0">
              <a:defRPr/>
            </a:lvl1pPr>
          </a:lstStyle>
          <a:p>
            <a:pPr>
              <a:defRPr/>
            </a:pPr>
            <a:fld id="{500EE6D7-E35E-C643-B023-B2A6BB78455C}"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E2A58A8A-D5BA-A112-A231-AD19EC1A851B}"/>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7B68754C-83D6-D506-AB5B-1FAA0D93F374}"/>
              </a:ext>
            </a:extLst>
          </p:cNvPr>
          <p:cNvSpPr>
            <a:spLocks noGrp="1"/>
          </p:cNvSpPr>
          <p:nvPr>
            <p:ph type="sldNum" sz="quarter" idx="12"/>
          </p:nvPr>
        </p:nvSpPr>
        <p:spPr/>
        <p:txBody>
          <a:bodyPr/>
          <a:lstStyle>
            <a:lvl1pPr defTabSz="914400" eaLnBrk="0" hangingPunct="0">
              <a:defRPr/>
            </a:lvl1pPr>
          </a:lstStyle>
          <a:p>
            <a:pPr>
              <a:defRPr/>
            </a:pPr>
            <a:fld id="{F22994DE-9C33-E04A-90E3-8454D201258A}" type="slidenum">
              <a:rPr lang="en-US" altLang="en-US"/>
              <a:pPr>
                <a:defRPr/>
              </a:pPr>
              <a:t>‹#›</a:t>
            </a:fld>
            <a:endParaRPr lang="en-US" altLang="en-US"/>
          </a:p>
        </p:txBody>
      </p:sp>
    </p:spTree>
    <p:extLst>
      <p:ext uri="{BB962C8B-B14F-4D97-AF65-F5344CB8AC3E}">
        <p14:creationId xmlns:p14="http://schemas.microsoft.com/office/powerpoint/2010/main" val="266410452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262B33F-28AF-DD43-E580-29DA2DEC690F}"/>
              </a:ext>
            </a:extLst>
          </p:cNvPr>
          <p:cNvSpPr>
            <a:spLocks noGrp="1"/>
          </p:cNvSpPr>
          <p:nvPr>
            <p:ph type="dt" sz="half" idx="10"/>
          </p:nvPr>
        </p:nvSpPr>
        <p:spPr/>
        <p:txBody>
          <a:bodyPr/>
          <a:lstStyle>
            <a:lvl1pPr defTabSz="914400" eaLnBrk="0" hangingPunct="0">
              <a:defRPr/>
            </a:lvl1pPr>
          </a:lstStyle>
          <a:p>
            <a:pPr>
              <a:defRPr/>
            </a:pPr>
            <a:fld id="{B80C038D-14B0-8149-B82B-F71E1B72A950}"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94550509-4120-4AC9-B0B4-BDD4A2F24D81}"/>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333939FE-0214-8A38-1184-8A9D4858425B}"/>
              </a:ext>
            </a:extLst>
          </p:cNvPr>
          <p:cNvSpPr>
            <a:spLocks noGrp="1"/>
          </p:cNvSpPr>
          <p:nvPr>
            <p:ph type="sldNum" sz="quarter" idx="12"/>
          </p:nvPr>
        </p:nvSpPr>
        <p:spPr/>
        <p:txBody>
          <a:bodyPr/>
          <a:lstStyle>
            <a:lvl1pPr defTabSz="914400" eaLnBrk="0" hangingPunct="0">
              <a:defRPr/>
            </a:lvl1pPr>
          </a:lstStyle>
          <a:p>
            <a:pPr>
              <a:defRPr/>
            </a:pPr>
            <a:fld id="{6CBA5FD0-510C-B044-A089-B252E665000D}" type="slidenum">
              <a:rPr lang="en-US" altLang="en-US"/>
              <a:pPr>
                <a:defRPr/>
              </a:pPr>
              <a:t>‹#›</a:t>
            </a:fld>
            <a:endParaRPr lang="en-US" altLang="en-US"/>
          </a:p>
        </p:txBody>
      </p:sp>
    </p:spTree>
    <p:extLst>
      <p:ext uri="{BB962C8B-B14F-4D97-AF65-F5344CB8AC3E}">
        <p14:creationId xmlns:p14="http://schemas.microsoft.com/office/powerpoint/2010/main" val="139342552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0E7C69D-93BA-7DD8-3FBC-A2A0D582740B}"/>
              </a:ext>
            </a:extLst>
          </p:cNvPr>
          <p:cNvSpPr>
            <a:spLocks noGrp="1"/>
          </p:cNvSpPr>
          <p:nvPr>
            <p:ph type="dt" sz="half" idx="10"/>
          </p:nvPr>
        </p:nvSpPr>
        <p:spPr/>
        <p:txBody>
          <a:bodyPr/>
          <a:lstStyle>
            <a:lvl1pPr defTabSz="914400" eaLnBrk="0" hangingPunct="0">
              <a:defRPr/>
            </a:lvl1pPr>
          </a:lstStyle>
          <a:p>
            <a:pPr>
              <a:defRPr/>
            </a:pPr>
            <a:fld id="{4562C7AC-F381-E045-B4C4-FB35355C0C03}"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A51C2711-706A-7D1C-60D0-DB7973AA16F0}"/>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B2E94248-DB5F-DEF9-34CE-47555CCE22A9}"/>
              </a:ext>
            </a:extLst>
          </p:cNvPr>
          <p:cNvSpPr>
            <a:spLocks noGrp="1"/>
          </p:cNvSpPr>
          <p:nvPr>
            <p:ph type="sldNum" sz="quarter" idx="12"/>
          </p:nvPr>
        </p:nvSpPr>
        <p:spPr/>
        <p:txBody>
          <a:bodyPr/>
          <a:lstStyle>
            <a:lvl1pPr defTabSz="914400" eaLnBrk="0" hangingPunct="0">
              <a:defRPr/>
            </a:lvl1pPr>
          </a:lstStyle>
          <a:p>
            <a:pPr>
              <a:defRPr/>
            </a:pPr>
            <a:fld id="{6F27017F-B3D2-C040-AD46-17B23C049394}" type="slidenum">
              <a:rPr lang="en-US" altLang="en-US"/>
              <a:pPr>
                <a:defRPr/>
              </a:pPr>
              <a:t>‹#›</a:t>
            </a:fld>
            <a:endParaRPr lang="en-US" altLang="en-US"/>
          </a:p>
        </p:txBody>
      </p:sp>
    </p:spTree>
    <p:extLst>
      <p:ext uri="{BB962C8B-B14F-4D97-AF65-F5344CB8AC3E}">
        <p14:creationId xmlns:p14="http://schemas.microsoft.com/office/powerpoint/2010/main" val="399772031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D7EA177-4F91-0306-1FC8-2810BC84F8D3}"/>
              </a:ext>
            </a:extLst>
          </p:cNvPr>
          <p:cNvSpPr>
            <a:spLocks noGrp="1"/>
          </p:cNvSpPr>
          <p:nvPr>
            <p:ph type="dt" sz="half" idx="10"/>
          </p:nvPr>
        </p:nvSpPr>
        <p:spPr/>
        <p:txBody>
          <a:bodyPr/>
          <a:lstStyle>
            <a:lvl1pPr defTabSz="914400" eaLnBrk="0" hangingPunct="0">
              <a:defRPr/>
            </a:lvl1pPr>
          </a:lstStyle>
          <a:p>
            <a:pPr>
              <a:defRPr/>
            </a:pPr>
            <a:fld id="{504CBB0F-D9ED-4741-AA66-EB64070C59EF}"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D3A2E5A5-9592-1EA8-F99A-CD190F3FC1EA}"/>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EE57B2FB-A9B8-CA8C-DD4B-D82DB5A88B39}"/>
              </a:ext>
            </a:extLst>
          </p:cNvPr>
          <p:cNvSpPr>
            <a:spLocks noGrp="1"/>
          </p:cNvSpPr>
          <p:nvPr>
            <p:ph type="sldNum" sz="quarter" idx="12"/>
          </p:nvPr>
        </p:nvSpPr>
        <p:spPr/>
        <p:txBody>
          <a:bodyPr/>
          <a:lstStyle>
            <a:lvl1pPr defTabSz="914400" eaLnBrk="0" hangingPunct="0">
              <a:defRPr/>
            </a:lvl1pPr>
          </a:lstStyle>
          <a:p>
            <a:pPr>
              <a:defRPr/>
            </a:pPr>
            <a:fld id="{81CE3645-3C8E-E14D-8E4F-78A90EC58431}" type="slidenum">
              <a:rPr lang="en-US" altLang="en-US"/>
              <a:pPr>
                <a:defRPr/>
              </a:pPr>
              <a:t>‹#›</a:t>
            </a:fld>
            <a:endParaRPr lang="en-US" altLang="en-US"/>
          </a:p>
        </p:txBody>
      </p:sp>
    </p:spTree>
    <p:extLst>
      <p:ext uri="{BB962C8B-B14F-4D97-AF65-F5344CB8AC3E}">
        <p14:creationId xmlns:p14="http://schemas.microsoft.com/office/powerpoint/2010/main" val="294693320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D197C3B-CA34-D95F-7088-C71CA9902DE5}"/>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5A3B99E6-F4EC-22F1-61EB-DE6257DD552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9C66BB9E-039F-9DE3-FCE3-BCF798B05175}"/>
              </a:ext>
            </a:extLst>
          </p:cNvPr>
          <p:cNvSpPr>
            <a:spLocks noGrp="1" noChangeArrowheads="1"/>
          </p:cNvSpPr>
          <p:nvPr>
            <p:ph type="sldNum" sz="quarter" idx="12"/>
          </p:nvPr>
        </p:nvSpPr>
        <p:spPr>
          <a:ln/>
        </p:spPr>
        <p:txBody>
          <a:bodyPr/>
          <a:lstStyle>
            <a:lvl1pPr>
              <a:defRPr/>
            </a:lvl1pPr>
          </a:lstStyle>
          <a:p>
            <a:pPr>
              <a:defRPr/>
            </a:pPr>
            <a:fld id="{1633B6BB-0DEE-2943-9171-18B824DEB237}" type="slidenum">
              <a:rPr lang="en-US" altLang="en-US"/>
              <a:pPr>
                <a:defRPr/>
              </a:pPr>
              <a:t>‹#›</a:t>
            </a:fld>
            <a:endParaRPr lang="en-US" altLang="en-US"/>
          </a:p>
        </p:txBody>
      </p:sp>
    </p:spTree>
    <p:extLst>
      <p:ext uri="{BB962C8B-B14F-4D97-AF65-F5344CB8AC3E}">
        <p14:creationId xmlns:p14="http://schemas.microsoft.com/office/powerpoint/2010/main" val="32605503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9323700-2D2D-9922-F162-1C98E1B8E1C3}"/>
              </a:ext>
            </a:extLst>
          </p:cNvPr>
          <p:cNvSpPr>
            <a:spLocks noGrp="1"/>
          </p:cNvSpPr>
          <p:nvPr>
            <p:ph type="dt" sz="half" idx="10"/>
          </p:nvPr>
        </p:nvSpPr>
        <p:spPr/>
        <p:txBody>
          <a:bodyPr/>
          <a:lstStyle>
            <a:lvl1pPr defTabSz="914400" eaLnBrk="0" hangingPunct="0">
              <a:defRPr/>
            </a:lvl1pPr>
          </a:lstStyle>
          <a:p>
            <a:pPr>
              <a:defRPr/>
            </a:pPr>
            <a:fld id="{05560AD5-55F2-1F4C-B163-DA9E9FD7965C}" type="datetimeFigureOut">
              <a:rPr lang="en-US" altLang="en-US"/>
              <a:pPr>
                <a:defRPr/>
              </a:pPr>
              <a:t>1/8/24</a:t>
            </a:fld>
            <a:endParaRPr lang="en-US" altLang="en-US"/>
          </a:p>
        </p:txBody>
      </p:sp>
      <p:sp>
        <p:nvSpPr>
          <p:cNvPr id="8" name="Footer Placeholder 7">
            <a:extLst>
              <a:ext uri="{FF2B5EF4-FFF2-40B4-BE49-F238E27FC236}">
                <a16:creationId xmlns:a16="http://schemas.microsoft.com/office/drawing/2014/main" id="{AC8102B5-54EF-0AF6-2E2C-03596A00943B}"/>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a:extLst>
              <a:ext uri="{FF2B5EF4-FFF2-40B4-BE49-F238E27FC236}">
                <a16:creationId xmlns:a16="http://schemas.microsoft.com/office/drawing/2014/main" id="{156CE582-6CBB-B862-0FA0-F86962833E17}"/>
              </a:ext>
            </a:extLst>
          </p:cNvPr>
          <p:cNvSpPr>
            <a:spLocks noGrp="1"/>
          </p:cNvSpPr>
          <p:nvPr>
            <p:ph type="sldNum" sz="quarter" idx="12"/>
          </p:nvPr>
        </p:nvSpPr>
        <p:spPr/>
        <p:txBody>
          <a:bodyPr/>
          <a:lstStyle>
            <a:lvl1pPr defTabSz="914400" eaLnBrk="0" hangingPunct="0">
              <a:defRPr/>
            </a:lvl1pPr>
          </a:lstStyle>
          <a:p>
            <a:pPr>
              <a:defRPr/>
            </a:pPr>
            <a:fld id="{6931A4C0-2321-9C45-A066-3DE0725DFCFA}" type="slidenum">
              <a:rPr lang="en-US" altLang="en-US"/>
              <a:pPr>
                <a:defRPr/>
              </a:pPr>
              <a:t>‹#›</a:t>
            </a:fld>
            <a:endParaRPr lang="en-US" altLang="en-US"/>
          </a:p>
        </p:txBody>
      </p:sp>
    </p:spTree>
    <p:extLst>
      <p:ext uri="{BB962C8B-B14F-4D97-AF65-F5344CB8AC3E}">
        <p14:creationId xmlns:p14="http://schemas.microsoft.com/office/powerpoint/2010/main" val="286705523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818A3756-1099-5153-1BD4-759EBDE55A66}"/>
              </a:ext>
            </a:extLst>
          </p:cNvPr>
          <p:cNvSpPr>
            <a:spLocks noGrp="1"/>
          </p:cNvSpPr>
          <p:nvPr>
            <p:ph type="dt" sz="half" idx="10"/>
          </p:nvPr>
        </p:nvSpPr>
        <p:spPr/>
        <p:txBody>
          <a:bodyPr/>
          <a:lstStyle>
            <a:lvl1pPr defTabSz="914400" eaLnBrk="0" hangingPunct="0">
              <a:defRPr/>
            </a:lvl1pPr>
          </a:lstStyle>
          <a:p>
            <a:pPr>
              <a:defRPr/>
            </a:pPr>
            <a:fld id="{F66042E6-02E4-2B48-9481-3BA5DE5D118F}" type="datetimeFigureOut">
              <a:rPr lang="en-US" altLang="en-US"/>
              <a:pPr>
                <a:defRPr/>
              </a:pPr>
              <a:t>1/8/24</a:t>
            </a:fld>
            <a:endParaRPr lang="en-US" altLang="en-US"/>
          </a:p>
        </p:txBody>
      </p:sp>
      <p:sp>
        <p:nvSpPr>
          <p:cNvPr id="4" name="Footer Placeholder 3">
            <a:extLst>
              <a:ext uri="{FF2B5EF4-FFF2-40B4-BE49-F238E27FC236}">
                <a16:creationId xmlns:a16="http://schemas.microsoft.com/office/drawing/2014/main" id="{39703E36-C5FF-112C-6087-C6B818BCA1C0}"/>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a:extLst>
              <a:ext uri="{FF2B5EF4-FFF2-40B4-BE49-F238E27FC236}">
                <a16:creationId xmlns:a16="http://schemas.microsoft.com/office/drawing/2014/main" id="{72DCC4E6-6E2D-2B32-E249-7BE231CC1C5D}"/>
              </a:ext>
            </a:extLst>
          </p:cNvPr>
          <p:cNvSpPr>
            <a:spLocks noGrp="1"/>
          </p:cNvSpPr>
          <p:nvPr>
            <p:ph type="sldNum" sz="quarter" idx="12"/>
          </p:nvPr>
        </p:nvSpPr>
        <p:spPr/>
        <p:txBody>
          <a:bodyPr/>
          <a:lstStyle>
            <a:lvl1pPr defTabSz="914400" eaLnBrk="0" hangingPunct="0">
              <a:defRPr/>
            </a:lvl1pPr>
          </a:lstStyle>
          <a:p>
            <a:pPr>
              <a:defRPr/>
            </a:pPr>
            <a:fld id="{CA51AA0B-5230-7043-8112-FEC61F890E56}" type="slidenum">
              <a:rPr lang="en-US" altLang="en-US"/>
              <a:pPr>
                <a:defRPr/>
              </a:pPr>
              <a:t>‹#›</a:t>
            </a:fld>
            <a:endParaRPr lang="en-US" altLang="en-US"/>
          </a:p>
        </p:txBody>
      </p:sp>
    </p:spTree>
    <p:extLst>
      <p:ext uri="{BB962C8B-B14F-4D97-AF65-F5344CB8AC3E}">
        <p14:creationId xmlns:p14="http://schemas.microsoft.com/office/powerpoint/2010/main" val="4359754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2B5C1FB-281E-1591-EA97-9F7627FA5B22}"/>
              </a:ext>
            </a:extLst>
          </p:cNvPr>
          <p:cNvSpPr>
            <a:spLocks noGrp="1"/>
          </p:cNvSpPr>
          <p:nvPr>
            <p:ph type="dt" sz="half" idx="10"/>
          </p:nvPr>
        </p:nvSpPr>
        <p:spPr/>
        <p:txBody>
          <a:bodyPr/>
          <a:lstStyle>
            <a:lvl1pPr defTabSz="914400" eaLnBrk="0" hangingPunct="0">
              <a:defRPr/>
            </a:lvl1pPr>
          </a:lstStyle>
          <a:p>
            <a:pPr>
              <a:defRPr/>
            </a:pPr>
            <a:fld id="{FFC43648-1AD1-4D49-B6B2-C78831BF7DB8}" type="datetimeFigureOut">
              <a:rPr lang="en-US" altLang="en-US"/>
              <a:pPr>
                <a:defRPr/>
              </a:pPr>
              <a:t>1/8/24</a:t>
            </a:fld>
            <a:endParaRPr lang="en-US" altLang="en-US"/>
          </a:p>
        </p:txBody>
      </p:sp>
      <p:sp>
        <p:nvSpPr>
          <p:cNvPr id="3" name="Footer Placeholder 2">
            <a:extLst>
              <a:ext uri="{FF2B5EF4-FFF2-40B4-BE49-F238E27FC236}">
                <a16:creationId xmlns:a16="http://schemas.microsoft.com/office/drawing/2014/main" id="{DA8BDD07-2B5A-6E7B-1B58-A3A689EAAA03}"/>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a:extLst>
              <a:ext uri="{FF2B5EF4-FFF2-40B4-BE49-F238E27FC236}">
                <a16:creationId xmlns:a16="http://schemas.microsoft.com/office/drawing/2014/main" id="{3056D15A-8F85-98C5-7389-4479C0EA7E1F}"/>
              </a:ext>
            </a:extLst>
          </p:cNvPr>
          <p:cNvSpPr>
            <a:spLocks noGrp="1"/>
          </p:cNvSpPr>
          <p:nvPr>
            <p:ph type="sldNum" sz="quarter" idx="12"/>
          </p:nvPr>
        </p:nvSpPr>
        <p:spPr/>
        <p:txBody>
          <a:bodyPr/>
          <a:lstStyle>
            <a:lvl1pPr defTabSz="914400" eaLnBrk="0" hangingPunct="0">
              <a:defRPr/>
            </a:lvl1pPr>
          </a:lstStyle>
          <a:p>
            <a:pPr>
              <a:defRPr/>
            </a:pPr>
            <a:fld id="{4E7E85E0-9948-1A40-A0E9-75B5BA314362}" type="slidenum">
              <a:rPr lang="en-US" altLang="en-US"/>
              <a:pPr>
                <a:defRPr/>
              </a:pPr>
              <a:t>‹#›</a:t>
            </a:fld>
            <a:endParaRPr lang="en-US" altLang="en-US"/>
          </a:p>
        </p:txBody>
      </p:sp>
    </p:spTree>
    <p:extLst>
      <p:ext uri="{BB962C8B-B14F-4D97-AF65-F5344CB8AC3E}">
        <p14:creationId xmlns:p14="http://schemas.microsoft.com/office/powerpoint/2010/main" val="311592751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500111E5-6575-4A46-ACD9-9D2B43A067E7}"/>
              </a:ext>
            </a:extLst>
          </p:cNvPr>
          <p:cNvSpPr>
            <a:spLocks noGrp="1"/>
          </p:cNvSpPr>
          <p:nvPr>
            <p:ph type="dt" sz="half" idx="10"/>
          </p:nvPr>
        </p:nvSpPr>
        <p:spPr/>
        <p:txBody>
          <a:bodyPr/>
          <a:lstStyle>
            <a:lvl1pPr defTabSz="914400" eaLnBrk="0" hangingPunct="0">
              <a:defRPr/>
            </a:lvl1pPr>
          </a:lstStyle>
          <a:p>
            <a:pPr>
              <a:defRPr/>
            </a:pPr>
            <a:fld id="{9AB061E8-B0A2-4946-ABB7-18631BC3D22F}"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5995E387-DCCC-D764-7F83-9158971F2DAD}"/>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E58C8772-EA29-7889-5431-A06165312E65}"/>
              </a:ext>
            </a:extLst>
          </p:cNvPr>
          <p:cNvSpPr>
            <a:spLocks noGrp="1"/>
          </p:cNvSpPr>
          <p:nvPr>
            <p:ph type="sldNum" sz="quarter" idx="12"/>
          </p:nvPr>
        </p:nvSpPr>
        <p:spPr/>
        <p:txBody>
          <a:bodyPr/>
          <a:lstStyle>
            <a:lvl1pPr defTabSz="914400" eaLnBrk="0" hangingPunct="0">
              <a:defRPr/>
            </a:lvl1pPr>
          </a:lstStyle>
          <a:p>
            <a:pPr>
              <a:defRPr/>
            </a:pPr>
            <a:fld id="{FA5D7A6A-116E-9C46-A60D-13D823C46417}" type="slidenum">
              <a:rPr lang="en-US" altLang="en-US"/>
              <a:pPr>
                <a:defRPr/>
              </a:pPr>
              <a:t>‹#›</a:t>
            </a:fld>
            <a:endParaRPr lang="en-US" altLang="en-US"/>
          </a:p>
        </p:txBody>
      </p:sp>
    </p:spTree>
    <p:extLst>
      <p:ext uri="{BB962C8B-B14F-4D97-AF65-F5344CB8AC3E}">
        <p14:creationId xmlns:p14="http://schemas.microsoft.com/office/powerpoint/2010/main" val="406522704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4D51350F-B417-EA36-9E63-3B7DAF4A35FB}"/>
              </a:ext>
            </a:extLst>
          </p:cNvPr>
          <p:cNvSpPr>
            <a:spLocks noGrp="1"/>
          </p:cNvSpPr>
          <p:nvPr>
            <p:ph type="dt" sz="half" idx="10"/>
          </p:nvPr>
        </p:nvSpPr>
        <p:spPr/>
        <p:txBody>
          <a:bodyPr/>
          <a:lstStyle>
            <a:lvl1pPr defTabSz="914400" eaLnBrk="0" hangingPunct="0">
              <a:defRPr/>
            </a:lvl1pPr>
          </a:lstStyle>
          <a:p>
            <a:pPr>
              <a:defRPr/>
            </a:pPr>
            <a:fld id="{B1CBFB65-7F50-8146-9A79-EE2379DD57A4}" type="datetimeFigureOut">
              <a:rPr lang="en-US" altLang="en-US"/>
              <a:pPr>
                <a:defRPr/>
              </a:pPr>
              <a:t>1/8/24</a:t>
            </a:fld>
            <a:endParaRPr lang="en-US" altLang="en-US"/>
          </a:p>
        </p:txBody>
      </p:sp>
      <p:sp>
        <p:nvSpPr>
          <p:cNvPr id="6" name="Footer Placeholder 5">
            <a:extLst>
              <a:ext uri="{FF2B5EF4-FFF2-40B4-BE49-F238E27FC236}">
                <a16:creationId xmlns:a16="http://schemas.microsoft.com/office/drawing/2014/main" id="{EE6CCCDB-A0A0-4781-AD8E-EACDD876229A}"/>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a:extLst>
              <a:ext uri="{FF2B5EF4-FFF2-40B4-BE49-F238E27FC236}">
                <a16:creationId xmlns:a16="http://schemas.microsoft.com/office/drawing/2014/main" id="{315846D4-E649-B990-F707-C50FF2459163}"/>
              </a:ext>
            </a:extLst>
          </p:cNvPr>
          <p:cNvSpPr>
            <a:spLocks noGrp="1"/>
          </p:cNvSpPr>
          <p:nvPr>
            <p:ph type="sldNum" sz="quarter" idx="12"/>
          </p:nvPr>
        </p:nvSpPr>
        <p:spPr/>
        <p:txBody>
          <a:bodyPr/>
          <a:lstStyle>
            <a:lvl1pPr defTabSz="914400" eaLnBrk="0" hangingPunct="0">
              <a:defRPr/>
            </a:lvl1pPr>
          </a:lstStyle>
          <a:p>
            <a:pPr>
              <a:defRPr/>
            </a:pPr>
            <a:fld id="{F3C95C1C-BB0E-E345-B48D-3C334004A4F7}" type="slidenum">
              <a:rPr lang="en-US" altLang="en-US"/>
              <a:pPr>
                <a:defRPr/>
              </a:pPr>
              <a:t>‹#›</a:t>
            </a:fld>
            <a:endParaRPr lang="en-US" altLang="en-US"/>
          </a:p>
        </p:txBody>
      </p:sp>
    </p:spTree>
    <p:extLst>
      <p:ext uri="{BB962C8B-B14F-4D97-AF65-F5344CB8AC3E}">
        <p14:creationId xmlns:p14="http://schemas.microsoft.com/office/powerpoint/2010/main" val="424616285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636A67D-5C9E-62E2-3C41-0025834D514B}"/>
              </a:ext>
            </a:extLst>
          </p:cNvPr>
          <p:cNvSpPr>
            <a:spLocks noGrp="1"/>
          </p:cNvSpPr>
          <p:nvPr>
            <p:ph type="dt" sz="half" idx="10"/>
          </p:nvPr>
        </p:nvSpPr>
        <p:spPr/>
        <p:txBody>
          <a:bodyPr/>
          <a:lstStyle>
            <a:lvl1pPr defTabSz="914400" eaLnBrk="0" hangingPunct="0">
              <a:defRPr/>
            </a:lvl1pPr>
          </a:lstStyle>
          <a:p>
            <a:pPr>
              <a:defRPr/>
            </a:pPr>
            <a:fld id="{6522DE36-83F4-E149-A2F0-98EA132E3894}"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A9DC5723-9790-1246-1106-9D99D426C004}"/>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A5AFA0D5-D3F6-DB93-19CC-5171A33913D2}"/>
              </a:ext>
            </a:extLst>
          </p:cNvPr>
          <p:cNvSpPr>
            <a:spLocks noGrp="1"/>
          </p:cNvSpPr>
          <p:nvPr>
            <p:ph type="sldNum" sz="quarter" idx="12"/>
          </p:nvPr>
        </p:nvSpPr>
        <p:spPr/>
        <p:txBody>
          <a:bodyPr/>
          <a:lstStyle>
            <a:lvl1pPr defTabSz="914400" eaLnBrk="0" hangingPunct="0">
              <a:defRPr/>
            </a:lvl1pPr>
          </a:lstStyle>
          <a:p>
            <a:pPr>
              <a:defRPr/>
            </a:pPr>
            <a:fld id="{07DDAEC1-0926-E644-B46E-8389B54A06A9}" type="slidenum">
              <a:rPr lang="en-US" altLang="en-US"/>
              <a:pPr>
                <a:defRPr/>
              </a:pPr>
              <a:t>‹#›</a:t>
            </a:fld>
            <a:endParaRPr lang="en-US" altLang="en-US"/>
          </a:p>
        </p:txBody>
      </p:sp>
    </p:spTree>
    <p:extLst>
      <p:ext uri="{BB962C8B-B14F-4D97-AF65-F5344CB8AC3E}">
        <p14:creationId xmlns:p14="http://schemas.microsoft.com/office/powerpoint/2010/main" val="79807389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ADEEB1-461B-EFB6-2628-D413207D0817}"/>
              </a:ext>
            </a:extLst>
          </p:cNvPr>
          <p:cNvSpPr>
            <a:spLocks noGrp="1"/>
          </p:cNvSpPr>
          <p:nvPr>
            <p:ph type="dt" sz="half" idx="10"/>
          </p:nvPr>
        </p:nvSpPr>
        <p:spPr/>
        <p:txBody>
          <a:bodyPr/>
          <a:lstStyle>
            <a:lvl1pPr defTabSz="914400" eaLnBrk="0" hangingPunct="0">
              <a:defRPr/>
            </a:lvl1pPr>
          </a:lstStyle>
          <a:p>
            <a:pPr>
              <a:defRPr/>
            </a:pPr>
            <a:fld id="{50CDB56D-0D85-F74A-86E7-557579C40056}"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A12547A5-0BEE-8D21-BD30-3F234B9194BB}"/>
              </a:ext>
            </a:extLst>
          </p:cNvPr>
          <p:cNvSpPr>
            <a:spLocks noGrp="1"/>
          </p:cNvSpPr>
          <p:nvPr>
            <p:ph type="ftr" sz="quarter" idx="11"/>
          </p:nvPr>
        </p:nvSpPr>
        <p:spPr/>
        <p:txBody>
          <a:bodyPr/>
          <a:lstStyle>
            <a:lvl1pPr defTabSz="914400"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EB81E8ED-4353-55CE-B59E-BE3E28444E07}"/>
              </a:ext>
            </a:extLst>
          </p:cNvPr>
          <p:cNvSpPr>
            <a:spLocks noGrp="1"/>
          </p:cNvSpPr>
          <p:nvPr>
            <p:ph type="sldNum" sz="quarter" idx="12"/>
          </p:nvPr>
        </p:nvSpPr>
        <p:spPr/>
        <p:txBody>
          <a:bodyPr/>
          <a:lstStyle>
            <a:lvl1pPr defTabSz="914400" eaLnBrk="0" hangingPunct="0">
              <a:defRPr/>
            </a:lvl1pPr>
          </a:lstStyle>
          <a:p>
            <a:pPr>
              <a:defRPr/>
            </a:pPr>
            <a:fld id="{337E70C0-2ECC-1745-A783-CF6A51BB880A}" type="slidenum">
              <a:rPr lang="en-US" altLang="en-US"/>
              <a:pPr>
                <a:defRPr/>
              </a:pPr>
              <a:t>‹#›</a:t>
            </a:fld>
            <a:endParaRPr lang="en-US" altLang="en-US"/>
          </a:p>
        </p:txBody>
      </p:sp>
    </p:spTree>
    <p:extLst>
      <p:ext uri="{BB962C8B-B14F-4D97-AF65-F5344CB8AC3E}">
        <p14:creationId xmlns:p14="http://schemas.microsoft.com/office/powerpoint/2010/main" val="176426941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89F4708D-9966-47F0-B9C1-18F35F11E6C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1E59226-B5A3-829D-C245-ED7EFD64DB9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2B7F6C1-C337-7AA7-3388-36D4D45FE46B}"/>
              </a:ext>
            </a:extLst>
          </p:cNvPr>
          <p:cNvSpPr>
            <a:spLocks noGrp="1" noChangeArrowheads="1"/>
          </p:cNvSpPr>
          <p:nvPr>
            <p:ph type="sldNum" sz="quarter" idx="12"/>
          </p:nvPr>
        </p:nvSpPr>
        <p:spPr>
          <a:ln/>
        </p:spPr>
        <p:txBody>
          <a:bodyPr/>
          <a:lstStyle>
            <a:lvl1pPr>
              <a:defRPr/>
            </a:lvl1pPr>
          </a:lstStyle>
          <a:p>
            <a:pPr>
              <a:defRPr/>
            </a:pPr>
            <a:fld id="{C317E098-D3CA-FF4E-8501-3475F9A36141}" type="slidenum">
              <a:rPr lang="en-US" altLang="en-US"/>
              <a:pPr>
                <a:defRPr/>
              </a:pPr>
              <a:t>‹#›</a:t>
            </a:fld>
            <a:endParaRPr lang="en-US" altLang="en-US"/>
          </a:p>
        </p:txBody>
      </p:sp>
    </p:spTree>
    <p:extLst>
      <p:ext uri="{BB962C8B-B14F-4D97-AF65-F5344CB8AC3E}">
        <p14:creationId xmlns:p14="http://schemas.microsoft.com/office/powerpoint/2010/main" val="164133684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7B4061E-367B-AC5A-F92D-DEE2AE64CE1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8A41588-0C70-2E49-735E-2F2558F4DD3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B362DEE-E5EA-BF2C-93E9-55B4A56AD603}"/>
              </a:ext>
            </a:extLst>
          </p:cNvPr>
          <p:cNvSpPr>
            <a:spLocks noGrp="1" noChangeArrowheads="1"/>
          </p:cNvSpPr>
          <p:nvPr>
            <p:ph type="sldNum" sz="quarter" idx="12"/>
          </p:nvPr>
        </p:nvSpPr>
        <p:spPr>
          <a:ln/>
        </p:spPr>
        <p:txBody>
          <a:bodyPr/>
          <a:lstStyle>
            <a:lvl1pPr>
              <a:defRPr/>
            </a:lvl1pPr>
          </a:lstStyle>
          <a:p>
            <a:pPr>
              <a:defRPr/>
            </a:pPr>
            <a:fld id="{E40A92D3-8DC8-D54E-91B7-8012C8D3E659}" type="slidenum">
              <a:rPr lang="en-US" altLang="en-US"/>
              <a:pPr>
                <a:defRPr/>
              </a:pPr>
              <a:t>‹#›</a:t>
            </a:fld>
            <a:endParaRPr lang="en-US" altLang="en-US"/>
          </a:p>
        </p:txBody>
      </p:sp>
    </p:spTree>
    <p:extLst>
      <p:ext uri="{BB962C8B-B14F-4D97-AF65-F5344CB8AC3E}">
        <p14:creationId xmlns:p14="http://schemas.microsoft.com/office/powerpoint/2010/main" val="414682310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047A489B-B337-64A4-51A3-B42200F3584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A764B26-CB36-E7A8-F8CD-82525702BF7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A9DC89A-5412-404C-4BB0-043BAA10BC2E}"/>
              </a:ext>
            </a:extLst>
          </p:cNvPr>
          <p:cNvSpPr>
            <a:spLocks noGrp="1" noChangeArrowheads="1"/>
          </p:cNvSpPr>
          <p:nvPr>
            <p:ph type="sldNum" sz="quarter" idx="12"/>
          </p:nvPr>
        </p:nvSpPr>
        <p:spPr>
          <a:ln/>
        </p:spPr>
        <p:txBody>
          <a:bodyPr/>
          <a:lstStyle>
            <a:lvl1pPr>
              <a:defRPr/>
            </a:lvl1pPr>
          </a:lstStyle>
          <a:p>
            <a:pPr>
              <a:defRPr/>
            </a:pPr>
            <a:fld id="{8F9A8D87-6160-DA4C-AC48-E5CC2934A6AD}" type="slidenum">
              <a:rPr lang="en-US" altLang="en-US"/>
              <a:pPr>
                <a:defRPr/>
              </a:pPr>
              <a:t>‹#›</a:t>
            </a:fld>
            <a:endParaRPr lang="en-US" altLang="en-US"/>
          </a:p>
        </p:txBody>
      </p:sp>
    </p:spTree>
    <p:extLst>
      <p:ext uri="{BB962C8B-B14F-4D97-AF65-F5344CB8AC3E}">
        <p14:creationId xmlns:p14="http://schemas.microsoft.com/office/powerpoint/2010/main" val="5374169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A1F7B32-4FDF-0E5A-E562-6B156C01ACA7}"/>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541C2786-7559-DF0A-3A09-1AA358A7562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B62CD4AB-7687-52F7-954E-4B73533E037E}"/>
              </a:ext>
            </a:extLst>
          </p:cNvPr>
          <p:cNvSpPr>
            <a:spLocks noGrp="1" noChangeArrowheads="1"/>
          </p:cNvSpPr>
          <p:nvPr>
            <p:ph type="sldNum" sz="quarter" idx="12"/>
          </p:nvPr>
        </p:nvSpPr>
        <p:spPr>
          <a:ln/>
        </p:spPr>
        <p:txBody>
          <a:bodyPr/>
          <a:lstStyle>
            <a:lvl1pPr>
              <a:defRPr/>
            </a:lvl1pPr>
          </a:lstStyle>
          <a:p>
            <a:pPr>
              <a:defRPr/>
            </a:pPr>
            <a:fld id="{B81E84FE-E13E-C244-B41C-F99F47DB580C}" type="slidenum">
              <a:rPr lang="en-US" altLang="en-US"/>
              <a:pPr>
                <a:defRPr/>
              </a:pPr>
              <a:t>‹#›</a:t>
            </a:fld>
            <a:endParaRPr lang="en-US" altLang="en-US"/>
          </a:p>
        </p:txBody>
      </p:sp>
    </p:spTree>
    <p:extLst>
      <p:ext uri="{BB962C8B-B14F-4D97-AF65-F5344CB8AC3E}">
        <p14:creationId xmlns:p14="http://schemas.microsoft.com/office/powerpoint/2010/main" val="410433616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E7EA9AA2-6517-366F-05E7-6D9E77FBFE88}"/>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58477423-073E-1F3B-E57C-432FC73714C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61DEE717-BE50-8121-DC4D-F167F6817D2F}"/>
              </a:ext>
            </a:extLst>
          </p:cNvPr>
          <p:cNvSpPr>
            <a:spLocks noGrp="1" noChangeArrowheads="1"/>
          </p:cNvSpPr>
          <p:nvPr>
            <p:ph type="sldNum" sz="quarter" idx="12"/>
          </p:nvPr>
        </p:nvSpPr>
        <p:spPr>
          <a:ln/>
        </p:spPr>
        <p:txBody>
          <a:bodyPr/>
          <a:lstStyle>
            <a:lvl1pPr>
              <a:defRPr/>
            </a:lvl1pPr>
          </a:lstStyle>
          <a:p>
            <a:pPr>
              <a:defRPr/>
            </a:pPr>
            <a:fld id="{EE34D690-6AB4-0A47-9732-3525B245F2FE}" type="slidenum">
              <a:rPr lang="en-US" altLang="en-US"/>
              <a:pPr>
                <a:defRPr/>
              </a:pPr>
              <a:t>‹#›</a:t>
            </a:fld>
            <a:endParaRPr lang="en-US" altLang="en-US"/>
          </a:p>
        </p:txBody>
      </p:sp>
    </p:spTree>
    <p:extLst>
      <p:ext uri="{BB962C8B-B14F-4D97-AF65-F5344CB8AC3E}">
        <p14:creationId xmlns:p14="http://schemas.microsoft.com/office/powerpoint/2010/main" val="119844084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A09739CF-BE62-9C7E-AE48-E0CE6E6DE854}"/>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5B08E24-5861-B731-4501-DD659A9A948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1E27DAF0-97FC-7402-611E-ECE85125DCDD}"/>
              </a:ext>
            </a:extLst>
          </p:cNvPr>
          <p:cNvSpPr>
            <a:spLocks noGrp="1" noChangeArrowheads="1"/>
          </p:cNvSpPr>
          <p:nvPr>
            <p:ph type="sldNum" sz="quarter" idx="12"/>
          </p:nvPr>
        </p:nvSpPr>
        <p:spPr>
          <a:ln/>
        </p:spPr>
        <p:txBody>
          <a:bodyPr/>
          <a:lstStyle>
            <a:lvl1pPr>
              <a:defRPr/>
            </a:lvl1pPr>
          </a:lstStyle>
          <a:p>
            <a:pPr>
              <a:defRPr/>
            </a:pPr>
            <a:fld id="{2F1980E0-57BE-D04B-A0C1-09EA3CE85DFE}" type="slidenum">
              <a:rPr lang="en-US" altLang="en-US"/>
              <a:pPr>
                <a:defRPr/>
              </a:pPr>
              <a:t>‹#›</a:t>
            </a:fld>
            <a:endParaRPr lang="en-US" altLang="en-US"/>
          </a:p>
        </p:txBody>
      </p:sp>
    </p:spTree>
    <p:extLst>
      <p:ext uri="{BB962C8B-B14F-4D97-AF65-F5344CB8AC3E}">
        <p14:creationId xmlns:p14="http://schemas.microsoft.com/office/powerpoint/2010/main" val="169485849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A2561B41-EFC2-054D-5D3A-00874C8E202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FD48B83B-E99C-6CC7-B08E-96B33EF5521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E623508C-2607-151E-5294-F3FF34FC7C82}"/>
              </a:ext>
            </a:extLst>
          </p:cNvPr>
          <p:cNvSpPr>
            <a:spLocks noGrp="1" noChangeArrowheads="1"/>
          </p:cNvSpPr>
          <p:nvPr>
            <p:ph type="sldNum" sz="quarter" idx="12"/>
          </p:nvPr>
        </p:nvSpPr>
        <p:spPr>
          <a:ln/>
        </p:spPr>
        <p:txBody>
          <a:bodyPr/>
          <a:lstStyle>
            <a:lvl1pPr>
              <a:defRPr/>
            </a:lvl1pPr>
          </a:lstStyle>
          <a:p>
            <a:pPr>
              <a:defRPr/>
            </a:pPr>
            <a:fld id="{36CA1932-A3D1-0343-A412-75135DFC0C08}" type="slidenum">
              <a:rPr lang="en-US" altLang="en-US"/>
              <a:pPr>
                <a:defRPr/>
              </a:pPr>
              <a:t>‹#›</a:t>
            </a:fld>
            <a:endParaRPr lang="en-US" altLang="en-US"/>
          </a:p>
        </p:txBody>
      </p:sp>
    </p:spTree>
    <p:extLst>
      <p:ext uri="{BB962C8B-B14F-4D97-AF65-F5344CB8AC3E}">
        <p14:creationId xmlns:p14="http://schemas.microsoft.com/office/powerpoint/2010/main" val="154787177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09E40EBC-C609-4C3A-C9B4-9DC09337A765}"/>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68AB7D76-FFBC-9950-3FAA-AE53815F6AF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8829DDDA-FC02-69D2-96EA-A416C6616BDD}"/>
              </a:ext>
            </a:extLst>
          </p:cNvPr>
          <p:cNvSpPr>
            <a:spLocks noGrp="1" noChangeArrowheads="1"/>
          </p:cNvSpPr>
          <p:nvPr>
            <p:ph type="sldNum" sz="quarter" idx="12"/>
          </p:nvPr>
        </p:nvSpPr>
        <p:spPr>
          <a:ln/>
        </p:spPr>
        <p:txBody>
          <a:bodyPr/>
          <a:lstStyle>
            <a:lvl1pPr>
              <a:defRPr/>
            </a:lvl1pPr>
          </a:lstStyle>
          <a:p>
            <a:pPr>
              <a:defRPr/>
            </a:pPr>
            <a:fld id="{81AE1476-BE12-994A-A008-17F36D3033EF}" type="slidenum">
              <a:rPr lang="en-US" altLang="en-US"/>
              <a:pPr>
                <a:defRPr/>
              </a:pPr>
              <a:t>‹#›</a:t>
            </a:fld>
            <a:endParaRPr lang="en-US" altLang="en-US"/>
          </a:p>
        </p:txBody>
      </p:sp>
    </p:spTree>
    <p:extLst>
      <p:ext uri="{BB962C8B-B14F-4D97-AF65-F5344CB8AC3E}">
        <p14:creationId xmlns:p14="http://schemas.microsoft.com/office/powerpoint/2010/main" val="425217506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8DB34433-32F4-CD4E-A4C3-BEC3F8D1192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42311309-5932-C0FC-770A-88807BFF3E9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E04A00A7-B27F-38D1-79C8-DF7E8A8E4011}"/>
              </a:ext>
            </a:extLst>
          </p:cNvPr>
          <p:cNvSpPr>
            <a:spLocks noGrp="1" noChangeArrowheads="1"/>
          </p:cNvSpPr>
          <p:nvPr>
            <p:ph type="sldNum" sz="quarter" idx="12"/>
          </p:nvPr>
        </p:nvSpPr>
        <p:spPr>
          <a:ln/>
        </p:spPr>
        <p:txBody>
          <a:bodyPr/>
          <a:lstStyle>
            <a:lvl1pPr>
              <a:defRPr/>
            </a:lvl1pPr>
          </a:lstStyle>
          <a:p>
            <a:pPr>
              <a:defRPr/>
            </a:pPr>
            <a:fld id="{DD236690-AAEB-4D4C-B91E-0D40508B1EF5}" type="slidenum">
              <a:rPr lang="en-US" altLang="en-US"/>
              <a:pPr>
                <a:defRPr/>
              </a:pPr>
              <a:t>‹#›</a:t>
            </a:fld>
            <a:endParaRPr lang="en-US" altLang="en-US"/>
          </a:p>
        </p:txBody>
      </p:sp>
    </p:spTree>
    <p:extLst>
      <p:ext uri="{BB962C8B-B14F-4D97-AF65-F5344CB8AC3E}">
        <p14:creationId xmlns:p14="http://schemas.microsoft.com/office/powerpoint/2010/main" val="79673165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DED4293E-80EF-0F87-DA59-154A0688912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6B595AA-BFDE-E5C3-D892-102C2730B0C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93DF0731-F862-9E19-6C77-DAF734583091}"/>
              </a:ext>
            </a:extLst>
          </p:cNvPr>
          <p:cNvSpPr>
            <a:spLocks noGrp="1" noChangeArrowheads="1"/>
          </p:cNvSpPr>
          <p:nvPr>
            <p:ph type="sldNum" sz="quarter" idx="12"/>
          </p:nvPr>
        </p:nvSpPr>
        <p:spPr>
          <a:ln/>
        </p:spPr>
        <p:txBody>
          <a:bodyPr/>
          <a:lstStyle>
            <a:lvl1pPr>
              <a:defRPr/>
            </a:lvl1pPr>
          </a:lstStyle>
          <a:p>
            <a:pPr>
              <a:defRPr/>
            </a:pPr>
            <a:fld id="{D4B50E84-647B-F34E-9DC2-371B2A2C4051}" type="slidenum">
              <a:rPr lang="en-US" altLang="en-US"/>
              <a:pPr>
                <a:defRPr/>
              </a:pPr>
              <a:t>‹#›</a:t>
            </a:fld>
            <a:endParaRPr lang="en-US" altLang="en-US"/>
          </a:p>
        </p:txBody>
      </p:sp>
    </p:spTree>
    <p:extLst>
      <p:ext uri="{BB962C8B-B14F-4D97-AF65-F5344CB8AC3E}">
        <p14:creationId xmlns:p14="http://schemas.microsoft.com/office/powerpoint/2010/main" val="161455315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5B7EB4B-3D13-EA2B-50DC-F151B03C78A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946CECB-57A2-490A-73B1-B4E300C6D45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7CDD16C-01A0-00DA-0F99-F5B33AEA11A6}"/>
              </a:ext>
            </a:extLst>
          </p:cNvPr>
          <p:cNvSpPr>
            <a:spLocks noGrp="1" noChangeArrowheads="1"/>
          </p:cNvSpPr>
          <p:nvPr>
            <p:ph type="sldNum" sz="quarter" idx="12"/>
          </p:nvPr>
        </p:nvSpPr>
        <p:spPr>
          <a:ln/>
        </p:spPr>
        <p:txBody>
          <a:bodyPr/>
          <a:lstStyle>
            <a:lvl1pPr>
              <a:defRPr/>
            </a:lvl1pPr>
          </a:lstStyle>
          <a:p>
            <a:pPr>
              <a:defRPr/>
            </a:pPr>
            <a:fld id="{3AE500A1-375B-A74A-95C2-75A0419F8D40}" type="slidenum">
              <a:rPr lang="en-US" altLang="en-US"/>
              <a:pPr>
                <a:defRPr/>
              </a:pPr>
              <a:t>‹#›</a:t>
            </a:fld>
            <a:endParaRPr lang="en-US" altLang="en-US"/>
          </a:p>
        </p:txBody>
      </p:sp>
    </p:spTree>
    <p:extLst>
      <p:ext uri="{BB962C8B-B14F-4D97-AF65-F5344CB8AC3E}">
        <p14:creationId xmlns:p14="http://schemas.microsoft.com/office/powerpoint/2010/main" val="30286212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4DED531-46D2-FF73-64CF-8AD47E24FC9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05ACEAA-F37D-F183-B1F6-81D975C0F73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19A010E-A412-B9B2-B433-C4356620029D}"/>
              </a:ext>
            </a:extLst>
          </p:cNvPr>
          <p:cNvSpPr>
            <a:spLocks noGrp="1" noChangeArrowheads="1"/>
          </p:cNvSpPr>
          <p:nvPr>
            <p:ph type="sldNum" sz="quarter" idx="12"/>
          </p:nvPr>
        </p:nvSpPr>
        <p:spPr>
          <a:ln/>
        </p:spPr>
        <p:txBody>
          <a:bodyPr/>
          <a:lstStyle>
            <a:lvl1pPr>
              <a:defRPr/>
            </a:lvl1pPr>
          </a:lstStyle>
          <a:p>
            <a:pPr>
              <a:defRPr/>
            </a:pPr>
            <a:fld id="{2568410F-4218-0E4C-B012-191B9FBB1EB0}" type="slidenum">
              <a:rPr lang="en-US" altLang="en-US"/>
              <a:pPr>
                <a:defRPr/>
              </a:pPr>
              <a:t>‹#›</a:t>
            </a:fld>
            <a:endParaRPr lang="en-US" altLang="en-US"/>
          </a:p>
        </p:txBody>
      </p:sp>
    </p:spTree>
    <p:extLst>
      <p:ext uri="{BB962C8B-B14F-4D97-AF65-F5344CB8AC3E}">
        <p14:creationId xmlns:p14="http://schemas.microsoft.com/office/powerpoint/2010/main" val="159147542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914400" y="609600"/>
            <a:ext cx="10363200" cy="1143000"/>
          </a:xfrm>
        </p:spPr>
        <p:txBody>
          <a:bodyPr/>
          <a:lstStyle/>
          <a:p>
            <a:r>
              <a:rPr lang="en-US"/>
              <a:t>Click to edit Master title style</a:t>
            </a:r>
          </a:p>
        </p:txBody>
      </p:sp>
      <p:sp>
        <p:nvSpPr>
          <p:cNvPr id="3" name="Text Placeholder 2"/>
          <p:cNvSpPr>
            <a:spLocks noGrp="1"/>
          </p:cNvSpPr>
          <p:nvPr>
            <p:ph type="body" sz="half" idx="1"/>
          </p:nvPr>
        </p:nvSpPr>
        <p:spPr>
          <a:xfrm>
            <a:off x="914400" y="1981200"/>
            <a:ext cx="508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6197600" y="1981200"/>
            <a:ext cx="5080000" cy="4114800"/>
          </a:xfrm>
        </p:spPr>
        <p:txBody>
          <a:bodyPr/>
          <a:lstStyle/>
          <a:p>
            <a:pPr lvl="0"/>
            <a:endParaRPr lang="en-US" noProof="0"/>
          </a:p>
        </p:txBody>
      </p:sp>
      <p:sp>
        <p:nvSpPr>
          <p:cNvPr id="5" name="Rectangle 4">
            <a:extLst>
              <a:ext uri="{FF2B5EF4-FFF2-40B4-BE49-F238E27FC236}">
                <a16:creationId xmlns:a16="http://schemas.microsoft.com/office/drawing/2014/main" id="{76F30DF5-32BC-D139-C587-928E4EF68FE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41BEDA8C-DBB7-4DBD-8D0C-CE0AA722299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BB0C571-4EA6-AF60-B4C1-A218F87A8CDB}"/>
              </a:ext>
            </a:extLst>
          </p:cNvPr>
          <p:cNvSpPr>
            <a:spLocks noGrp="1" noChangeArrowheads="1"/>
          </p:cNvSpPr>
          <p:nvPr>
            <p:ph type="sldNum" sz="quarter" idx="12"/>
          </p:nvPr>
        </p:nvSpPr>
        <p:spPr>
          <a:ln/>
        </p:spPr>
        <p:txBody>
          <a:bodyPr/>
          <a:lstStyle>
            <a:lvl1pPr>
              <a:defRPr/>
            </a:lvl1pPr>
          </a:lstStyle>
          <a:p>
            <a:pPr>
              <a:defRPr/>
            </a:pPr>
            <a:fld id="{0BCE12BF-ED37-114E-AE30-3B795B9BC43C}" type="slidenum">
              <a:rPr lang="en-US" altLang="en-US"/>
              <a:pPr>
                <a:defRPr/>
              </a:pPr>
              <a:t>‹#›</a:t>
            </a:fld>
            <a:endParaRPr lang="en-US" altLang="en-US"/>
          </a:p>
        </p:txBody>
      </p:sp>
    </p:spTree>
    <p:extLst>
      <p:ext uri="{BB962C8B-B14F-4D97-AF65-F5344CB8AC3E}">
        <p14:creationId xmlns:p14="http://schemas.microsoft.com/office/powerpoint/2010/main" val="422094733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E1DCC965-DCE8-D77C-36F1-BBAAD5EA5A7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23F8044-02D3-A6B1-4C12-1A5148EDB72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79B5789-42F0-823E-72A6-DB41A187DEAF}"/>
              </a:ext>
            </a:extLst>
          </p:cNvPr>
          <p:cNvSpPr>
            <a:spLocks noGrp="1" noChangeArrowheads="1"/>
          </p:cNvSpPr>
          <p:nvPr>
            <p:ph type="sldNum" sz="quarter" idx="12"/>
          </p:nvPr>
        </p:nvSpPr>
        <p:spPr>
          <a:ln/>
        </p:spPr>
        <p:txBody>
          <a:bodyPr/>
          <a:lstStyle>
            <a:lvl1pPr>
              <a:defRPr/>
            </a:lvl1pPr>
          </a:lstStyle>
          <a:p>
            <a:pPr>
              <a:defRPr/>
            </a:pPr>
            <a:fld id="{253C2FA6-5302-ED46-B17F-3BADFE7B8C97}" type="slidenum">
              <a:rPr lang="en-US" altLang="en-US"/>
              <a:pPr>
                <a:defRPr/>
              </a:pPr>
              <a:t>‹#›</a:t>
            </a:fld>
            <a:endParaRPr lang="en-US" altLang="en-US"/>
          </a:p>
        </p:txBody>
      </p:sp>
    </p:spTree>
    <p:extLst>
      <p:ext uri="{BB962C8B-B14F-4D97-AF65-F5344CB8AC3E}">
        <p14:creationId xmlns:p14="http://schemas.microsoft.com/office/powerpoint/2010/main" val="10755725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FFC345A3-C151-BB5A-9D08-33B179A172C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5881DEF7-C2A3-C5A2-8AB0-4F2BD691184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665A113-71CE-9859-9270-5B35101AE255}"/>
              </a:ext>
            </a:extLst>
          </p:cNvPr>
          <p:cNvSpPr>
            <a:spLocks noGrp="1" noChangeArrowheads="1"/>
          </p:cNvSpPr>
          <p:nvPr>
            <p:ph type="sldNum" sz="quarter" idx="12"/>
          </p:nvPr>
        </p:nvSpPr>
        <p:spPr>
          <a:ln/>
        </p:spPr>
        <p:txBody>
          <a:bodyPr/>
          <a:lstStyle>
            <a:lvl1pPr>
              <a:defRPr/>
            </a:lvl1pPr>
          </a:lstStyle>
          <a:p>
            <a:pPr>
              <a:defRPr/>
            </a:pPr>
            <a:fld id="{94A5D1BF-034A-FA44-971E-837B27FF084F}" type="slidenum">
              <a:rPr lang="en-US" altLang="en-US"/>
              <a:pPr>
                <a:defRPr/>
              </a:pPr>
              <a:t>‹#›</a:t>
            </a:fld>
            <a:endParaRPr lang="en-US" altLang="en-US"/>
          </a:p>
        </p:txBody>
      </p:sp>
    </p:spTree>
    <p:extLst>
      <p:ext uri="{BB962C8B-B14F-4D97-AF65-F5344CB8AC3E}">
        <p14:creationId xmlns:p14="http://schemas.microsoft.com/office/powerpoint/2010/main" val="93637949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7BC4230-2430-E9A3-ACA5-768CCDB9451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99F6E94-0149-366F-CA95-D3CF7A3F22D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1802ED8-5254-9C95-5089-EBDB69435295}"/>
              </a:ext>
            </a:extLst>
          </p:cNvPr>
          <p:cNvSpPr>
            <a:spLocks noGrp="1" noChangeArrowheads="1"/>
          </p:cNvSpPr>
          <p:nvPr>
            <p:ph type="sldNum" sz="quarter" idx="12"/>
          </p:nvPr>
        </p:nvSpPr>
        <p:spPr>
          <a:ln/>
        </p:spPr>
        <p:txBody>
          <a:bodyPr/>
          <a:lstStyle>
            <a:lvl1pPr>
              <a:defRPr/>
            </a:lvl1pPr>
          </a:lstStyle>
          <a:p>
            <a:pPr>
              <a:defRPr/>
            </a:pPr>
            <a:fld id="{ABE58DAB-C67F-2F44-A789-F4D245CDF8BF}" type="slidenum">
              <a:rPr lang="en-US" altLang="en-US"/>
              <a:pPr>
                <a:defRPr/>
              </a:pPr>
              <a:t>‹#›</a:t>
            </a:fld>
            <a:endParaRPr lang="en-US" altLang="en-US"/>
          </a:p>
        </p:txBody>
      </p:sp>
    </p:spTree>
    <p:extLst>
      <p:ext uri="{BB962C8B-B14F-4D97-AF65-F5344CB8AC3E}">
        <p14:creationId xmlns:p14="http://schemas.microsoft.com/office/powerpoint/2010/main" val="9476674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111442F-4249-F549-E165-8ADDF2298E5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28AD35A-531E-13A6-E44F-ED346FA1261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5DB2A40-026A-057C-EA56-11F5307E0AAD}"/>
              </a:ext>
            </a:extLst>
          </p:cNvPr>
          <p:cNvSpPr>
            <a:spLocks noGrp="1" noChangeArrowheads="1"/>
          </p:cNvSpPr>
          <p:nvPr>
            <p:ph type="sldNum" sz="quarter" idx="12"/>
          </p:nvPr>
        </p:nvSpPr>
        <p:spPr>
          <a:ln/>
        </p:spPr>
        <p:txBody>
          <a:bodyPr/>
          <a:lstStyle>
            <a:lvl1pPr>
              <a:defRPr/>
            </a:lvl1pPr>
          </a:lstStyle>
          <a:p>
            <a:pPr>
              <a:defRPr/>
            </a:pPr>
            <a:fld id="{6C01B05B-8131-324D-BDD4-A0654ABE300E}" type="slidenum">
              <a:rPr lang="en-US" altLang="en-US"/>
              <a:pPr>
                <a:defRPr/>
              </a:pPr>
              <a:t>‹#›</a:t>
            </a:fld>
            <a:endParaRPr lang="en-US" altLang="en-US"/>
          </a:p>
        </p:txBody>
      </p:sp>
    </p:spTree>
    <p:extLst>
      <p:ext uri="{BB962C8B-B14F-4D97-AF65-F5344CB8AC3E}">
        <p14:creationId xmlns:p14="http://schemas.microsoft.com/office/powerpoint/2010/main" val="219214437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4661A7AC-7ECD-83AD-A5CB-9109416FB3C7}"/>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BF0D797-3F3C-585D-CDEB-0261B992E05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994A4D9-C8C5-2CDE-E4C9-9ECE291DE96A}"/>
              </a:ext>
            </a:extLst>
          </p:cNvPr>
          <p:cNvSpPr>
            <a:spLocks noGrp="1" noChangeArrowheads="1"/>
          </p:cNvSpPr>
          <p:nvPr>
            <p:ph type="sldNum" sz="quarter" idx="12"/>
          </p:nvPr>
        </p:nvSpPr>
        <p:spPr>
          <a:ln/>
        </p:spPr>
        <p:txBody>
          <a:bodyPr/>
          <a:lstStyle>
            <a:lvl1pPr>
              <a:defRPr/>
            </a:lvl1pPr>
          </a:lstStyle>
          <a:p>
            <a:pPr>
              <a:defRPr/>
            </a:pPr>
            <a:fld id="{E637F744-62D1-914A-A08F-1D7093A4ED42}" type="slidenum">
              <a:rPr lang="en-US" altLang="en-US"/>
              <a:pPr>
                <a:defRPr/>
              </a:pPr>
              <a:t>‹#›</a:t>
            </a:fld>
            <a:endParaRPr lang="en-US" altLang="en-US"/>
          </a:p>
        </p:txBody>
      </p:sp>
    </p:spTree>
    <p:extLst>
      <p:ext uri="{BB962C8B-B14F-4D97-AF65-F5344CB8AC3E}">
        <p14:creationId xmlns:p14="http://schemas.microsoft.com/office/powerpoint/2010/main" val="211693716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5BF3DDA-7276-00E1-8DD7-8E20E98C6AEF}"/>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86052DE1-0AE8-C063-CC4E-58892442AC0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6EB11863-8165-9F79-A679-5AA11BAE5638}"/>
              </a:ext>
            </a:extLst>
          </p:cNvPr>
          <p:cNvSpPr>
            <a:spLocks noGrp="1" noChangeArrowheads="1"/>
          </p:cNvSpPr>
          <p:nvPr>
            <p:ph type="sldNum" sz="quarter" idx="12"/>
          </p:nvPr>
        </p:nvSpPr>
        <p:spPr>
          <a:ln/>
        </p:spPr>
        <p:txBody>
          <a:bodyPr/>
          <a:lstStyle>
            <a:lvl1pPr>
              <a:defRPr/>
            </a:lvl1pPr>
          </a:lstStyle>
          <a:p>
            <a:pPr>
              <a:defRPr/>
            </a:pPr>
            <a:fld id="{68B0B5F6-51F8-7443-8484-329CA706C383}" type="slidenum">
              <a:rPr lang="en-US" altLang="en-US"/>
              <a:pPr>
                <a:defRPr/>
              </a:pPr>
              <a:t>‹#›</a:t>
            </a:fld>
            <a:endParaRPr lang="en-US" altLang="en-US"/>
          </a:p>
        </p:txBody>
      </p:sp>
    </p:spTree>
    <p:extLst>
      <p:ext uri="{BB962C8B-B14F-4D97-AF65-F5344CB8AC3E}">
        <p14:creationId xmlns:p14="http://schemas.microsoft.com/office/powerpoint/2010/main" val="245157051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2D959E6F-FC85-85B3-C62B-D9BF942EB37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56E9BDAB-3EE8-975D-8863-B692B395B5E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E2A5472-9501-7289-7AAD-CD842519D81F}"/>
              </a:ext>
            </a:extLst>
          </p:cNvPr>
          <p:cNvSpPr>
            <a:spLocks noGrp="1" noChangeArrowheads="1"/>
          </p:cNvSpPr>
          <p:nvPr>
            <p:ph type="sldNum" sz="quarter" idx="12"/>
          </p:nvPr>
        </p:nvSpPr>
        <p:spPr>
          <a:ln/>
        </p:spPr>
        <p:txBody>
          <a:bodyPr/>
          <a:lstStyle>
            <a:lvl1pPr>
              <a:defRPr/>
            </a:lvl1pPr>
          </a:lstStyle>
          <a:p>
            <a:pPr>
              <a:defRPr/>
            </a:pPr>
            <a:fld id="{62B2F5B3-18B2-C243-8671-45330A32DF4E}" type="slidenum">
              <a:rPr lang="en-US" altLang="en-US"/>
              <a:pPr>
                <a:defRPr/>
              </a:pPr>
              <a:t>‹#›</a:t>
            </a:fld>
            <a:endParaRPr lang="en-US" altLang="en-US"/>
          </a:p>
        </p:txBody>
      </p:sp>
    </p:spTree>
    <p:extLst>
      <p:ext uri="{BB962C8B-B14F-4D97-AF65-F5344CB8AC3E}">
        <p14:creationId xmlns:p14="http://schemas.microsoft.com/office/powerpoint/2010/main" val="290917225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621D657-E7D3-2D61-AF73-2541EBE220E6}"/>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F59980A3-F1AC-7A0C-E0AD-3AD1EC23C95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EED2E777-8FBD-2E53-C894-45D25F86FECF}"/>
              </a:ext>
            </a:extLst>
          </p:cNvPr>
          <p:cNvSpPr>
            <a:spLocks noGrp="1" noChangeArrowheads="1"/>
          </p:cNvSpPr>
          <p:nvPr>
            <p:ph type="sldNum" sz="quarter" idx="12"/>
          </p:nvPr>
        </p:nvSpPr>
        <p:spPr>
          <a:ln/>
        </p:spPr>
        <p:txBody>
          <a:bodyPr/>
          <a:lstStyle>
            <a:lvl1pPr>
              <a:defRPr/>
            </a:lvl1pPr>
          </a:lstStyle>
          <a:p>
            <a:pPr>
              <a:defRPr/>
            </a:pPr>
            <a:fld id="{74348DA8-51FE-AD4C-B235-D5C9C009F678}" type="slidenum">
              <a:rPr lang="en-US" altLang="en-US"/>
              <a:pPr>
                <a:defRPr/>
              </a:pPr>
              <a:t>‹#›</a:t>
            </a:fld>
            <a:endParaRPr lang="en-US" altLang="en-US"/>
          </a:p>
        </p:txBody>
      </p:sp>
    </p:spTree>
    <p:extLst>
      <p:ext uri="{BB962C8B-B14F-4D97-AF65-F5344CB8AC3E}">
        <p14:creationId xmlns:p14="http://schemas.microsoft.com/office/powerpoint/2010/main" val="400201112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F1EBA45-9AD8-5BD8-97E3-3EAA7560C20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B0C881A-4BB9-6441-809A-AF1502311F2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00ED318-1561-EE6E-8118-6C9308F365C0}"/>
              </a:ext>
            </a:extLst>
          </p:cNvPr>
          <p:cNvSpPr>
            <a:spLocks noGrp="1" noChangeArrowheads="1"/>
          </p:cNvSpPr>
          <p:nvPr>
            <p:ph type="sldNum" sz="quarter" idx="12"/>
          </p:nvPr>
        </p:nvSpPr>
        <p:spPr>
          <a:ln/>
        </p:spPr>
        <p:txBody>
          <a:bodyPr/>
          <a:lstStyle>
            <a:lvl1pPr>
              <a:defRPr/>
            </a:lvl1pPr>
          </a:lstStyle>
          <a:p>
            <a:pPr>
              <a:defRPr/>
            </a:pPr>
            <a:fld id="{724830CC-513A-9540-80F4-B145059A331A}" type="slidenum">
              <a:rPr lang="en-US" altLang="en-US"/>
              <a:pPr>
                <a:defRPr/>
              </a:pPr>
              <a:t>‹#›</a:t>
            </a:fld>
            <a:endParaRPr lang="en-US" altLang="en-US"/>
          </a:p>
        </p:txBody>
      </p:sp>
    </p:spTree>
    <p:extLst>
      <p:ext uri="{BB962C8B-B14F-4D97-AF65-F5344CB8AC3E}">
        <p14:creationId xmlns:p14="http://schemas.microsoft.com/office/powerpoint/2010/main" val="265952665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6C62D87-9FB2-2DED-5C3B-FCD809ACC97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DE8D5AC0-515F-A0AB-0B28-F8F6B75D504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BAA58C3-CA6C-D237-88B7-C2609D895335}"/>
              </a:ext>
            </a:extLst>
          </p:cNvPr>
          <p:cNvSpPr>
            <a:spLocks noGrp="1" noChangeArrowheads="1"/>
          </p:cNvSpPr>
          <p:nvPr>
            <p:ph type="sldNum" sz="quarter" idx="12"/>
          </p:nvPr>
        </p:nvSpPr>
        <p:spPr>
          <a:ln/>
        </p:spPr>
        <p:txBody>
          <a:bodyPr/>
          <a:lstStyle>
            <a:lvl1pPr>
              <a:defRPr/>
            </a:lvl1pPr>
          </a:lstStyle>
          <a:p>
            <a:pPr>
              <a:defRPr/>
            </a:pPr>
            <a:fld id="{5801EBE9-CBF7-344A-B776-F14CCFC118EA}" type="slidenum">
              <a:rPr lang="en-US" altLang="en-US"/>
              <a:pPr>
                <a:defRPr/>
              </a:pPr>
              <a:t>‹#›</a:t>
            </a:fld>
            <a:endParaRPr lang="en-US" altLang="en-US"/>
          </a:p>
        </p:txBody>
      </p:sp>
    </p:spTree>
    <p:extLst>
      <p:ext uri="{BB962C8B-B14F-4D97-AF65-F5344CB8AC3E}">
        <p14:creationId xmlns:p14="http://schemas.microsoft.com/office/powerpoint/2010/main" val="210029430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17F3B46-81F8-6350-5D4B-DB58670ECFC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BD2FB75-5F44-42C6-9851-DEA2A7D1E1B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02A08F8-0CF2-1622-FDD0-397FD3B10149}"/>
              </a:ext>
            </a:extLst>
          </p:cNvPr>
          <p:cNvSpPr>
            <a:spLocks noGrp="1" noChangeArrowheads="1"/>
          </p:cNvSpPr>
          <p:nvPr>
            <p:ph type="sldNum" sz="quarter" idx="12"/>
          </p:nvPr>
        </p:nvSpPr>
        <p:spPr>
          <a:ln/>
        </p:spPr>
        <p:txBody>
          <a:bodyPr/>
          <a:lstStyle>
            <a:lvl1pPr>
              <a:defRPr/>
            </a:lvl1pPr>
          </a:lstStyle>
          <a:p>
            <a:pPr>
              <a:defRPr/>
            </a:pPr>
            <a:fld id="{1E680E24-5E93-684A-B014-63C810B510B4}" type="slidenum">
              <a:rPr lang="en-US" altLang="en-US"/>
              <a:pPr>
                <a:defRPr/>
              </a:pPr>
              <a:t>‹#›</a:t>
            </a:fld>
            <a:endParaRPr lang="en-US" altLang="en-US"/>
          </a:p>
        </p:txBody>
      </p:sp>
    </p:spTree>
    <p:extLst>
      <p:ext uri="{BB962C8B-B14F-4D97-AF65-F5344CB8AC3E}">
        <p14:creationId xmlns:p14="http://schemas.microsoft.com/office/powerpoint/2010/main" val="92578031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0577CB9-8E72-B576-5A32-C3A797A4CF1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A618651-1111-0E7C-9280-66BA4818EB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479EF59-18BA-6E3D-772A-30493A253FBB}"/>
              </a:ext>
            </a:extLst>
          </p:cNvPr>
          <p:cNvSpPr>
            <a:spLocks noGrp="1" noChangeArrowheads="1"/>
          </p:cNvSpPr>
          <p:nvPr>
            <p:ph type="sldNum" sz="quarter" idx="12"/>
          </p:nvPr>
        </p:nvSpPr>
        <p:spPr>
          <a:ln/>
        </p:spPr>
        <p:txBody>
          <a:bodyPr/>
          <a:lstStyle>
            <a:lvl1pPr>
              <a:defRPr/>
            </a:lvl1pPr>
          </a:lstStyle>
          <a:p>
            <a:pPr>
              <a:defRPr/>
            </a:pPr>
            <a:fld id="{0B9F3861-B1A0-C747-817C-36B1803CFAD6}" type="slidenum">
              <a:rPr lang="en-US" altLang="en-US"/>
              <a:pPr>
                <a:defRPr/>
              </a:pPr>
              <a:t>‹#›</a:t>
            </a:fld>
            <a:endParaRPr lang="en-US" altLang="en-US"/>
          </a:p>
        </p:txBody>
      </p:sp>
    </p:spTree>
    <p:extLst>
      <p:ext uri="{BB962C8B-B14F-4D97-AF65-F5344CB8AC3E}">
        <p14:creationId xmlns:p14="http://schemas.microsoft.com/office/powerpoint/2010/main" val="38743471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11E76CF-D7EC-F944-1049-37007381FA4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B6D7574-AEAE-F040-F1B2-E8D00589FF5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C3BC0D7-7058-D891-BB8C-5DA43A15FDA1}"/>
              </a:ext>
            </a:extLst>
          </p:cNvPr>
          <p:cNvSpPr>
            <a:spLocks noGrp="1" noChangeArrowheads="1"/>
          </p:cNvSpPr>
          <p:nvPr>
            <p:ph type="sldNum" sz="quarter" idx="12"/>
          </p:nvPr>
        </p:nvSpPr>
        <p:spPr>
          <a:ln/>
        </p:spPr>
        <p:txBody>
          <a:bodyPr/>
          <a:lstStyle>
            <a:lvl1pPr>
              <a:defRPr/>
            </a:lvl1pPr>
          </a:lstStyle>
          <a:p>
            <a:pPr>
              <a:defRPr/>
            </a:pPr>
            <a:fld id="{F39EC9C6-141A-634B-A49E-8D2229AD9CF3}" type="slidenum">
              <a:rPr lang="en-US" altLang="en-US"/>
              <a:pPr>
                <a:defRPr/>
              </a:pPr>
              <a:t>‹#›</a:t>
            </a:fld>
            <a:endParaRPr lang="en-US" altLang="en-US"/>
          </a:p>
        </p:txBody>
      </p:sp>
    </p:spTree>
    <p:extLst>
      <p:ext uri="{BB962C8B-B14F-4D97-AF65-F5344CB8AC3E}">
        <p14:creationId xmlns:p14="http://schemas.microsoft.com/office/powerpoint/2010/main" val="37962942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914400" y="609600"/>
            <a:ext cx="10363200" cy="1143000"/>
          </a:xfrm>
        </p:spPr>
        <p:txBody>
          <a:bodyPr/>
          <a:lstStyle/>
          <a:p>
            <a:r>
              <a:rPr lang="en-US"/>
              <a:t>Click to edit Master title style</a:t>
            </a:r>
          </a:p>
        </p:txBody>
      </p:sp>
      <p:sp>
        <p:nvSpPr>
          <p:cNvPr id="3" name="Text Placeholder 2"/>
          <p:cNvSpPr>
            <a:spLocks noGrp="1"/>
          </p:cNvSpPr>
          <p:nvPr>
            <p:ph type="body" sz="half" idx="1"/>
          </p:nvPr>
        </p:nvSpPr>
        <p:spPr>
          <a:xfrm>
            <a:off x="914400" y="1981200"/>
            <a:ext cx="508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6197600" y="1981200"/>
            <a:ext cx="5080000" cy="4114800"/>
          </a:xfrm>
        </p:spPr>
        <p:txBody>
          <a:bodyPr/>
          <a:lstStyle/>
          <a:p>
            <a:pPr lvl="0"/>
            <a:endParaRPr lang="en-US" noProof="0"/>
          </a:p>
        </p:txBody>
      </p:sp>
      <p:sp>
        <p:nvSpPr>
          <p:cNvPr id="5" name="Rectangle 4">
            <a:extLst>
              <a:ext uri="{FF2B5EF4-FFF2-40B4-BE49-F238E27FC236}">
                <a16:creationId xmlns:a16="http://schemas.microsoft.com/office/drawing/2014/main" id="{FDA4D46A-403C-2221-B1F3-D19CA10DED3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5F373F3-EB8E-806C-570A-92081DE9A31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D8960DC-8B18-9727-7099-188E17AF8F9A}"/>
              </a:ext>
            </a:extLst>
          </p:cNvPr>
          <p:cNvSpPr>
            <a:spLocks noGrp="1" noChangeArrowheads="1"/>
          </p:cNvSpPr>
          <p:nvPr>
            <p:ph type="sldNum" sz="quarter" idx="12"/>
          </p:nvPr>
        </p:nvSpPr>
        <p:spPr>
          <a:ln/>
        </p:spPr>
        <p:txBody>
          <a:bodyPr/>
          <a:lstStyle>
            <a:lvl1pPr>
              <a:defRPr/>
            </a:lvl1pPr>
          </a:lstStyle>
          <a:p>
            <a:pPr>
              <a:defRPr/>
            </a:pPr>
            <a:fld id="{AA2309A2-F89C-024D-BA4D-E6D8A94C1298}" type="slidenum">
              <a:rPr lang="en-US" altLang="en-US"/>
              <a:pPr>
                <a:defRPr/>
              </a:pPr>
              <a:t>‹#›</a:t>
            </a:fld>
            <a:endParaRPr lang="en-US" altLang="en-US"/>
          </a:p>
        </p:txBody>
      </p:sp>
    </p:spTree>
    <p:extLst>
      <p:ext uri="{BB962C8B-B14F-4D97-AF65-F5344CB8AC3E}">
        <p14:creationId xmlns:p14="http://schemas.microsoft.com/office/powerpoint/2010/main" val="327841221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93B74BE7-49D8-93C2-53B9-C80098559B9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1704D77-8490-93FD-2B04-915C89E64EC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B9C0F02-4E82-BEB0-2AF6-0FA4DBB64BA0}"/>
              </a:ext>
            </a:extLst>
          </p:cNvPr>
          <p:cNvSpPr>
            <a:spLocks noGrp="1" noChangeArrowheads="1"/>
          </p:cNvSpPr>
          <p:nvPr>
            <p:ph type="sldNum" sz="quarter" idx="12"/>
          </p:nvPr>
        </p:nvSpPr>
        <p:spPr>
          <a:ln/>
        </p:spPr>
        <p:txBody>
          <a:bodyPr/>
          <a:lstStyle>
            <a:lvl1pPr>
              <a:defRPr/>
            </a:lvl1pPr>
          </a:lstStyle>
          <a:p>
            <a:pPr>
              <a:defRPr/>
            </a:pPr>
            <a:fld id="{5761B1BC-76B6-7A47-8F83-002ACFA89277}" type="slidenum">
              <a:rPr lang="en-US" altLang="en-US"/>
              <a:pPr>
                <a:defRPr/>
              </a:pPr>
              <a:t>‹#›</a:t>
            </a:fld>
            <a:endParaRPr lang="en-US" altLang="en-US"/>
          </a:p>
        </p:txBody>
      </p:sp>
    </p:spTree>
    <p:extLst>
      <p:ext uri="{BB962C8B-B14F-4D97-AF65-F5344CB8AC3E}">
        <p14:creationId xmlns:p14="http://schemas.microsoft.com/office/powerpoint/2010/main" val="37550169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8B6044A-82FE-DE9B-7F8B-EE4DE2DEE9A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E0A2D09-A599-30C4-A884-3BBE5740042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41A42FB-1332-1F49-34ED-2463954432F4}"/>
              </a:ext>
            </a:extLst>
          </p:cNvPr>
          <p:cNvSpPr>
            <a:spLocks noGrp="1" noChangeArrowheads="1"/>
          </p:cNvSpPr>
          <p:nvPr>
            <p:ph type="sldNum" sz="quarter" idx="12"/>
          </p:nvPr>
        </p:nvSpPr>
        <p:spPr>
          <a:ln/>
        </p:spPr>
        <p:txBody>
          <a:bodyPr/>
          <a:lstStyle>
            <a:lvl1pPr>
              <a:defRPr/>
            </a:lvl1pPr>
          </a:lstStyle>
          <a:p>
            <a:pPr>
              <a:defRPr/>
            </a:pPr>
            <a:fld id="{730BAC26-8F23-E44F-998A-B19BA285B3F0}" type="slidenum">
              <a:rPr lang="en-US" altLang="en-US"/>
              <a:pPr>
                <a:defRPr/>
              </a:pPr>
              <a:t>‹#›</a:t>
            </a:fld>
            <a:endParaRPr lang="en-US" altLang="en-US"/>
          </a:p>
        </p:txBody>
      </p:sp>
    </p:spTree>
    <p:extLst>
      <p:ext uri="{BB962C8B-B14F-4D97-AF65-F5344CB8AC3E}">
        <p14:creationId xmlns:p14="http://schemas.microsoft.com/office/powerpoint/2010/main" val="312109585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C19BAB8E-8F5A-A8A3-33DB-9080436936E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DFC933B-5ADF-1B89-64E8-E832619E2E8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B4C182A-21BE-89FA-ABD0-8C5E3374DB1F}"/>
              </a:ext>
            </a:extLst>
          </p:cNvPr>
          <p:cNvSpPr>
            <a:spLocks noGrp="1" noChangeArrowheads="1"/>
          </p:cNvSpPr>
          <p:nvPr>
            <p:ph type="sldNum" sz="quarter" idx="12"/>
          </p:nvPr>
        </p:nvSpPr>
        <p:spPr>
          <a:ln/>
        </p:spPr>
        <p:txBody>
          <a:bodyPr/>
          <a:lstStyle>
            <a:lvl1pPr>
              <a:defRPr/>
            </a:lvl1pPr>
          </a:lstStyle>
          <a:p>
            <a:pPr>
              <a:defRPr/>
            </a:pPr>
            <a:fld id="{6CFF4C1C-5F89-5846-A46C-DBE29001584A}" type="slidenum">
              <a:rPr lang="en-US" altLang="en-US"/>
              <a:pPr>
                <a:defRPr/>
              </a:pPr>
              <a:t>‹#›</a:t>
            </a:fld>
            <a:endParaRPr lang="en-US" altLang="en-US"/>
          </a:p>
        </p:txBody>
      </p:sp>
    </p:spTree>
    <p:extLst>
      <p:ext uri="{BB962C8B-B14F-4D97-AF65-F5344CB8AC3E}">
        <p14:creationId xmlns:p14="http://schemas.microsoft.com/office/powerpoint/2010/main" val="101080226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2274F2AF-FDC7-57A3-5576-B35052EF402E}"/>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B3BF2676-883F-6194-C292-FB1C02266D4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25F9402-700A-6B13-10DF-3A1F19053FAA}"/>
              </a:ext>
            </a:extLst>
          </p:cNvPr>
          <p:cNvSpPr>
            <a:spLocks noGrp="1" noChangeArrowheads="1"/>
          </p:cNvSpPr>
          <p:nvPr>
            <p:ph type="sldNum" sz="quarter" idx="12"/>
          </p:nvPr>
        </p:nvSpPr>
        <p:spPr>
          <a:ln/>
        </p:spPr>
        <p:txBody>
          <a:bodyPr/>
          <a:lstStyle>
            <a:lvl1pPr>
              <a:defRPr/>
            </a:lvl1pPr>
          </a:lstStyle>
          <a:p>
            <a:pPr>
              <a:defRPr/>
            </a:pPr>
            <a:fld id="{6CC05E48-4ED2-4343-8501-10E697B69BB7}" type="slidenum">
              <a:rPr lang="en-US" altLang="en-US"/>
              <a:pPr>
                <a:defRPr/>
              </a:pPr>
              <a:t>‹#›</a:t>
            </a:fld>
            <a:endParaRPr lang="en-US" altLang="en-US"/>
          </a:p>
        </p:txBody>
      </p:sp>
    </p:spTree>
    <p:extLst>
      <p:ext uri="{BB962C8B-B14F-4D97-AF65-F5344CB8AC3E}">
        <p14:creationId xmlns:p14="http://schemas.microsoft.com/office/powerpoint/2010/main" val="401108217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C4E6478B-21B9-B9E9-79A3-5A961AF8F3D4}"/>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88F35C3A-A43C-5211-7A4C-16F650ABCBC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7FE134C0-F4C6-5E9A-EE20-59A6C6C4F160}"/>
              </a:ext>
            </a:extLst>
          </p:cNvPr>
          <p:cNvSpPr>
            <a:spLocks noGrp="1" noChangeArrowheads="1"/>
          </p:cNvSpPr>
          <p:nvPr>
            <p:ph type="sldNum" sz="quarter" idx="12"/>
          </p:nvPr>
        </p:nvSpPr>
        <p:spPr>
          <a:ln/>
        </p:spPr>
        <p:txBody>
          <a:bodyPr/>
          <a:lstStyle>
            <a:lvl1pPr>
              <a:defRPr/>
            </a:lvl1pPr>
          </a:lstStyle>
          <a:p>
            <a:pPr>
              <a:defRPr/>
            </a:pPr>
            <a:fld id="{CCBEAD6B-8CD7-1042-A8B4-54799BFE05B5}" type="slidenum">
              <a:rPr lang="en-US" altLang="en-US"/>
              <a:pPr>
                <a:defRPr/>
              </a:pPr>
              <a:t>‹#›</a:t>
            </a:fld>
            <a:endParaRPr lang="en-US" altLang="en-US"/>
          </a:p>
        </p:txBody>
      </p:sp>
    </p:spTree>
    <p:extLst>
      <p:ext uri="{BB962C8B-B14F-4D97-AF65-F5344CB8AC3E}">
        <p14:creationId xmlns:p14="http://schemas.microsoft.com/office/powerpoint/2010/main" val="129984828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ACEDD976-6026-BFD9-6C59-4632122ED957}"/>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A81B4C92-D1D0-94A3-D3C8-ADC2F5AF01B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07784F7B-CBC5-8E3F-13E3-07001D82486E}"/>
              </a:ext>
            </a:extLst>
          </p:cNvPr>
          <p:cNvSpPr>
            <a:spLocks noGrp="1" noChangeArrowheads="1"/>
          </p:cNvSpPr>
          <p:nvPr>
            <p:ph type="sldNum" sz="quarter" idx="12"/>
          </p:nvPr>
        </p:nvSpPr>
        <p:spPr>
          <a:ln/>
        </p:spPr>
        <p:txBody>
          <a:bodyPr/>
          <a:lstStyle>
            <a:lvl1pPr>
              <a:defRPr/>
            </a:lvl1pPr>
          </a:lstStyle>
          <a:p>
            <a:pPr>
              <a:defRPr/>
            </a:pPr>
            <a:fld id="{462309F7-272F-7A4A-AA0E-827BC7E9B50A}" type="slidenum">
              <a:rPr lang="en-US" altLang="en-US"/>
              <a:pPr>
                <a:defRPr/>
              </a:pPr>
              <a:t>‹#›</a:t>
            </a:fld>
            <a:endParaRPr lang="en-US" altLang="en-US"/>
          </a:p>
        </p:txBody>
      </p:sp>
    </p:spTree>
    <p:extLst>
      <p:ext uri="{BB962C8B-B14F-4D97-AF65-F5344CB8AC3E}">
        <p14:creationId xmlns:p14="http://schemas.microsoft.com/office/powerpoint/2010/main" val="216328775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19BEF26-2573-F3A2-4A65-FFEDD2225D97}"/>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FD82A703-F8E9-CD23-8047-F9D2545A754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E9C4BB57-C043-F25D-FEF8-DDA11C24ECBC}"/>
              </a:ext>
            </a:extLst>
          </p:cNvPr>
          <p:cNvSpPr>
            <a:spLocks noGrp="1" noChangeArrowheads="1"/>
          </p:cNvSpPr>
          <p:nvPr>
            <p:ph type="sldNum" sz="quarter" idx="12"/>
          </p:nvPr>
        </p:nvSpPr>
        <p:spPr>
          <a:ln/>
        </p:spPr>
        <p:txBody>
          <a:bodyPr/>
          <a:lstStyle>
            <a:lvl1pPr>
              <a:defRPr/>
            </a:lvl1pPr>
          </a:lstStyle>
          <a:p>
            <a:pPr>
              <a:defRPr/>
            </a:pPr>
            <a:fld id="{42D4E1CE-F8E7-D349-9BC9-AEF3000E6A95}" type="slidenum">
              <a:rPr lang="en-US" altLang="en-US"/>
              <a:pPr>
                <a:defRPr/>
              </a:pPr>
              <a:t>‹#›</a:t>
            </a:fld>
            <a:endParaRPr lang="en-US" altLang="en-US"/>
          </a:p>
        </p:txBody>
      </p:sp>
    </p:spTree>
    <p:extLst>
      <p:ext uri="{BB962C8B-B14F-4D97-AF65-F5344CB8AC3E}">
        <p14:creationId xmlns:p14="http://schemas.microsoft.com/office/powerpoint/2010/main" val="145677298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322CD9D-8E18-F655-8859-91CD6824320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6FA2BE2-C756-C726-7E2C-58C3BBAF11E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9DB3F823-87C1-7CF7-4587-E44D0F2D15B8}"/>
              </a:ext>
            </a:extLst>
          </p:cNvPr>
          <p:cNvSpPr>
            <a:spLocks noGrp="1" noChangeArrowheads="1"/>
          </p:cNvSpPr>
          <p:nvPr>
            <p:ph type="sldNum" sz="quarter" idx="12"/>
          </p:nvPr>
        </p:nvSpPr>
        <p:spPr>
          <a:ln/>
        </p:spPr>
        <p:txBody>
          <a:bodyPr/>
          <a:lstStyle>
            <a:lvl1pPr>
              <a:defRPr/>
            </a:lvl1pPr>
          </a:lstStyle>
          <a:p>
            <a:pPr>
              <a:defRPr/>
            </a:pPr>
            <a:fld id="{5C6D53D2-BDED-DB48-AA08-FFD9636BD324}" type="slidenum">
              <a:rPr lang="en-US" altLang="en-US"/>
              <a:pPr>
                <a:defRPr/>
              </a:pPr>
              <a:t>‹#›</a:t>
            </a:fld>
            <a:endParaRPr lang="en-US" altLang="en-US"/>
          </a:p>
        </p:txBody>
      </p:sp>
    </p:spTree>
    <p:extLst>
      <p:ext uri="{BB962C8B-B14F-4D97-AF65-F5344CB8AC3E}">
        <p14:creationId xmlns:p14="http://schemas.microsoft.com/office/powerpoint/2010/main" val="53755360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25991F1-26F6-082B-AB8B-7A97A1EB1D1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507CE6C1-73D3-3BA1-821E-10E376A19D2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ED01DFF-DCA9-4F30-BC54-3730ED1AF5F5}"/>
              </a:ext>
            </a:extLst>
          </p:cNvPr>
          <p:cNvSpPr>
            <a:spLocks noGrp="1" noChangeArrowheads="1"/>
          </p:cNvSpPr>
          <p:nvPr>
            <p:ph type="sldNum" sz="quarter" idx="12"/>
          </p:nvPr>
        </p:nvSpPr>
        <p:spPr>
          <a:ln/>
        </p:spPr>
        <p:txBody>
          <a:bodyPr/>
          <a:lstStyle>
            <a:lvl1pPr>
              <a:defRPr/>
            </a:lvl1pPr>
          </a:lstStyle>
          <a:p>
            <a:pPr>
              <a:defRPr/>
            </a:pPr>
            <a:fld id="{2AAD46ED-A69C-CC42-AAF2-AC8FF1C7CA26}" type="slidenum">
              <a:rPr lang="en-US" altLang="en-US"/>
              <a:pPr>
                <a:defRPr/>
              </a:pPr>
              <a:t>‹#›</a:t>
            </a:fld>
            <a:endParaRPr lang="en-US" altLang="en-US"/>
          </a:p>
        </p:txBody>
      </p:sp>
    </p:spTree>
    <p:extLst>
      <p:ext uri="{BB962C8B-B14F-4D97-AF65-F5344CB8AC3E}">
        <p14:creationId xmlns:p14="http://schemas.microsoft.com/office/powerpoint/2010/main" val="23258439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theme" Target="../theme/theme1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image" Target="../media/image2.jpe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2.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6.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theme" Target="../theme/theme15.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7.xml"/><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theme" Target="../theme/theme16.xml"/><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8.xml"/><Relationship Id="rId3" Type="http://schemas.openxmlformats.org/officeDocument/2006/relationships/slideLayout" Target="../slideLayouts/slideLayout183.xml"/><Relationship Id="rId7" Type="http://schemas.openxmlformats.org/officeDocument/2006/relationships/slideLayout" Target="../slideLayouts/slideLayout187.xml"/><Relationship Id="rId12" Type="http://schemas.openxmlformats.org/officeDocument/2006/relationships/theme" Target="../theme/theme17.xml"/><Relationship Id="rId2" Type="http://schemas.openxmlformats.org/officeDocument/2006/relationships/slideLayout" Target="../slideLayouts/slideLayout182.xml"/><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5" Type="http://schemas.openxmlformats.org/officeDocument/2006/relationships/slideLayout" Target="../slideLayouts/slideLayout185.xml"/><Relationship Id="rId10" Type="http://schemas.openxmlformats.org/officeDocument/2006/relationships/slideLayout" Target="../slideLayouts/slideLayout190.xml"/><Relationship Id="rId4" Type="http://schemas.openxmlformats.org/officeDocument/2006/relationships/slideLayout" Target="../slideLayouts/slideLayout184.xml"/><Relationship Id="rId9" Type="http://schemas.openxmlformats.org/officeDocument/2006/relationships/slideLayout" Target="../slideLayouts/slideLayout18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9.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theme" Target="../theme/theme18.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0.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19.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3" Type="http://schemas.openxmlformats.org/officeDocument/2006/relationships/slideLayout" Target="../slideLayouts/slideLayout216.xml"/><Relationship Id="rId7" Type="http://schemas.openxmlformats.org/officeDocument/2006/relationships/theme" Target="../theme/theme20.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5" Type="http://schemas.openxmlformats.org/officeDocument/2006/relationships/slideLayout" Target="../slideLayouts/slideLayout218.xml"/><Relationship Id="rId4" Type="http://schemas.openxmlformats.org/officeDocument/2006/relationships/slideLayout" Target="../slideLayouts/slideLayout21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7.xml"/><Relationship Id="rId3" Type="http://schemas.openxmlformats.org/officeDocument/2006/relationships/slideLayout" Target="../slideLayouts/slideLayout222.xml"/><Relationship Id="rId7" Type="http://schemas.openxmlformats.org/officeDocument/2006/relationships/slideLayout" Target="../slideLayouts/slideLayout226.xml"/><Relationship Id="rId12" Type="http://schemas.openxmlformats.org/officeDocument/2006/relationships/theme" Target="../theme/theme21.xml"/><Relationship Id="rId2" Type="http://schemas.openxmlformats.org/officeDocument/2006/relationships/slideLayout" Target="../slideLayouts/slideLayout221.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5" Type="http://schemas.openxmlformats.org/officeDocument/2006/relationships/slideLayout" Target="../slideLayouts/slideLayout224.xml"/><Relationship Id="rId10" Type="http://schemas.openxmlformats.org/officeDocument/2006/relationships/slideLayout" Target="../slideLayouts/slideLayout229.xml"/><Relationship Id="rId4" Type="http://schemas.openxmlformats.org/officeDocument/2006/relationships/slideLayout" Target="../slideLayouts/slideLayout223.xml"/><Relationship Id="rId9" Type="http://schemas.openxmlformats.org/officeDocument/2006/relationships/slideLayout" Target="../slideLayouts/slideLayout22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8.xml"/><Relationship Id="rId13" Type="http://schemas.openxmlformats.org/officeDocument/2006/relationships/theme" Target="../theme/theme22.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slideLayout" Target="../slideLayouts/slideLayout242.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0.xml"/><Relationship Id="rId3" Type="http://schemas.openxmlformats.org/officeDocument/2006/relationships/slideLayout" Target="../slideLayouts/slideLayout245.xml"/><Relationship Id="rId7" Type="http://schemas.openxmlformats.org/officeDocument/2006/relationships/slideLayout" Target="../slideLayouts/slideLayout249.xml"/><Relationship Id="rId2" Type="http://schemas.openxmlformats.org/officeDocument/2006/relationships/slideLayout" Target="../slideLayouts/slideLayout244.xml"/><Relationship Id="rId1" Type="http://schemas.openxmlformats.org/officeDocument/2006/relationships/slideLayout" Target="../slideLayouts/slideLayout243.xml"/><Relationship Id="rId6" Type="http://schemas.openxmlformats.org/officeDocument/2006/relationships/slideLayout" Target="../slideLayouts/slideLayout248.xml"/><Relationship Id="rId5" Type="http://schemas.openxmlformats.org/officeDocument/2006/relationships/slideLayout" Target="../slideLayouts/slideLayout247.xml"/><Relationship Id="rId4" Type="http://schemas.openxmlformats.org/officeDocument/2006/relationships/slideLayout" Target="../slideLayouts/slideLayout246.xml"/><Relationship Id="rId9"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8.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24.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theme" Target="../theme/theme25.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7.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theme" Target="../theme/theme8.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theme" Target="../theme/theme9.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E436BEC6-0624-5EBB-1D39-A3A1F2A8D157}"/>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D1AA5F5F-50E4-C3F3-7D94-3E1995B6230D}"/>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E37E80C-23CC-FC71-B71E-C76E7AE39C36}"/>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28B81D07-6C3E-3BD2-34D0-A9851D7414F7}"/>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7ABB077D-99D6-1D79-6E36-ECD12D41B408}"/>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BBA2DBF-143E-974C-8281-16FF1C1FD714}"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0984" r:id="rId1"/>
    <p:sldLayoutId id="2147500985" r:id="rId2"/>
    <p:sldLayoutId id="2147500986" r:id="rId3"/>
    <p:sldLayoutId id="2147500987" r:id="rId4"/>
    <p:sldLayoutId id="2147500988" r:id="rId5"/>
    <p:sldLayoutId id="2147500989" r:id="rId6"/>
    <p:sldLayoutId id="2147500990" r:id="rId7"/>
    <p:sldLayoutId id="2147500991" r:id="rId8"/>
    <p:sldLayoutId id="2147500992" r:id="rId9"/>
    <p:sldLayoutId id="2147500993" r:id="rId10"/>
    <p:sldLayoutId id="214750099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1554" name="Title Placeholder 1">
            <a:extLst>
              <a:ext uri="{FF2B5EF4-FFF2-40B4-BE49-F238E27FC236}">
                <a16:creationId xmlns:a16="http://schemas.microsoft.com/office/drawing/2014/main" id="{AD399E6E-C50D-961B-13C1-F218ADE250CF}"/>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1555" name="Text Placeholder 2">
            <a:extLst>
              <a:ext uri="{FF2B5EF4-FFF2-40B4-BE49-F238E27FC236}">
                <a16:creationId xmlns:a16="http://schemas.microsoft.com/office/drawing/2014/main" id="{52586799-A119-31D2-9DDA-906C10D53FED}"/>
              </a:ext>
            </a:extLst>
          </p:cNvPr>
          <p:cNvSpPr>
            <a:spLocks noGrp="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240A6A65-C7E0-A348-E73E-84385313005F}"/>
              </a:ext>
            </a:extLst>
          </p:cNvPr>
          <p:cNvSpPr>
            <a:spLocks noGrp="1"/>
          </p:cNvSpPr>
          <p:nvPr>
            <p:ph type="dt" sz="half" idx="2"/>
          </p:nvPr>
        </p:nvSpPr>
        <p:spPr>
          <a:xfrm>
            <a:off x="609600" y="6356350"/>
            <a:ext cx="2844800" cy="365125"/>
          </a:xfrm>
          <a:prstGeom prst="rect">
            <a:avLst/>
          </a:prstGeom>
        </p:spPr>
        <p:txBody>
          <a:bodyPr vert="horz" wrap="square" lIns="91440" tIns="45720" rIns="91440" bIns="45720" numCol="1" anchor="ctr" anchorCtr="0" compatLnSpc="1">
            <a:prstTxWarp prst="textNoShape">
              <a:avLst/>
            </a:prstTxWarp>
          </a:bodyPr>
          <a:lstStyle>
            <a:lvl1pPr defTabSz="457200" eaLnBrk="1" hangingPunct="1">
              <a:defRPr sz="1200">
                <a:solidFill>
                  <a:srgbClr val="898989"/>
                </a:solidFill>
                <a:latin typeface="Calibri" panose="020F0502020204030204" pitchFamily="34" charset="0"/>
              </a:defRPr>
            </a:lvl1pPr>
          </a:lstStyle>
          <a:p>
            <a:pPr>
              <a:defRPr/>
            </a:pPr>
            <a:fld id="{83696584-43F4-194F-88E4-C169CD937CE9}"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5E0D6268-CD22-8568-33F8-D6855BEEC406}"/>
              </a:ext>
            </a:extLst>
          </p:cNvPr>
          <p:cNvSpPr>
            <a:spLocks noGrp="1"/>
          </p:cNvSpPr>
          <p:nvPr>
            <p:ph type="ftr" sz="quarter" idx="3"/>
          </p:nvPr>
        </p:nvSpPr>
        <p:spPr>
          <a:xfrm>
            <a:off x="4165600" y="6356350"/>
            <a:ext cx="3860800" cy="365125"/>
          </a:xfrm>
          <a:prstGeom prst="rect">
            <a:avLst/>
          </a:prstGeom>
        </p:spPr>
        <p:txBody>
          <a:bodyPr vert="horz" lIns="91440" tIns="45720" rIns="91440" bIns="45720" rtlCol="0" anchor="ctr"/>
          <a:lstStyle>
            <a:lvl1pPr algn="ctr" defTabSz="457200"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DF340C91-F589-A40F-5F3E-4B906DE40B98}"/>
              </a:ext>
            </a:extLst>
          </p:cNvPr>
          <p:cNvSpPr>
            <a:spLocks noGrp="1"/>
          </p:cNvSpPr>
          <p:nvPr>
            <p:ph type="sldNum" sz="quarter" idx="4"/>
          </p:nvPr>
        </p:nvSpPr>
        <p:spPr>
          <a:xfrm>
            <a:off x="8737600" y="6356350"/>
            <a:ext cx="2844800" cy="365125"/>
          </a:xfrm>
          <a:prstGeom prst="rect">
            <a:avLst/>
          </a:prstGeom>
        </p:spPr>
        <p:txBody>
          <a:bodyPr vert="horz" wrap="square" lIns="91440" tIns="45720" rIns="91440" bIns="45720" numCol="1" anchor="ctr" anchorCtr="0" compatLnSpc="1">
            <a:prstTxWarp prst="textNoShape">
              <a:avLst/>
            </a:prstTxWarp>
          </a:bodyPr>
          <a:lstStyle>
            <a:lvl1pPr algn="r" defTabSz="457200" eaLnBrk="1" hangingPunct="1">
              <a:defRPr sz="1200">
                <a:solidFill>
                  <a:srgbClr val="898989"/>
                </a:solidFill>
                <a:latin typeface="Calibri" panose="020F0502020204030204" pitchFamily="34" charset="0"/>
              </a:defRPr>
            </a:lvl1pPr>
          </a:lstStyle>
          <a:p>
            <a:pPr>
              <a:defRPr/>
            </a:pPr>
            <a:fld id="{17D7A9B5-8F18-CA45-8AA5-8BE14CDE9363}"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288" r:id="rId1"/>
    <p:sldLayoutId id="2147501289" r:id="rId2"/>
    <p:sldLayoutId id="2147501290" r:id="rId3"/>
    <p:sldLayoutId id="2147501291" r:id="rId4"/>
    <p:sldLayoutId id="2147501292" r:id="rId5"/>
    <p:sldLayoutId id="2147501293" r:id="rId6"/>
    <p:sldLayoutId id="2147501294" r:id="rId7"/>
    <p:sldLayoutId id="2147501295" r:id="rId8"/>
    <p:sldLayoutId id="2147501296" r:id="rId9"/>
    <p:sldLayoutId id="2147501297" r:id="rId10"/>
    <p:sldLayoutId id="2147501298"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63842" name="Title Placeholder 1">
            <a:extLst>
              <a:ext uri="{FF2B5EF4-FFF2-40B4-BE49-F238E27FC236}">
                <a16:creationId xmlns:a16="http://schemas.microsoft.com/office/drawing/2014/main" id="{3EC66DD2-5DE0-13E2-299D-F74DE1D2DA70}"/>
              </a:ext>
            </a:extLst>
          </p:cNvPr>
          <p:cNvSpPr>
            <a:spLocks noGrp="1" noChangeArrowheads="1"/>
          </p:cNvSpPr>
          <p:nvPr>
            <p:ph type="title"/>
          </p:nvPr>
        </p:nvSpPr>
        <p:spPr bwMode="auto">
          <a:xfrm>
            <a:off x="731838" y="107950"/>
            <a:ext cx="10723562" cy="133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63843" name="Text Placeholder 2">
            <a:extLst>
              <a:ext uri="{FF2B5EF4-FFF2-40B4-BE49-F238E27FC236}">
                <a16:creationId xmlns:a16="http://schemas.microsoft.com/office/drawing/2014/main" id="{74E6489C-5B2F-687B-37F6-B38556D4A830}"/>
              </a:ext>
            </a:extLst>
          </p:cNvPr>
          <p:cNvSpPr>
            <a:spLocks noGrp="1" noChangeArrowheads="1"/>
          </p:cNvSpPr>
          <p:nvPr>
            <p:ph type="body" idx="1"/>
          </p:nvPr>
        </p:nvSpPr>
        <p:spPr bwMode="auto">
          <a:xfrm>
            <a:off x="731838" y="1600200"/>
            <a:ext cx="1072356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1853BF23-2126-85D7-0654-ADB3C5A484D5}"/>
              </a:ext>
            </a:extLst>
          </p:cNvPr>
          <p:cNvSpPr>
            <a:spLocks noGrp="1"/>
          </p:cNvSpPr>
          <p:nvPr>
            <p:ph type="dt" sz="half" idx="2"/>
          </p:nvPr>
        </p:nvSpPr>
        <p:spPr>
          <a:xfrm>
            <a:off x="7505700" y="6275388"/>
            <a:ext cx="2844800" cy="365125"/>
          </a:xfrm>
          <a:prstGeom prst="rect">
            <a:avLst/>
          </a:prstGeom>
        </p:spPr>
        <p:txBody>
          <a:bodyPr vert="horz" lIns="91440" tIns="45720" rIns="91440" bIns="45720" rtlCol="0" anchor="ctr"/>
          <a:lstStyle>
            <a:lvl1pPr algn="r">
              <a:defRPr sz="1200">
                <a:solidFill>
                  <a:schemeClr val="bg1"/>
                </a:solidFill>
              </a:defRPr>
            </a:lvl1pPr>
          </a:lstStyle>
          <a:p>
            <a:pPr>
              <a:defRPr/>
            </a:pPr>
            <a:fld id="{CC417332-04CA-9045-804E-453DC29545B7}" type="datetimeFigureOut">
              <a:rPr lang="en-US"/>
              <a:pPr>
                <a:defRPr/>
              </a:pPr>
              <a:t>1/8/24</a:t>
            </a:fld>
            <a:endParaRPr lang="en-US"/>
          </a:p>
        </p:txBody>
      </p:sp>
      <p:sp>
        <p:nvSpPr>
          <p:cNvPr id="5" name="Footer Placeholder 4">
            <a:extLst>
              <a:ext uri="{FF2B5EF4-FFF2-40B4-BE49-F238E27FC236}">
                <a16:creationId xmlns:a16="http://schemas.microsoft.com/office/drawing/2014/main" id="{16FBAE13-8F58-40E4-EA25-6EF2467B7246}"/>
              </a:ext>
            </a:extLst>
          </p:cNvPr>
          <p:cNvSpPr>
            <a:spLocks noGrp="1"/>
          </p:cNvSpPr>
          <p:nvPr>
            <p:ph type="ftr" sz="quarter" idx="3"/>
          </p:nvPr>
        </p:nvSpPr>
        <p:spPr>
          <a:xfrm>
            <a:off x="354013" y="6275388"/>
            <a:ext cx="6453187" cy="365125"/>
          </a:xfrm>
          <a:prstGeom prst="rect">
            <a:avLst/>
          </a:prstGeom>
        </p:spPr>
        <p:txBody>
          <a:bodyPr vert="horz" lIns="91440" tIns="45720" rIns="91440" bIns="45720" rtlCol="0" anchor="ctr"/>
          <a:lstStyle>
            <a:lvl1pPr algn="l">
              <a:defRPr sz="1200">
                <a:solidFill>
                  <a:schemeClr val="bg1"/>
                </a:solidFill>
              </a:defRPr>
            </a:lvl1pPr>
          </a:lstStyle>
          <a:p>
            <a:pPr>
              <a:defRPr/>
            </a:pPr>
            <a:endParaRPr lang="en-US"/>
          </a:p>
        </p:txBody>
      </p:sp>
      <p:sp>
        <p:nvSpPr>
          <p:cNvPr id="6" name="Slide Number Placeholder 5">
            <a:extLst>
              <a:ext uri="{FF2B5EF4-FFF2-40B4-BE49-F238E27FC236}">
                <a16:creationId xmlns:a16="http://schemas.microsoft.com/office/drawing/2014/main" id="{A350616E-9539-EDF7-0C39-63DAB90042AF}"/>
              </a:ext>
            </a:extLst>
          </p:cNvPr>
          <p:cNvSpPr>
            <a:spLocks noGrp="1"/>
          </p:cNvSpPr>
          <p:nvPr>
            <p:ph type="sldNum" sz="quarter" idx="4"/>
          </p:nvPr>
        </p:nvSpPr>
        <p:spPr>
          <a:xfrm>
            <a:off x="10529888" y="6275388"/>
            <a:ext cx="1320800" cy="365125"/>
          </a:xfrm>
          <a:prstGeom prst="rect">
            <a:avLst/>
          </a:prstGeom>
        </p:spPr>
        <p:txBody>
          <a:bodyPr vert="horz" wrap="square" lIns="91440" tIns="45720" rIns="91440" bIns="45720" numCol="1" anchor="ctr" anchorCtr="0" compatLnSpc="1">
            <a:prstTxWarp prst="textNoShape">
              <a:avLst/>
            </a:prstTxWarp>
          </a:bodyPr>
          <a:lstStyle>
            <a:lvl1pPr algn="r">
              <a:defRPr sz="3600">
                <a:solidFill>
                  <a:schemeClr val="bg1"/>
                </a:solidFill>
              </a:defRPr>
            </a:lvl1pPr>
          </a:lstStyle>
          <a:p>
            <a:pPr>
              <a:defRPr/>
            </a:pPr>
            <a:fld id="{60360E93-1E1C-F94D-9523-5B97AF6ABC84}"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299" r:id="rId1"/>
    <p:sldLayoutId id="2147501096" r:id="rId2"/>
    <p:sldLayoutId id="2147501097" r:id="rId3"/>
    <p:sldLayoutId id="2147501098" r:id="rId4"/>
    <p:sldLayoutId id="2147501099" r:id="rId5"/>
    <p:sldLayoutId id="2147501100" r:id="rId6"/>
    <p:sldLayoutId id="2147501101" r:id="rId7"/>
    <p:sldLayoutId id="2147501102" r:id="rId8"/>
    <p:sldLayoutId id="2147501103" r:id="rId9"/>
    <p:sldLayoutId id="2147501104" r:id="rId10"/>
    <p:sldLayoutId id="2147501105" r:id="rId11"/>
    <p:sldLayoutId id="2147501106" r:id="rId12"/>
  </p:sldLayoutIdLst>
  <p:txStyles>
    <p:titleStyle>
      <a:lvl1pPr algn="ctr" rtl="0" eaLnBrk="0" fontAlgn="base" hangingPunct="0">
        <a:spcBef>
          <a:spcPct val="0"/>
        </a:spcBef>
        <a:spcAft>
          <a:spcPct val="0"/>
        </a:spcAft>
        <a:defRPr sz="4600" kern="1200">
          <a:solidFill>
            <a:schemeClr val="accent1"/>
          </a:solidFill>
          <a:latin typeface="+mj-lt"/>
          <a:ea typeface="+mj-ea"/>
          <a:cs typeface="+mj-cs"/>
        </a:defRPr>
      </a:lvl1pPr>
      <a:lvl2pPr algn="ctr" rtl="0" eaLnBrk="0" fontAlgn="base" hangingPunct="0">
        <a:spcBef>
          <a:spcPct val="0"/>
        </a:spcBef>
        <a:spcAft>
          <a:spcPct val="0"/>
        </a:spcAft>
        <a:defRPr sz="4600">
          <a:solidFill>
            <a:schemeClr val="accent1"/>
          </a:solidFill>
          <a:latin typeface="News Gothic MT" panose="020B0503020103020203" pitchFamily="34" charset="0"/>
        </a:defRPr>
      </a:lvl2pPr>
      <a:lvl3pPr algn="ctr" rtl="0" eaLnBrk="0" fontAlgn="base" hangingPunct="0">
        <a:spcBef>
          <a:spcPct val="0"/>
        </a:spcBef>
        <a:spcAft>
          <a:spcPct val="0"/>
        </a:spcAft>
        <a:defRPr sz="4600">
          <a:solidFill>
            <a:schemeClr val="accent1"/>
          </a:solidFill>
          <a:latin typeface="News Gothic MT" panose="020B0503020103020203" pitchFamily="34" charset="0"/>
        </a:defRPr>
      </a:lvl3pPr>
      <a:lvl4pPr algn="ctr" rtl="0" eaLnBrk="0" fontAlgn="base" hangingPunct="0">
        <a:spcBef>
          <a:spcPct val="0"/>
        </a:spcBef>
        <a:spcAft>
          <a:spcPct val="0"/>
        </a:spcAft>
        <a:defRPr sz="4600">
          <a:solidFill>
            <a:schemeClr val="accent1"/>
          </a:solidFill>
          <a:latin typeface="News Gothic MT" panose="020B0503020103020203" pitchFamily="34" charset="0"/>
        </a:defRPr>
      </a:lvl4pPr>
      <a:lvl5pPr algn="ctr" rtl="0" eaLnBrk="0" fontAlgn="base" hangingPunct="0">
        <a:spcBef>
          <a:spcPct val="0"/>
        </a:spcBef>
        <a:spcAft>
          <a:spcPct val="0"/>
        </a:spcAft>
        <a:defRPr sz="4600">
          <a:solidFill>
            <a:schemeClr val="accent1"/>
          </a:solidFill>
          <a:latin typeface="News Gothic MT" panose="020B0503020103020203" pitchFamily="34" charset="0"/>
        </a:defRPr>
      </a:lvl5pPr>
      <a:lvl6pPr marL="457200" algn="ctr" rtl="0" fontAlgn="base">
        <a:spcBef>
          <a:spcPct val="0"/>
        </a:spcBef>
        <a:spcAft>
          <a:spcPct val="0"/>
        </a:spcAft>
        <a:defRPr sz="4600">
          <a:solidFill>
            <a:schemeClr val="accent1"/>
          </a:solidFill>
          <a:latin typeface="News Gothic MT" panose="020B0503020103020203" pitchFamily="34" charset="0"/>
        </a:defRPr>
      </a:lvl6pPr>
      <a:lvl7pPr marL="914400" algn="ctr" rtl="0" fontAlgn="base">
        <a:spcBef>
          <a:spcPct val="0"/>
        </a:spcBef>
        <a:spcAft>
          <a:spcPct val="0"/>
        </a:spcAft>
        <a:defRPr sz="4600">
          <a:solidFill>
            <a:schemeClr val="accent1"/>
          </a:solidFill>
          <a:latin typeface="News Gothic MT" panose="020B0503020103020203" pitchFamily="34" charset="0"/>
        </a:defRPr>
      </a:lvl7pPr>
      <a:lvl8pPr marL="1371600" algn="ctr" rtl="0" fontAlgn="base">
        <a:spcBef>
          <a:spcPct val="0"/>
        </a:spcBef>
        <a:spcAft>
          <a:spcPct val="0"/>
        </a:spcAft>
        <a:defRPr sz="4600">
          <a:solidFill>
            <a:schemeClr val="accent1"/>
          </a:solidFill>
          <a:latin typeface="News Gothic MT" panose="020B0503020103020203" pitchFamily="34" charset="0"/>
        </a:defRPr>
      </a:lvl8pPr>
      <a:lvl9pPr marL="1828800" algn="ctr" rtl="0" fontAlgn="base">
        <a:spcBef>
          <a:spcPct val="0"/>
        </a:spcBef>
        <a:spcAft>
          <a:spcPct val="0"/>
        </a:spcAft>
        <a:defRPr sz="4600">
          <a:solidFill>
            <a:schemeClr val="accent1"/>
          </a:solidFill>
          <a:latin typeface="News Gothic MT" panose="020B0503020103020203" pitchFamily="34" charset="0"/>
        </a:defRPr>
      </a:lvl9pPr>
    </p:titleStyle>
    <p:bodyStyle>
      <a:lvl1pPr marL="349250" indent="-349250" algn="l" rtl="0" eaLnBrk="0" fontAlgn="base" hangingPunct="0">
        <a:spcBef>
          <a:spcPts val="2000"/>
        </a:spcBef>
        <a:spcAft>
          <a:spcPct val="0"/>
        </a:spcAft>
        <a:buClr>
          <a:srgbClr val="6FB7D7"/>
        </a:buClr>
        <a:buSzPct val="110000"/>
        <a:buFont typeface="Wingdings 2" pitchFamily="2" charset="2"/>
        <a:buChar char=""/>
        <a:defRPr sz="2400" kern="1200">
          <a:solidFill>
            <a:srgbClr val="595959"/>
          </a:solidFill>
          <a:latin typeface="+mn-lt"/>
          <a:ea typeface="+mn-ea"/>
          <a:cs typeface="+mn-cs"/>
        </a:defRPr>
      </a:lvl1pPr>
      <a:lvl2pPr marL="685800" indent="-336550" algn="l" rtl="0" eaLnBrk="0" fontAlgn="base" hangingPunct="0">
        <a:spcBef>
          <a:spcPts val="600"/>
        </a:spcBef>
        <a:spcAft>
          <a:spcPct val="0"/>
        </a:spcAft>
        <a:buClr>
          <a:srgbClr val="215D77"/>
        </a:buClr>
        <a:buSzPct val="110000"/>
        <a:buFont typeface="Wingdings 2" pitchFamily="2" charset="2"/>
        <a:buChar char=""/>
        <a:defRPr sz="2200" kern="1200">
          <a:solidFill>
            <a:srgbClr val="595959"/>
          </a:solidFill>
          <a:latin typeface="+mn-lt"/>
          <a:ea typeface="+mn-ea"/>
          <a:cs typeface="+mn-cs"/>
        </a:defRPr>
      </a:lvl2pPr>
      <a:lvl3pPr marL="968375" indent="-282575" algn="l" rtl="0" eaLnBrk="0" fontAlgn="base" hangingPunct="0">
        <a:spcBef>
          <a:spcPts val="600"/>
        </a:spcBef>
        <a:spcAft>
          <a:spcPct val="0"/>
        </a:spcAft>
        <a:buClr>
          <a:srgbClr val="6FB7D7"/>
        </a:buClr>
        <a:buSzPct val="110000"/>
        <a:buFont typeface="Wingdings 2" pitchFamily="2" charset="2"/>
        <a:buChar char=""/>
        <a:defRPr sz="2000" kern="1200">
          <a:solidFill>
            <a:srgbClr val="595959"/>
          </a:solidFill>
          <a:latin typeface="+mn-lt"/>
          <a:ea typeface="+mn-ea"/>
          <a:cs typeface="+mn-cs"/>
        </a:defRPr>
      </a:lvl3pPr>
      <a:lvl4pPr marL="1263650" indent="-295275" algn="l" rtl="0" eaLnBrk="0" fontAlgn="base" hangingPunct="0">
        <a:spcBef>
          <a:spcPts val="600"/>
        </a:spcBef>
        <a:spcAft>
          <a:spcPct val="0"/>
        </a:spcAft>
        <a:buClr>
          <a:srgbClr val="215D77"/>
        </a:buClr>
        <a:buSzPct val="110000"/>
        <a:buFont typeface="Wingdings 2" pitchFamily="2" charset="2"/>
        <a:buChar char=""/>
        <a:defRPr kern="1200">
          <a:solidFill>
            <a:srgbClr val="595959"/>
          </a:solidFill>
          <a:latin typeface="+mn-lt"/>
          <a:ea typeface="+mn-ea"/>
          <a:cs typeface="+mn-cs"/>
        </a:defRPr>
      </a:lvl4pPr>
      <a:lvl5pPr marL="1546225" indent="-282575" algn="l" rtl="0" eaLnBrk="0" fontAlgn="base" hangingPunct="0">
        <a:spcBef>
          <a:spcPts val="600"/>
        </a:spcBef>
        <a:spcAft>
          <a:spcPct val="0"/>
        </a:spcAft>
        <a:buClr>
          <a:srgbClr val="6FB7D7"/>
        </a:buClr>
        <a:buSzPct val="110000"/>
        <a:buFont typeface="Wingdings 2" pitchFamily="2" charset="2"/>
        <a:buChar char=""/>
        <a:defRPr kern="1200">
          <a:solidFill>
            <a:srgbClr val="595959"/>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7154" name="Rectangle 2">
            <a:extLst>
              <a:ext uri="{FF2B5EF4-FFF2-40B4-BE49-F238E27FC236}">
                <a16:creationId xmlns:a16="http://schemas.microsoft.com/office/drawing/2014/main" id="{1B0F5A65-E71C-64A4-C7E4-8C6655DB9775}"/>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77155" name="Rectangle 3">
            <a:extLst>
              <a:ext uri="{FF2B5EF4-FFF2-40B4-BE49-F238E27FC236}">
                <a16:creationId xmlns:a16="http://schemas.microsoft.com/office/drawing/2014/main" id="{792EFF95-43E3-A18A-4C4B-BB9A83B8ACF3}"/>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D693E5A2-C052-961B-DB80-3C83C32DA9A9}"/>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50">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E768F22E-25C7-5433-1BBE-676734C2AA1B}"/>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50">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D71A9979-AF12-7086-9848-1FBAFE04F329}"/>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50"/>
            </a:lvl1pPr>
          </a:lstStyle>
          <a:p>
            <a:pPr>
              <a:defRPr/>
            </a:pPr>
            <a:fld id="{E547C018-9752-934A-B664-758DBE4FBBFE}"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107" r:id="rId1"/>
    <p:sldLayoutId id="2147501108" r:id="rId2"/>
    <p:sldLayoutId id="2147501109" r:id="rId3"/>
    <p:sldLayoutId id="2147501110" r:id="rId4"/>
    <p:sldLayoutId id="2147501111" r:id="rId5"/>
    <p:sldLayoutId id="2147501112" r:id="rId6"/>
    <p:sldLayoutId id="2147501113" r:id="rId7"/>
    <p:sldLayoutId id="2147501114" r:id="rId8"/>
    <p:sldLayoutId id="2147501115" r:id="rId9"/>
    <p:sldLayoutId id="2147501116" r:id="rId10"/>
    <p:sldLayoutId id="2147501117" r:id="rId11"/>
  </p:sldLayoutIdLst>
  <p:txStyles>
    <p:titleStyle>
      <a:lvl1pPr algn="ctr" rtl="0" eaLnBrk="0" fontAlgn="base" hangingPunct="0">
        <a:spcBef>
          <a:spcPct val="0"/>
        </a:spcBef>
        <a:spcAft>
          <a:spcPct val="0"/>
        </a:spcAft>
        <a:defRPr sz="33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33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33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33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3300">
          <a:solidFill>
            <a:schemeClr val="tx2"/>
          </a:solidFill>
          <a:latin typeface="Times" pitchFamily="-112" charset="0"/>
          <a:ea typeface="ＭＳ Ｐゴシック" pitchFamily="-112" charset="-128"/>
          <a:cs typeface="ＭＳ Ｐゴシック" pitchFamily="-112" charset="-128"/>
        </a:defRPr>
      </a:lvl5pPr>
      <a:lvl6pPr marL="342900" algn="ctr" rtl="0" fontAlgn="base">
        <a:spcBef>
          <a:spcPct val="0"/>
        </a:spcBef>
        <a:spcAft>
          <a:spcPct val="0"/>
        </a:spcAft>
        <a:defRPr sz="3300">
          <a:solidFill>
            <a:schemeClr val="tx2"/>
          </a:solidFill>
          <a:latin typeface="Times" pitchFamily="-112" charset="0"/>
        </a:defRPr>
      </a:lvl6pPr>
      <a:lvl7pPr marL="685800" algn="ctr" rtl="0" fontAlgn="base">
        <a:spcBef>
          <a:spcPct val="0"/>
        </a:spcBef>
        <a:spcAft>
          <a:spcPct val="0"/>
        </a:spcAft>
        <a:defRPr sz="3300">
          <a:solidFill>
            <a:schemeClr val="tx2"/>
          </a:solidFill>
          <a:latin typeface="Times" pitchFamily="-112" charset="0"/>
        </a:defRPr>
      </a:lvl7pPr>
      <a:lvl8pPr marL="1028700" algn="ctr" rtl="0" fontAlgn="base">
        <a:spcBef>
          <a:spcPct val="0"/>
        </a:spcBef>
        <a:spcAft>
          <a:spcPct val="0"/>
        </a:spcAft>
        <a:defRPr sz="3300">
          <a:solidFill>
            <a:schemeClr val="tx2"/>
          </a:solidFill>
          <a:latin typeface="Times" pitchFamily="-112" charset="0"/>
        </a:defRPr>
      </a:lvl8pPr>
      <a:lvl9pPr marL="1371600" algn="ctr" rtl="0" fontAlgn="base">
        <a:spcBef>
          <a:spcPct val="0"/>
        </a:spcBef>
        <a:spcAft>
          <a:spcPct val="0"/>
        </a:spcAft>
        <a:defRPr sz="3300">
          <a:solidFill>
            <a:schemeClr val="tx2"/>
          </a:solidFill>
          <a:latin typeface="Times" pitchFamily="-112"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ＭＳ Ｐゴシック" pitchFamily="-112" charset="-128"/>
          <a:cs typeface="ＭＳ Ｐゴシック" pitchFamily="-112" charset="-128"/>
        </a:defRPr>
      </a:lvl1pPr>
      <a:lvl2pPr marL="557213" indent="-214313" algn="l" rtl="0" eaLnBrk="0" fontAlgn="base" hangingPunct="0">
        <a:spcBef>
          <a:spcPct val="20000"/>
        </a:spcBef>
        <a:spcAft>
          <a:spcPct val="0"/>
        </a:spcAft>
        <a:buChar char="–"/>
        <a:defRPr sz="2100">
          <a:solidFill>
            <a:schemeClr val="tx1"/>
          </a:solidFill>
          <a:latin typeface="+mn-lt"/>
          <a:ea typeface="ＭＳ Ｐゴシック" pitchFamily="-112" charset="-128"/>
        </a:defRPr>
      </a:lvl2pPr>
      <a:lvl3pPr marL="857250" indent="-171450" algn="l" rtl="0" eaLnBrk="0" fontAlgn="base" hangingPunct="0">
        <a:spcBef>
          <a:spcPct val="20000"/>
        </a:spcBef>
        <a:spcAft>
          <a:spcPct val="0"/>
        </a:spcAft>
        <a:buChar char="•"/>
        <a:defRPr>
          <a:solidFill>
            <a:schemeClr val="tx1"/>
          </a:solidFill>
          <a:latin typeface="+mn-lt"/>
          <a:ea typeface="ＭＳ Ｐゴシック" pitchFamily="-112" charset="-128"/>
        </a:defRPr>
      </a:lvl3pPr>
      <a:lvl4pPr marL="1200150" indent="-171450" algn="l" rtl="0" eaLnBrk="0" fontAlgn="base" hangingPunct="0">
        <a:spcBef>
          <a:spcPct val="20000"/>
        </a:spcBef>
        <a:spcAft>
          <a:spcPct val="0"/>
        </a:spcAft>
        <a:buChar char="–"/>
        <a:defRPr sz="1500">
          <a:solidFill>
            <a:schemeClr val="tx1"/>
          </a:solidFill>
          <a:latin typeface="+mn-lt"/>
          <a:ea typeface="ＭＳ Ｐゴシック" pitchFamily="-112" charset="-128"/>
        </a:defRPr>
      </a:lvl4pPr>
      <a:lvl5pPr marL="1543050" indent="-171450" algn="l" rtl="0" eaLnBrk="0" fontAlgn="base" hangingPunct="0">
        <a:spcBef>
          <a:spcPct val="20000"/>
        </a:spcBef>
        <a:spcAft>
          <a:spcPct val="0"/>
        </a:spcAft>
        <a:buChar char="»"/>
        <a:defRPr sz="1500">
          <a:solidFill>
            <a:schemeClr val="tx1"/>
          </a:solidFill>
          <a:latin typeface="+mn-lt"/>
          <a:ea typeface="ＭＳ Ｐゴシック" pitchFamily="-112" charset="-128"/>
        </a:defRPr>
      </a:lvl5pPr>
      <a:lvl6pPr marL="1885950" indent="-171450" algn="l" rtl="0" fontAlgn="base">
        <a:spcBef>
          <a:spcPct val="20000"/>
        </a:spcBef>
        <a:spcAft>
          <a:spcPct val="0"/>
        </a:spcAft>
        <a:buChar char="»"/>
        <a:defRPr sz="1500">
          <a:solidFill>
            <a:schemeClr val="tx1"/>
          </a:solidFill>
          <a:latin typeface="+mn-lt"/>
          <a:ea typeface="ＭＳ Ｐゴシック" pitchFamily="-112" charset="-128"/>
        </a:defRPr>
      </a:lvl6pPr>
      <a:lvl7pPr marL="2228850" indent="-171450" algn="l" rtl="0" fontAlgn="base">
        <a:spcBef>
          <a:spcPct val="20000"/>
        </a:spcBef>
        <a:spcAft>
          <a:spcPct val="0"/>
        </a:spcAft>
        <a:buChar char="»"/>
        <a:defRPr sz="1500">
          <a:solidFill>
            <a:schemeClr val="tx1"/>
          </a:solidFill>
          <a:latin typeface="+mn-lt"/>
          <a:ea typeface="ＭＳ Ｐゴシック" pitchFamily="-112" charset="-128"/>
        </a:defRPr>
      </a:lvl7pPr>
      <a:lvl8pPr marL="2571750" indent="-171450" algn="l" rtl="0" fontAlgn="base">
        <a:spcBef>
          <a:spcPct val="20000"/>
        </a:spcBef>
        <a:spcAft>
          <a:spcPct val="0"/>
        </a:spcAft>
        <a:buChar char="»"/>
        <a:defRPr sz="1500">
          <a:solidFill>
            <a:schemeClr val="tx1"/>
          </a:solidFill>
          <a:latin typeface="+mn-lt"/>
          <a:ea typeface="ＭＳ Ｐゴシック" pitchFamily="-112" charset="-128"/>
        </a:defRPr>
      </a:lvl8pPr>
      <a:lvl9pPr marL="2914650" indent="-171450" algn="l" rtl="0" fontAlgn="base">
        <a:spcBef>
          <a:spcPct val="20000"/>
        </a:spcBef>
        <a:spcAft>
          <a:spcPct val="0"/>
        </a:spcAft>
        <a:buChar char="»"/>
        <a:defRPr sz="1500">
          <a:solidFill>
            <a:schemeClr val="tx1"/>
          </a:solidFill>
          <a:latin typeface="+mn-lt"/>
          <a:ea typeface="ＭＳ Ｐゴシック" pitchFamily="-112" charset="-128"/>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8594" name="Rectangle 2">
            <a:extLst>
              <a:ext uri="{FF2B5EF4-FFF2-40B4-BE49-F238E27FC236}">
                <a16:creationId xmlns:a16="http://schemas.microsoft.com/office/drawing/2014/main" id="{2C3C4653-099A-0072-748A-E43A3EB6A916}"/>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38595" name="Rectangle 3">
            <a:extLst>
              <a:ext uri="{FF2B5EF4-FFF2-40B4-BE49-F238E27FC236}">
                <a16:creationId xmlns:a16="http://schemas.microsoft.com/office/drawing/2014/main" id="{32E6A3D4-EF65-CD9A-E89E-886441D2D56B}"/>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CAB98CDF-025D-0CD4-6C25-EA260DA2A0F5}"/>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06F1FB93-CD0E-F38E-96E5-6BCAE327E6CE}"/>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E21BF533-79FF-7AED-A386-06D2F120EFFC}"/>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7D461158-59F5-7E40-AF98-B4E747349B83}"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140" r:id="rId1"/>
    <p:sldLayoutId id="2147501141" r:id="rId2"/>
    <p:sldLayoutId id="2147501142" r:id="rId3"/>
    <p:sldLayoutId id="2147501143" r:id="rId4"/>
    <p:sldLayoutId id="2147501144" r:id="rId5"/>
    <p:sldLayoutId id="2147501145" r:id="rId6"/>
    <p:sldLayoutId id="2147501146" r:id="rId7"/>
    <p:sldLayoutId id="2147501147" r:id="rId8"/>
    <p:sldLayoutId id="2147501148" r:id="rId9"/>
    <p:sldLayoutId id="2147501149" r:id="rId10"/>
    <p:sldLayoutId id="214750115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482" name="Rectangle 2">
            <a:extLst>
              <a:ext uri="{FF2B5EF4-FFF2-40B4-BE49-F238E27FC236}">
                <a16:creationId xmlns:a16="http://schemas.microsoft.com/office/drawing/2014/main" id="{D69EE5E4-6E6E-27D5-6644-420369D9303C}"/>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76483" name="Rectangle 3">
            <a:extLst>
              <a:ext uri="{FF2B5EF4-FFF2-40B4-BE49-F238E27FC236}">
                <a16:creationId xmlns:a16="http://schemas.microsoft.com/office/drawing/2014/main" id="{C66A8E27-5FBD-FE76-3065-82ED0200CD30}"/>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C300ACD7-4114-36A7-A512-DFB6C1B9B180}"/>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50">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B6106D72-3DC3-67EB-90D8-E61B74C9A8BF}"/>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50">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E329D7D5-854E-DE8E-09F3-A623D2701A2D}"/>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50"/>
            </a:lvl1pPr>
          </a:lstStyle>
          <a:p>
            <a:pPr>
              <a:defRPr/>
            </a:pPr>
            <a:fld id="{584458B5-5BED-7644-BFB4-4C89DE5389FA}"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174" r:id="rId1"/>
    <p:sldLayoutId id="2147501175" r:id="rId2"/>
    <p:sldLayoutId id="2147501176" r:id="rId3"/>
    <p:sldLayoutId id="2147501177" r:id="rId4"/>
    <p:sldLayoutId id="2147501178" r:id="rId5"/>
    <p:sldLayoutId id="2147501179" r:id="rId6"/>
    <p:sldLayoutId id="2147501180" r:id="rId7"/>
    <p:sldLayoutId id="2147501181" r:id="rId8"/>
    <p:sldLayoutId id="2147501182" r:id="rId9"/>
    <p:sldLayoutId id="2147501183" r:id="rId10"/>
    <p:sldLayoutId id="2147501184" r:id="rId11"/>
  </p:sldLayoutIdLst>
  <p:txStyles>
    <p:titleStyle>
      <a:lvl1pPr algn="ctr" rtl="0" eaLnBrk="0" fontAlgn="base" hangingPunct="0">
        <a:spcBef>
          <a:spcPct val="0"/>
        </a:spcBef>
        <a:spcAft>
          <a:spcPct val="0"/>
        </a:spcAft>
        <a:defRPr sz="33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33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33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33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3300">
          <a:solidFill>
            <a:schemeClr val="tx2"/>
          </a:solidFill>
          <a:latin typeface="Times" pitchFamily="-112" charset="0"/>
          <a:ea typeface="ＭＳ Ｐゴシック" pitchFamily="-112" charset="-128"/>
          <a:cs typeface="ＭＳ Ｐゴシック" pitchFamily="-112" charset="-128"/>
        </a:defRPr>
      </a:lvl5pPr>
      <a:lvl6pPr marL="342900" algn="ctr" rtl="0" fontAlgn="base">
        <a:spcBef>
          <a:spcPct val="0"/>
        </a:spcBef>
        <a:spcAft>
          <a:spcPct val="0"/>
        </a:spcAft>
        <a:defRPr sz="3300">
          <a:solidFill>
            <a:schemeClr val="tx2"/>
          </a:solidFill>
          <a:latin typeface="Times" pitchFamily="-112" charset="0"/>
        </a:defRPr>
      </a:lvl6pPr>
      <a:lvl7pPr marL="685800" algn="ctr" rtl="0" fontAlgn="base">
        <a:spcBef>
          <a:spcPct val="0"/>
        </a:spcBef>
        <a:spcAft>
          <a:spcPct val="0"/>
        </a:spcAft>
        <a:defRPr sz="3300">
          <a:solidFill>
            <a:schemeClr val="tx2"/>
          </a:solidFill>
          <a:latin typeface="Times" pitchFamily="-112" charset="0"/>
        </a:defRPr>
      </a:lvl7pPr>
      <a:lvl8pPr marL="1028700" algn="ctr" rtl="0" fontAlgn="base">
        <a:spcBef>
          <a:spcPct val="0"/>
        </a:spcBef>
        <a:spcAft>
          <a:spcPct val="0"/>
        </a:spcAft>
        <a:defRPr sz="3300">
          <a:solidFill>
            <a:schemeClr val="tx2"/>
          </a:solidFill>
          <a:latin typeface="Times" pitchFamily="-112" charset="0"/>
        </a:defRPr>
      </a:lvl8pPr>
      <a:lvl9pPr marL="1371600" algn="ctr" rtl="0" fontAlgn="base">
        <a:spcBef>
          <a:spcPct val="0"/>
        </a:spcBef>
        <a:spcAft>
          <a:spcPct val="0"/>
        </a:spcAft>
        <a:defRPr sz="3300">
          <a:solidFill>
            <a:schemeClr val="tx2"/>
          </a:solidFill>
          <a:latin typeface="Times" pitchFamily="-112"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ＭＳ Ｐゴシック" pitchFamily="-112" charset="-128"/>
          <a:cs typeface="ＭＳ Ｐゴシック" pitchFamily="-112" charset="-128"/>
        </a:defRPr>
      </a:lvl1pPr>
      <a:lvl2pPr marL="557213" indent="-214313" algn="l" rtl="0" eaLnBrk="0" fontAlgn="base" hangingPunct="0">
        <a:spcBef>
          <a:spcPct val="20000"/>
        </a:spcBef>
        <a:spcAft>
          <a:spcPct val="0"/>
        </a:spcAft>
        <a:buChar char="–"/>
        <a:defRPr sz="2100">
          <a:solidFill>
            <a:schemeClr val="tx1"/>
          </a:solidFill>
          <a:latin typeface="+mn-lt"/>
          <a:ea typeface="ＭＳ Ｐゴシック" pitchFamily="-112" charset="-128"/>
        </a:defRPr>
      </a:lvl2pPr>
      <a:lvl3pPr marL="857250" indent="-171450" algn="l" rtl="0" eaLnBrk="0" fontAlgn="base" hangingPunct="0">
        <a:spcBef>
          <a:spcPct val="20000"/>
        </a:spcBef>
        <a:spcAft>
          <a:spcPct val="0"/>
        </a:spcAft>
        <a:buChar char="•"/>
        <a:defRPr>
          <a:solidFill>
            <a:schemeClr val="tx1"/>
          </a:solidFill>
          <a:latin typeface="+mn-lt"/>
          <a:ea typeface="ＭＳ Ｐゴシック" pitchFamily="-112" charset="-128"/>
        </a:defRPr>
      </a:lvl3pPr>
      <a:lvl4pPr marL="1200150" indent="-171450" algn="l" rtl="0" eaLnBrk="0" fontAlgn="base" hangingPunct="0">
        <a:spcBef>
          <a:spcPct val="20000"/>
        </a:spcBef>
        <a:spcAft>
          <a:spcPct val="0"/>
        </a:spcAft>
        <a:buChar char="–"/>
        <a:defRPr sz="1500">
          <a:solidFill>
            <a:schemeClr val="tx1"/>
          </a:solidFill>
          <a:latin typeface="+mn-lt"/>
          <a:ea typeface="ＭＳ Ｐゴシック" pitchFamily="-112" charset="-128"/>
        </a:defRPr>
      </a:lvl4pPr>
      <a:lvl5pPr marL="1543050" indent="-171450" algn="l" rtl="0" eaLnBrk="0" fontAlgn="base" hangingPunct="0">
        <a:spcBef>
          <a:spcPct val="20000"/>
        </a:spcBef>
        <a:spcAft>
          <a:spcPct val="0"/>
        </a:spcAft>
        <a:buChar char="»"/>
        <a:defRPr sz="1500">
          <a:solidFill>
            <a:schemeClr val="tx1"/>
          </a:solidFill>
          <a:latin typeface="+mn-lt"/>
          <a:ea typeface="ＭＳ Ｐゴシック" pitchFamily="-112" charset="-128"/>
        </a:defRPr>
      </a:lvl5pPr>
      <a:lvl6pPr marL="1885950" indent="-171450" algn="l" rtl="0" fontAlgn="base">
        <a:spcBef>
          <a:spcPct val="20000"/>
        </a:spcBef>
        <a:spcAft>
          <a:spcPct val="0"/>
        </a:spcAft>
        <a:buChar char="»"/>
        <a:defRPr sz="1500">
          <a:solidFill>
            <a:schemeClr val="tx1"/>
          </a:solidFill>
          <a:latin typeface="+mn-lt"/>
          <a:ea typeface="ＭＳ Ｐゴシック" pitchFamily="-112" charset="-128"/>
        </a:defRPr>
      </a:lvl6pPr>
      <a:lvl7pPr marL="2228850" indent="-171450" algn="l" rtl="0" fontAlgn="base">
        <a:spcBef>
          <a:spcPct val="20000"/>
        </a:spcBef>
        <a:spcAft>
          <a:spcPct val="0"/>
        </a:spcAft>
        <a:buChar char="»"/>
        <a:defRPr sz="1500">
          <a:solidFill>
            <a:schemeClr val="tx1"/>
          </a:solidFill>
          <a:latin typeface="+mn-lt"/>
          <a:ea typeface="ＭＳ Ｐゴシック" pitchFamily="-112" charset="-128"/>
        </a:defRPr>
      </a:lvl7pPr>
      <a:lvl8pPr marL="2571750" indent="-171450" algn="l" rtl="0" fontAlgn="base">
        <a:spcBef>
          <a:spcPct val="20000"/>
        </a:spcBef>
        <a:spcAft>
          <a:spcPct val="0"/>
        </a:spcAft>
        <a:buChar char="»"/>
        <a:defRPr sz="1500">
          <a:solidFill>
            <a:schemeClr val="tx1"/>
          </a:solidFill>
          <a:latin typeface="+mn-lt"/>
          <a:ea typeface="ＭＳ Ｐゴシック" pitchFamily="-112" charset="-128"/>
        </a:defRPr>
      </a:lvl8pPr>
      <a:lvl9pPr marL="2914650" indent="-171450" algn="l" rtl="0" fontAlgn="base">
        <a:spcBef>
          <a:spcPct val="20000"/>
        </a:spcBef>
        <a:spcAft>
          <a:spcPct val="0"/>
        </a:spcAft>
        <a:buChar char="»"/>
        <a:defRPr sz="1500">
          <a:solidFill>
            <a:schemeClr val="tx1"/>
          </a:solidFill>
          <a:latin typeface="+mn-lt"/>
          <a:ea typeface="ＭＳ Ｐゴシック" pitchFamily="-112" charset="-128"/>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8770" name="Rectangle 2">
            <a:extLst>
              <a:ext uri="{FF2B5EF4-FFF2-40B4-BE49-F238E27FC236}">
                <a16:creationId xmlns:a16="http://schemas.microsoft.com/office/drawing/2014/main" id="{4CD8A6F8-5FC5-04EE-49CC-893CA1696C77}"/>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88771" name="Rectangle 3">
            <a:extLst>
              <a:ext uri="{FF2B5EF4-FFF2-40B4-BE49-F238E27FC236}">
                <a16:creationId xmlns:a16="http://schemas.microsoft.com/office/drawing/2014/main" id="{D44BB8D7-B4DD-00E2-2037-91BE352A9170}"/>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01AB18B0-3995-5D7A-BAE5-A8B17155B883}"/>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B0CA4CF4-FF8D-1C64-8717-77DA11B95BAE}"/>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8BAF6B53-E548-E1E5-E6FD-16923801167F}"/>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B2C9BF4-EC6B-1E42-95E6-AABCA823E48D}"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185" r:id="rId1"/>
    <p:sldLayoutId id="2147501186" r:id="rId2"/>
    <p:sldLayoutId id="2147501187" r:id="rId3"/>
    <p:sldLayoutId id="2147501188" r:id="rId4"/>
    <p:sldLayoutId id="2147501189" r:id="rId5"/>
    <p:sldLayoutId id="2147501190" r:id="rId6"/>
    <p:sldLayoutId id="2147501191" r:id="rId7"/>
    <p:sldLayoutId id="2147501192" r:id="rId8"/>
    <p:sldLayoutId id="2147501193" r:id="rId9"/>
    <p:sldLayoutId id="2147501194" r:id="rId10"/>
    <p:sldLayoutId id="21475011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3346" name="Rectangle 2">
            <a:extLst>
              <a:ext uri="{FF2B5EF4-FFF2-40B4-BE49-F238E27FC236}">
                <a16:creationId xmlns:a16="http://schemas.microsoft.com/office/drawing/2014/main" id="{CEEB5DA5-4E98-1523-654B-ED04E04459BF}"/>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13347" name="Rectangle 3">
            <a:extLst>
              <a:ext uri="{FF2B5EF4-FFF2-40B4-BE49-F238E27FC236}">
                <a16:creationId xmlns:a16="http://schemas.microsoft.com/office/drawing/2014/main" id="{94F7DB36-8DAE-B78B-FA54-142681B8B01E}"/>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EF23E996-0B7B-6E77-4894-2B84D0CD3778}"/>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2B378BA2-34CC-6F57-AB7E-585EE2307D41}"/>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6CDD1434-DF52-9D59-CDED-C18E5651C2D4}"/>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6D134822-8E5D-8540-9BAC-6CEC49657B38}"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207" r:id="rId1"/>
    <p:sldLayoutId id="2147501208" r:id="rId2"/>
    <p:sldLayoutId id="2147501209" r:id="rId3"/>
    <p:sldLayoutId id="2147501210" r:id="rId4"/>
    <p:sldLayoutId id="2147501211" r:id="rId5"/>
    <p:sldLayoutId id="2147501212" r:id="rId6"/>
    <p:sldLayoutId id="2147501213" r:id="rId7"/>
    <p:sldLayoutId id="2147501214" r:id="rId8"/>
    <p:sldLayoutId id="2147501215" r:id="rId9"/>
    <p:sldLayoutId id="2147501216" r:id="rId10"/>
    <p:sldLayoutId id="214750121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5634" name="Rectangle 2">
            <a:extLst>
              <a:ext uri="{FF2B5EF4-FFF2-40B4-BE49-F238E27FC236}">
                <a16:creationId xmlns:a16="http://schemas.microsoft.com/office/drawing/2014/main" id="{80C1514D-DE29-0362-FEB8-4C89E24714B1}"/>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25635" name="Rectangle 3">
            <a:extLst>
              <a:ext uri="{FF2B5EF4-FFF2-40B4-BE49-F238E27FC236}">
                <a16:creationId xmlns:a16="http://schemas.microsoft.com/office/drawing/2014/main" id="{59DA66AF-5FAF-FCE7-4C6C-DE21991B692A}"/>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76C55B4F-6ADD-93DC-9A06-7E63F4057CB5}"/>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699E96AB-6AB1-F9E7-33A0-2D5A2135B0DC}"/>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35634EA3-A3BC-6E31-2F78-21C7975395C2}"/>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DEA226BB-0E9A-BC47-875F-A0E0C975D42C}"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218" r:id="rId1"/>
    <p:sldLayoutId id="2147501219" r:id="rId2"/>
    <p:sldLayoutId id="2147501220" r:id="rId3"/>
    <p:sldLayoutId id="2147501221" r:id="rId4"/>
    <p:sldLayoutId id="2147501222" r:id="rId5"/>
    <p:sldLayoutId id="2147501223" r:id="rId6"/>
    <p:sldLayoutId id="2147501224" r:id="rId7"/>
    <p:sldLayoutId id="2147501225" r:id="rId8"/>
    <p:sldLayoutId id="2147501226" r:id="rId9"/>
    <p:sldLayoutId id="2147501227" r:id="rId10"/>
    <p:sldLayoutId id="214750122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22" name="Title Placeholder 1">
            <a:extLst>
              <a:ext uri="{FF2B5EF4-FFF2-40B4-BE49-F238E27FC236}">
                <a16:creationId xmlns:a16="http://schemas.microsoft.com/office/drawing/2014/main" id="{D0B9E062-7441-CB33-ADB0-02CC6282E914}"/>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37923" name="Text Placeholder 2">
            <a:extLst>
              <a:ext uri="{FF2B5EF4-FFF2-40B4-BE49-F238E27FC236}">
                <a16:creationId xmlns:a16="http://schemas.microsoft.com/office/drawing/2014/main" id="{763CBB20-A398-9D3D-A7C5-644D797906E0}"/>
              </a:ext>
            </a:extLst>
          </p:cNvPr>
          <p:cNvSpPr>
            <a:spLocks noGrp="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D49F9D7-29FC-0769-5FA9-ABD5AA8A9382}"/>
              </a:ext>
            </a:extLst>
          </p:cNvPr>
          <p:cNvSpPr>
            <a:spLocks noGrp="1"/>
          </p:cNvSpPr>
          <p:nvPr>
            <p:ph type="dt" sz="half" idx="2"/>
          </p:nvPr>
        </p:nvSpPr>
        <p:spPr>
          <a:xfrm>
            <a:off x="609600" y="6356350"/>
            <a:ext cx="2844800" cy="365125"/>
          </a:xfrm>
          <a:prstGeom prst="rect">
            <a:avLst/>
          </a:prstGeom>
        </p:spPr>
        <p:txBody>
          <a:bodyPr vert="horz" wrap="square" lIns="91440" tIns="45720" rIns="91440" bIns="45720" numCol="1" anchor="ctr" anchorCtr="0" compatLnSpc="1">
            <a:prstTxWarp prst="textNoShape">
              <a:avLst/>
            </a:prstTxWarp>
          </a:bodyPr>
          <a:lstStyle>
            <a:lvl1pPr defTabSz="457200" eaLnBrk="1" hangingPunct="1">
              <a:defRPr sz="1200">
                <a:solidFill>
                  <a:srgbClr val="898989"/>
                </a:solidFill>
                <a:latin typeface="Calibri" panose="020F0502020204030204" pitchFamily="34" charset="0"/>
              </a:defRPr>
            </a:lvl1pPr>
          </a:lstStyle>
          <a:p>
            <a:pPr>
              <a:defRPr/>
            </a:pPr>
            <a:fld id="{C5C81A43-1D5C-E94F-998C-BB370BE18664}"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3E04FAB0-F5D4-320F-5AAD-BA64D1A6E0FA}"/>
              </a:ext>
            </a:extLst>
          </p:cNvPr>
          <p:cNvSpPr>
            <a:spLocks noGrp="1"/>
          </p:cNvSpPr>
          <p:nvPr>
            <p:ph type="ftr" sz="quarter" idx="3"/>
          </p:nvPr>
        </p:nvSpPr>
        <p:spPr>
          <a:xfrm>
            <a:off x="4165600" y="6356350"/>
            <a:ext cx="3860800" cy="365125"/>
          </a:xfrm>
          <a:prstGeom prst="rect">
            <a:avLst/>
          </a:prstGeom>
        </p:spPr>
        <p:txBody>
          <a:bodyPr vert="horz" lIns="91440" tIns="45720" rIns="91440" bIns="45720" rtlCol="0" anchor="ctr"/>
          <a:lstStyle>
            <a:lvl1pPr algn="ctr" defTabSz="457200"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729EA25-4911-3775-52F4-958D6EAA632A}"/>
              </a:ext>
            </a:extLst>
          </p:cNvPr>
          <p:cNvSpPr>
            <a:spLocks noGrp="1"/>
          </p:cNvSpPr>
          <p:nvPr>
            <p:ph type="sldNum" sz="quarter" idx="4"/>
          </p:nvPr>
        </p:nvSpPr>
        <p:spPr>
          <a:xfrm>
            <a:off x="8737600" y="6356350"/>
            <a:ext cx="2844800" cy="365125"/>
          </a:xfrm>
          <a:prstGeom prst="rect">
            <a:avLst/>
          </a:prstGeom>
        </p:spPr>
        <p:txBody>
          <a:bodyPr vert="horz" wrap="square" lIns="91440" tIns="45720" rIns="91440" bIns="45720" numCol="1" anchor="ctr" anchorCtr="0" compatLnSpc="1">
            <a:prstTxWarp prst="textNoShape">
              <a:avLst/>
            </a:prstTxWarp>
          </a:bodyPr>
          <a:lstStyle>
            <a:lvl1pPr algn="r" defTabSz="457200" eaLnBrk="1" hangingPunct="1">
              <a:defRPr sz="1200">
                <a:solidFill>
                  <a:srgbClr val="898989"/>
                </a:solidFill>
                <a:latin typeface="Calibri" panose="020F0502020204030204" pitchFamily="34" charset="0"/>
              </a:defRPr>
            </a:lvl1pPr>
          </a:lstStyle>
          <a:p>
            <a:pPr>
              <a:defRPr/>
            </a:pPr>
            <a:fld id="{8313CC57-0CD2-3B47-8C64-0FF00EE4EA13}"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322" r:id="rId1"/>
    <p:sldLayoutId id="2147501323" r:id="rId2"/>
    <p:sldLayoutId id="2147501324" r:id="rId3"/>
    <p:sldLayoutId id="2147501325" r:id="rId4"/>
    <p:sldLayoutId id="2147501326" r:id="rId5"/>
    <p:sldLayoutId id="2147501327" r:id="rId6"/>
    <p:sldLayoutId id="2147501328" r:id="rId7"/>
    <p:sldLayoutId id="2147501329" r:id="rId8"/>
    <p:sldLayoutId id="2147501330" r:id="rId9"/>
    <p:sldLayoutId id="2147501331" r:id="rId10"/>
    <p:sldLayoutId id="2147501332"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2498" name="Title Placeholder 1">
            <a:extLst>
              <a:ext uri="{FF2B5EF4-FFF2-40B4-BE49-F238E27FC236}">
                <a16:creationId xmlns:a16="http://schemas.microsoft.com/office/drawing/2014/main" id="{8624E123-0C0E-4FA7-23D3-7519D9714337}"/>
              </a:ext>
            </a:extLst>
          </p:cNvPr>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62499" name="Text Placeholder 2">
            <a:extLst>
              <a:ext uri="{FF2B5EF4-FFF2-40B4-BE49-F238E27FC236}">
                <a16:creationId xmlns:a16="http://schemas.microsoft.com/office/drawing/2014/main" id="{19B814F7-301B-1C82-0C82-4E1C00A370D7}"/>
              </a:ext>
            </a:extLst>
          </p:cNvPr>
          <p:cNvSpPr>
            <a:spLocks noGrp="1" noChangeArrowheads="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66CB4ED-4BBF-D1C0-7CB9-4F1D8D75635A}"/>
              </a:ext>
            </a:extLst>
          </p:cNvPr>
          <p:cNvSpPr>
            <a:spLocks noGrp="1"/>
          </p:cNvSpPr>
          <p:nvPr>
            <p:ph type="dt" sz="half" idx="2"/>
          </p:nvPr>
        </p:nvSpPr>
        <p:spPr>
          <a:xfrm>
            <a:off x="609600" y="6356350"/>
            <a:ext cx="2844800" cy="365125"/>
          </a:xfrm>
          <a:prstGeom prst="rect">
            <a:avLst/>
          </a:prstGeom>
        </p:spPr>
        <p:txBody>
          <a:bodyPr vert="horz" lIns="91440" tIns="45720" rIns="91440" bIns="45720" rtlCol="0" anchor="ctr"/>
          <a:lstStyle>
            <a:lvl1pPr algn="l" defTabSz="457200"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BA626467-ADDF-8446-BC9E-A6D50A35DAF0}" type="datetimeFigureOut">
              <a:rPr lang="en-US"/>
              <a:pPr>
                <a:defRPr/>
              </a:pPr>
              <a:t>1/8/24</a:t>
            </a:fld>
            <a:endParaRPr lang="en-US"/>
          </a:p>
        </p:txBody>
      </p:sp>
      <p:sp>
        <p:nvSpPr>
          <p:cNvPr id="5" name="Footer Placeholder 4">
            <a:extLst>
              <a:ext uri="{FF2B5EF4-FFF2-40B4-BE49-F238E27FC236}">
                <a16:creationId xmlns:a16="http://schemas.microsoft.com/office/drawing/2014/main" id="{1B8A54D4-CC7C-2C68-38A6-C5F2DD4D8D9C}"/>
              </a:ext>
            </a:extLst>
          </p:cNvPr>
          <p:cNvSpPr>
            <a:spLocks noGrp="1"/>
          </p:cNvSpPr>
          <p:nvPr>
            <p:ph type="ftr" sz="quarter" idx="3"/>
          </p:nvPr>
        </p:nvSpPr>
        <p:spPr>
          <a:xfrm>
            <a:off x="4165600" y="6356350"/>
            <a:ext cx="3860800" cy="365125"/>
          </a:xfrm>
          <a:prstGeom prst="rect">
            <a:avLst/>
          </a:prstGeom>
        </p:spPr>
        <p:txBody>
          <a:bodyPr vert="horz" lIns="91440" tIns="45720" rIns="91440" bIns="45720" rtlCol="0" anchor="ctr"/>
          <a:lstStyle>
            <a:lvl1pPr algn="ctr" defTabSz="457200"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C9BCBE8E-2733-7C2C-4929-E3CD49640E5C}"/>
              </a:ext>
            </a:extLst>
          </p:cNvPr>
          <p:cNvSpPr>
            <a:spLocks noGrp="1"/>
          </p:cNvSpPr>
          <p:nvPr>
            <p:ph type="sldNum" sz="quarter" idx="4"/>
          </p:nvPr>
        </p:nvSpPr>
        <p:spPr>
          <a:xfrm>
            <a:off x="8737600" y="6356350"/>
            <a:ext cx="2844800" cy="365125"/>
          </a:xfrm>
          <a:prstGeom prst="rect">
            <a:avLst/>
          </a:prstGeom>
        </p:spPr>
        <p:txBody>
          <a:bodyPr vert="horz" lIns="91440" tIns="45720" rIns="91440" bIns="45720" rtlCol="0" anchor="ctr"/>
          <a:lstStyle>
            <a:lvl1pPr algn="r" defTabSz="457200"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4BB74BFC-9754-804C-A2CF-DA4882CA24D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1333" r:id="rId1"/>
    <p:sldLayoutId id="2147501334" r:id="rId2"/>
    <p:sldLayoutId id="2147501335" r:id="rId3"/>
    <p:sldLayoutId id="2147501336" r:id="rId4"/>
    <p:sldLayoutId id="2147501337" r:id="rId5"/>
    <p:sldLayoutId id="2147501338" r:id="rId6"/>
    <p:sldLayoutId id="2147501339" r:id="rId7"/>
    <p:sldLayoutId id="2147501340" r:id="rId8"/>
    <p:sldLayoutId id="2147501341" r:id="rId9"/>
    <p:sldLayoutId id="2147501342" r:id="rId10"/>
    <p:sldLayoutId id="214750134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A371BB4-7B76-58C7-0E1C-EEC94CDAFBDD}"/>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691D66DD-9D0D-55DC-DDC4-C08D1EAE6E25}"/>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F748182F-3B37-E9C9-4019-D1602AF72783}"/>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3B005A8C-D96C-EB53-E7AA-4BC877079E01}"/>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7E5C05C3-5D38-72CD-B8C2-495EA6168107}"/>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1635BA54-1146-3D4F-9D85-3F182E18439B}"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0995" r:id="rId1"/>
    <p:sldLayoutId id="2147500996" r:id="rId2"/>
    <p:sldLayoutId id="2147500997" r:id="rId3"/>
    <p:sldLayoutId id="2147500998" r:id="rId4"/>
    <p:sldLayoutId id="2147500999" r:id="rId5"/>
    <p:sldLayoutId id="2147501000" r:id="rId6"/>
    <p:sldLayoutId id="2147501001" r:id="rId7"/>
    <p:sldLayoutId id="2147501002" r:id="rId8"/>
    <p:sldLayoutId id="2147501003" r:id="rId9"/>
    <p:sldLayoutId id="2147501004" r:id="rId10"/>
    <p:sldLayoutId id="214750100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2674" name="标题占位符 1">
            <a:extLst>
              <a:ext uri="{FF2B5EF4-FFF2-40B4-BE49-F238E27FC236}">
                <a16:creationId xmlns:a16="http://schemas.microsoft.com/office/drawing/2014/main" id="{4A345C12-8626-C2A3-9881-2DAA5B0C66E1}"/>
              </a:ext>
            </a:extLst>
          </p:cNvPr>
          <p:cNvSpPr>
            <a:spLocks noGrp="1" noChangeArrowheads="1"/>
          </p:cNvSpPr>
          <p:nvPr>
            <p:ph type="title"/>
          </p:nvPr>
        </p:nvSpPr>
        <p:spPr bwMode="auto">
          <a:xfrm>
            <a:off x="669925" y="0"/>
            <a:ext cx="1085056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endParaRPr lang="zh-CN" altLang="en-US"/>
          </a:p>
        </p:txBody>
      </p:sp>
      <p:sp>
        <p:nvSpPr>
          <p:cNvPr id="412675" name="文本占位符 2">
            <a:extLst>
              <a:ext uri="{FF2B5EF4-FFF2-40B4-BE49-F238E27FC236}">
                <a16:creationId xmlns:a16="http://schemas.microsoft.com/office/drawing/2014/main" id="{157818C0-A2F8-0C28-F173-A4A7254FF7E5}"/>
              </a:ext>
            </a:extLst>
          </p:cNvPr>
          <p:cNvSpPr>
            <a:spLocks noGrp="1" noChangeArrowheads="1"/>
          </p:cNvSpPr>
          <p:nvPr>
            <p:ph type="body" idx="1"/>
          </p:nvPr>
        </p:nvSpPr>
        <p:spPr bwMode="auto">
          <a:xfrm>
            <a:off x="669925" y="1123950"/>
            <a:ext cx="10850563" cy="501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zh-CN" altLang="en-US"/>
          </a:p>
        </p:txBody>
      </p:sp>
      <p:cxnSp>
        <p:nvCxnSpPr>
          <p:cNvPr id="7" name="直接连接符 6">
            <a:extLst>
              <a:ext uri="{FF2B5EF4-FFF2-40B4-BE49-F238E27FC236}">
                <a16:creationId xmlns:a16="http://schemas.microsoft.com/office/drawing/2014/main" id="{F5553F85-0DBD-1488-3AD4-891A62DA51E4}"/>
              </a:ext>
            </a:extLst>
          </p:cNvPr>
          <p:cNvCxnSpPr/>
          <p:nvPr userDrawn="1"/>
        </p:nvCxnSpPr>
        <p:spPr>
          <a:xfrm>
            <a:off x="669925" y="1028700"/>
            <a:ext cx="10850563" cy="0"/>
          </a:xfrm>
          <a:prstGeom prst="line">
            <a:avLst/>
          </a:prstGeom>
          <a:ln w="31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日期占位符 3">
            <a:extLst>
              <a:ext uri="{FF2B5EF4-FFF2-40B4-BE49-F238E27FC236}">
                <a16:creationId xmlns:a16="http://schemas.microsoft.com/office/drawing/2014/main" id="{C4708B95-2EB7-68FB-DDF1-3756F811FBB1}"/>
              </a:ext>
            </a:extLst>
          </p:cNvPr>
          <p:cNvSpPr>
            <a:spLocks noGrp="1"/>
          </p:cNvSpPr>
          <p:nvPr>
            <p:ph type="dt" sz="half" idx="2"/>
          </p:nvPr>
        </p:nvSpPr>
        <p:spPr>
          <a:xfrm>
            <a:off x="5402263" y="6240463"/>
            <a:ext cx="1387475" cy="20637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pPr>
              <a:defRPr/>
            </a:pPr>
            <a:fld id="{6489D9C7-5DC6-4263-87FF-7C99F6FB63C3}" type="datetime1">
              <a:rPr lang="zh-CN" altLang="en-US"/>
              <a:pPr>
                <a:defRPr/>
              </a:pPr>
              <a:t>2024/1/8</a:t>
            </a:fld>
            <a:endParaRPr lang="zh-CN" altLang="en-US"/>
          </a:p>
        </p:txBody>
      </p:sp>
      <p:sp>
        <p:nvSpPr>
          <p:cNvPr id="9" name="页脚占位符 4">
            <a:extLst>
              <a:ext uri="{FF2B5EF4-FFF2-40B4-BE49-F238E27FC236}">
                <a16:creationId xmlns:a16="http://schemas.microsoft.com/office/drawing/2014/main" id="{765CC97C-A6D8-9CEE-0AFF-634F1434FBC8}"/>
              </a:ext>
            </a:extLst>
          </p:cNvPr>
          <p:cNvSpPr>
            <a:spLocks noGrp="1"/>
          </p:cNvSpPr>
          <p:nvPr>
            <p:ph type="ftr" sz="quarter" idx="3"/>
          </p:nvPr>
        </p:nvSpPr>
        <p:spPr>
          <a:xfrm>
            <a:off x="669925" y="6240463"/>
            <a:ext cx="4140200" cy="206375"/>
          </a:xfrm>
          <a:prstGeom prst="rect">
            <a:avLst/>
          </a:prstGeom>
        </p:spPr>
        <p:txBody>
          <a:bodyPr vert="horz" lIns="91440" tIns="45720" rIns="91440" bIns="45720" rtlCol="0" anchor="ctr"/>
          <a:lstStyle>
            <a:lvl1pPr algn="l">
              <a:defRPr sz="1000">
                <a:solidFill>
                  <a:schemeClr val="tx1">
                    <a:lumMod val="50000"/>
                    <a:lumOff val="50000"/>
                  </a:schemeClr>
                </a:solidFill>
              </a:defRPr>
            </a:lvl1pPr>
          </a:lstStyle>
          <a:p>
            <a:pPr>
              <a:defRPr/>
            </a:pPr>
            <a:r>
              <a:rPr lang="en-US" altLang="zh-CN"/>
              <a:t>www.islide.cc</a:t>
            </a:r>
            <a:endParaRPr lang="zh-CN" altLang="en-US" dirty="0"/>
          </a:p>
        </p:txBody>
      </p:sp>
      <p:sp>
        <p:nvSpPr>
          <p:cNvPr id="10" name="灯片编号占位符 5">
            <a:extLst>
              <a:ext uri="{FF2B5EF4-FFF2-40B4-BE49-F238E27FC236}">
                <a16:creationId xmlns:a16="http://schemas.microsoft.com/office/drawing/2014/main" id="{1B14CF64-3BE5-AFF1-A2B8-B839C1567FE3}"/>
              </a:ext>
            </a:extLst>
          </p:cNvPr>
          <p:cNvSpPr>
            <a:spLocks noGrp="1"/>
          </p:cNvSpPr>
          <p:nvPr>
            <p:ph type="sldNum" sz="quarter" idx="4"/>
          </p:nvPr>
        </p:nvSpPr>
        <p:spPr>
          <a:xfrm>
            <a:off x="8610600" y="6240463"/>
            <a:ext cx="2909888" cy="206375"/>
          </a:xfrm>
          <a:prstGeom prst="rect">
            <a:avLst/>
          </a:prstGeom>
        </p:spPr>
        <p:txBody>
          <a:bodyPr vert="horz" lIns="91440" tIns="45720" rIns="91440" bIns="45720" rtlCol="0" anchor="ctr"/>
          <a:lstStyle>
            <a:lvl1pPr algn="r">
              <a:defRPr sz="1000">
                <a:solidFill>
                  <a:schemeClr val="tx1">
                    <a:lumMod val="50000"/>
                    <a:lumOff val="50000"/>
                  </a:schemeClr>
                </a:solidFill>
              </a:defRPr>
            </a:lvl1pPr>
          </a:lstStyle>
          <a:p>
            <a:pPr>
              <a:defRPr/>
            </a:pPr>
            <a:fld id="{8BE72B5D-8B32-CE4F-9EEC-95C91B09CC5D}" type="slidenum">
              <a:rPr lang="zh-CN" altLang="en-US"/>
              <a:pPr>
                <a:defRPr/>
              </a:pPr>
              <a:t>‹#›</a:t>
            </a:fld>
            <a:endParaRPr lang="zh-CN" altLang="en-US"/>
          </a:p>
        </p:txBody>
      </p:sp>
    </p:spTree>
  </p:cSld>
  <p:clrMap bg1="lt1" tx1="dk1" bg2="lt2" tx2="dk2" accent1="accent1" accent2="accent2" accent3="accent3" accent4="accent4" accent5="accent5" accent6="accent6" hlink="hlink" folHlink="folHlink"/>
  <p:sldLayoutIdLst>
    <p:sldLayoutId id="2147501355" r:id="rId1"/>
    <p:sldLayoutId id="2147501356" r:id="rId2"/>
    <p:sldLayoutId id="2147501263" r:id="rId3"/>
    <p:sldLayoutId id="2147501264" r:id="rId4"/>
    <p:sldLayoutId id="2147501357" r:id="rId5"/>
    <p:sldLayoutId id="2147501358" r:id="rId6"/>
  </p:sldLayoutIdLst>
  <p:hf hdr="0" dt="0"/>
  <p:txStyles>
    <p:titleStyle>
      <a:lvl1pPr algn="l" defTabSz="912813" rtl="0" eaLnBrk="0" fontAlgn="base" hangingPunct="0">
        <a:lnSpc>
          <a:spcPct val="90000"/>
        </a:lnSpc>
        <a:spcBef>
          <a:spcPct val="0"/>
        </a:spcBef>
        <a:spcAft>
          <a:spcPct val="0"/>
        </a:spcAft>
        <a:defRPr sz="2800" b="1" kern="1200">
          <a:solidFill>
            <a:schemeClr val="tx1"/>
          </a:solidFill>
          <a:latin typeface="+mj-lt"/>
          <a:ea typeface="+mj-ea"/>
          <a:cs typeface="+mj-cs"/>
        </a:defRPr>
      </a:lvl1pPr>
      <a:lvl2pPr algn="l" defTabSz="912813" rtl="0" eaLnBrk="0" fontAlgn="base" hangingPunct="0">
        <a:lnSpc>
          <a:spcPct val="90000"/>
        </a:lnSpc>
        <a:spcBef>
          <a:spcPct val="0"/>
        </a:spcBef>
        <a:spcAft>
          <a:spcPct val="0"/>
        </a:spcAft>
        <a:defRPr sz="2800" b="1">
          <a:solidFill>
            <a:schemeClr val="tx1"/>
          </a:solidFill>
          <a:latin typeface="Arial" panose="020B0604020202020204" pitchFamily="34" charset="0"/>
          <a:ea typeface="微软雅黑" panose="020B0503020204020204" pitchFamily="34" charset="-122"/>
        </a:defRPr>
      </a:lvl2pPr>
      <a:lvl3pPr algn="l" defTabSz="912813" rtl="0" eaLnBrk="0" fontAlgn="base" hangingPunct="0">
        <a:lnSpc>
          <a:spcPct val="90000"/>
        </a:lnSpc>
        <a:spcBef>
          <a:spcPct val="0"/>
        </a:spcBef>
        <a:spcAft>
          <a:spcPct val="0"/>
        </a:spcAft>
        <a:defRPr sz="2800" b="1">
          <a:solidFill>
            <a:schemeClr val="tx1"/>
          </a:solidFill>
          <a:latin typeface="Arial" panose="020B0604020202020204" pitchFamily="34" charset="0"/>
          <a:ea typeface="微软雅黑" panose="020B0503020204020204" pitchFamily="34" charset="-122"/>
        </a:defRPr>
      </a:lvl3pPr>
      <a:lvl4pPr algn="l" defTabSz="912813" rtl="0" eaLnBrk="0" fontAlgn="base" hangingPunct="0">
        <a:lnSpc>
          <a:spcPct val="90000"/>
        </a:lnSpc>
        <a:spcBef>
          <a:spcPct val="0"/>
        </a:spcBef>
        <a:spcAft>
          <a:spcPct val="0"/>
        </a:spcAft>
        <a:defRPr sz="2800" b="1">
          <a:solidFill>
            <a:schemeClr val="tx1"/>
          </a:solidFill>
          <a:latin typeface="Arial" panose="020B0604020202020204" pitchFamily="34" charset="0"/>
          <a:ea typeface="微软雅黑" panose="020B0503020204020204" pitchFamily="34" charset="-122"/>
        </a:defRPr>
      </a:lvl4pPr>
      <a:lvl5pPr algn="l" defTabSz="912813" rtl="0" eaLnBrk="0" fontAlgn="base" hangingPunct="0">
        <a:lnSpc>
          <a:spcPct val="90000"/>
        </a:lnSpc>
        <a:spcBef>
          <a:spcPct val="0"/>
        </a:spcBef>
        <a:spcAft>
          <a:spcPct val="0"/>
        </a:spcAft>
        <a:defRPr sz="2800" b="1">
          <a:solidFill>
            <a:schemeClr val="tx1"/>
          </a:solidFill>
          <a:latin typeface="Arial" panose="020B0604020202020204" pitchFamily="34" charset="0"/>
          <a:ea typeface="微软雅黑" panose="020B0503020204020204" pitchFamily="34" charset="-122"/>
        </a:defRPr>
      </a:lvl5pPr>
      <a:lvl6pPr marL="457200" algn="l" defTabSz="912813" rtl="0" fontAlgn="base">
        <a:lnSpc>
          <a:spcPct val="90000"/>
        </a:lnSpc>
        <a:spcBef>
          <a:spcPct val="0"/>
        </a:spcBef>
        <a:spcAft>
          <a:spcPct val="0"/>
        </a:spcAft>
        <a:defRPr sz="2800" b="1">
          <a:solidFill>
            <a:schemeClr val="tx1"/>
          </a:solidFill>
          <a:latin typeface="Arial" panose="020B0604020202020204" pitchFamily="34" charset="0"/>
          <a:ea typeface="微软雅黑" panose="020B0503020204020204" pitchFamily="34" charset="-122"/>
        </a:defRPr>
      </a:lvl6pPr>
      <a:lvl7pPr marL="914400" algn="l" defTabSz="912813" rtl="0" fontAlgn="base">
        <a:lnSpc>
          <a:spcPct val="90000"/>
        </a:lnSpc>
        <a:spcBef>
          <a:spcPct val="0"/>
        </a:spcBef>
        <a:spcAft>
          <a:spcPct val="0"/>
        </a:spcAft>
        <a:defRPr sz="2800" b="1">
          <a:solidFill>
            <a:schemeClr val="tx1"/>
          </a:solidFill>
          <a:latin typeface="Arial" panose="020B0604020202020204" pitchFamily="34" charset="0"/>
          <a:ea typeface="微软雅黑" panose="020B0503020204020204" pitchFamily="34" charset="-122"/>
        </a:defRPr>
      </a:lvl7pPr>
      <a:lvl8pPr marL="1371600" algn="l" defTabSz="912813" rtl="0" fontAlgn="base">
        <a:lnSpc>
          <a:spcPct val="90000"/>
        </a:lnSpc>
        <a:spcBef>
          <a:spcPct val="0"/>
        </a:spcBef>
        <a:spcAft>
          <a:spcPct val="0"/>
        </a:spcAft>
        <a:defRPr sz="2800" b="1">
          <a:solidFill>
            <a:schemeClr val="tx1"/>
          </a:solidFill>
          <a:latin typeface="Arial" panose="020B0604020202020204" pitchFamily="34" charset="0"/>
          <a:ea typeface="微软雅黑" panose="020B0503020204020204" pitchFamily="34" charset="-122"/>
        </a:defRPr>
      </a:lvl8pPr>
      <a:lvl9pPr marL="1828800" algn="l" defTabSz="912813" rtl="0" fontAlgn="base">
        <a:lnSpc>
          <a:spcPct val="90000"/>
        </a:lnSpc>
        <a:spcBef>
          <a:spcPct val="0"/>
        </a:spcBef>
        <a:spcAft>
          <a:spcPct val="0"/>
        </a:spcAft>
        <a:defRPr sz="2800" b="1">
          <a:solidFill>
            <a:schemeClr val="tx1"/>
          </a:solidFill>
          <a:latin typeface="Arial" panose="020B0604020202020204" pitchFamily="34" charset="0"/>
          <a:ea typeface="微软雅黑" panose="020B0503020204020204" pitchFamily="34" charset="-122"/>
        </a:defRPr>
      </a:lvl9pPr>
    </p:titleStyle>
    <p:bodyStyle>
      <a:lvl1pPr marL="227013" indent="-227013" algn="l" defTabSz="912813" rtl="0" eaLnBrk="0" fontAlgn="base" hangingPunct="0">
        <a:lnSpc>
          <a:spcPct val="90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4213" indent="-227013" algn="l" defTabSz="912813"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1413" indent="-227013" algn="l" defTabSz="912813" rtl="0" eaLnBrk="0" fontAlgn="base" hangingPunct="0">
        <a:lnSpc>
          <a:spcPct val="90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598613" indent="-227013" algn="l" defTabSz="912813" rtl="0" eaLnBrk="0" fontAlgn="base" hangingPunct="0">
        <a:lnSpc>
          <a:spcPct val="90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5813" indent="-227013" algn="l" defTabSz="912813" rtl="0" eaLnBrk="0" fontAlgn="base" hangingPunct="0">
        <a:lnSpc>
          <a:spcPct val="90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F4AAF4EB-6ABB-E600-3FD2-B03D26C664E2}"/>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B4F84A7A-7FA4-4B69-5389-CD59EA33D6DC}"/>
              </a:ext>
            </a:extLst>
          </p:cNvPr>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EF81967-618F-F285-EC26-FD06D4E1FBED}"/>
              </a:ext>
            </a:extLst>
          </p:cNvPr>
          <p:cNvSpPr>
            <a:spLocks noGrp="1"/>
          </p:cNvSpPr>
          <p:nvPr>
            <p:ph type="dt" sz="half" idx="2"/>
          </p:nvPr>
        </p:nvSpPr>
        <p:spPr>
          <a:xfrm>
            <a:off x="609600" y="6356351"/>
            <a:ext cx="2844800" cy="365125"/>
          </a:xfrm>
          <a:prstGeom prst="rect">
            <a:avLst/>
          </a:prstGeom>
        </p:spPr>
        <p:txBody>
          <a:bodyPr vert="horz" wrap="square" lIns="91440" tIns="45720" rIns="91440" bIns="45720" numCol="1" anchor="ctr" anchorCtr="0" compatLnSpc="1">
            <a:prstTxWarp prst="textNoShape">
              <a:avLst/>
            </a:prstTxWarp>
          </a:bodyPr>
          <a:lstStyle>
            <a:lvl1pPr defTabSz="457200" eaLnBrk="1" hangingPunct="1">
              <a:defRPr sz="1200">
                <a:solidFill>
                  <a:srgbClr val="898989"/>
                </a:solidFill>
                <a:latin typeface="Calibri" panose="020F0502020204030204" pitchFamily="34" charset="0"/>
              </a:defRPr>
            </a:lvl1pPr>
          </a:lstStyle>
          <a:p>
            <a:pPr>
              <a:defRPr/>
            </a:pPr>
            <a:fld id="{D99F8C14-7AE4-1F46-B101-47AD051E965A}"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84E17088-FE4A-5193-29FF-A4A14290A501}"/>
              </a:ext>
            </a:extLst>
          </p:cNvPr>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defTabSz="457200"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4CCD178-6108-7D6F-20CA-DC1769CD5461}"/>
              </a:ext>
            </a:extLst>
          </p:cNvPr>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defTabSz="457200" eaLnBrk="1" hangingPunct="1">
              <a:defRPr sz="1200">
                <a:solidFill>
                  <a:srgbClr val="898989"/>
                </a:solidFill>
                <a:latin typeface="Calibri" panose="020F0502020204030204" pitchFamily="34" charset="0"/>
              </a:defRPr>
            </a:lvl1pPr>
          </a:lstStyle>
          <a:p>
            <a:pPr>
              <a:defRPr/>
            </a:pPr>
            <a:fld id="{CCFA4BC4-0224-FD49-B24E-0E4438AB0A90}" type="slidenum">
              <a:rPr lang="en-US" altLang="en-US"/>
              <a:pPr>
                <a:defRPr/>
              </a:pPr>
              <a:t>‹#›</a:t>
            </a:fld>
            <a:endParaRPr lang="en-US" altLang="en-US"/>
          </a:p>
        </p:txBody>
      </p:sp>
    </p:spTree>
    <p:extLst>
      <p:ext uri="{BB962C8B-B14F-4D97-AF65-F5344CB8AC3E}">
        <p14:creationId xmlns:p14="http://schemas.microsoft.com/office/powerpoint/2010/main" val="1146195891"/>
      </p:ext>
    </p:extLst>
  </p:cSld>
  <p:clrMap bg1="lt1" tx1="dk1" bg2="lt2" tx2="dk2" accent1="accent1" accent2="accent2" accent3="accent3" accent4="accent4" accent5="accent5" accent6="accent6" hlink="hlink" folHlink="folHlink"/>
  <p:sldLayoutIdLst>
    <p:sldLayoutId id="2147501372" r:id="rId1"/>
    <p:sldLayoutId id="2147501373" r:id="rId2"/>
    <p:sldLayoutId id="2147501374" r:id="rId3"/>
    <p:sldLayoutId id="2147501375" r:id="rId4"/>
    <p:sldLayoutId id="2147501376" r:id="rId5"/>
    <p:sldLayoutId id="2147501377" r:id="rId6"/>
    <p:sldLayoutId id="2147501378" r:id="rId7"/>
    <p:sldLayoutId id="2147501379" r:id="rId8"/>
    <p:sldLayoutId id="2147501380" r:id="rId9"/>
    <p:sldLayoutId id="2147501381" r:id="rId10"/>
    <p:sldLayoutId id="2147501382"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FD052063-FB0B-D6DF-690B-2A6CE498EA47}"/>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7891" name="Rectangle 3">
            <a:extLst>
              <a:ext uri="{FF2B5EF4-FFF2-40B4-BE49-F238E27FC236}">
                <a16:creationId xmlns:a16="http://schemas.microsoft.com/office/drawing/2014/main" id="{8156A204-25F7-8209-2E13-4F3AE591A928}"/>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C9373643-3BC4-902C-E766-964DBC2D75B4}"/>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8F1EBE16-E332-646D-187E-4D3408C15DD9}"/>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BBF9592F-C9BF-CD5E-A4B7-9BFD833BB8E4}"/>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42A6F9B4-89F4-A24C-8136-B897E677D076}" type="slidenum">
              <a:rPr lang="en-US" altLang="en-US"/>
              <a:pPr/>
              <a:t>‹#›</a:t>
            </a:fld>
            <a:endParaRPr lang="en-US" altLang="en-US"/>
          </a:p>
        </p:txBody>
      </p:sp>
    </p:spTree>
    <p:extLst>
      <p:ext uri="{BB962C8B-B14F-4D97-AF65-F5344CB8AC3E}">
        <p14:creationId xmlns:p14="http://schemas.microsoft.com/office/powerpoint/2010/main" val="1442923621"/>
      </p:ext>
    </p:extLst>
  </p:cSld>
  <p:clrMap bg1="lt1" tx1="dk1" bg2="lt2" tx2="dk2" accent1="accent1" accent2="accent2" accent3="accent3" accent4="accent4" accent5="accent5" accent6="accent6" hlink="hlink" folHlink="folHlink"/>
  <p:sldLayoutIdLst>
    <p:sldLayoutId id="2147501386" r:id="rId1"/>
    <p:sldLayoutId id="2147501387" r:id="rId2"/>
    <p:sldLayoutId id="2147501388" r:id="rId3"/>
    <p:sldLayoutId id="2147501389" r:id="rId4"/>
    <p:sldLayoutId id="2147501390" r:id="rId5"/>
    <p:sldLayoutId id="2147501391" r:id="rId6"/>
    <p:sldLayoutId id="2147501392" r:id="rId7"/>
    <p:sldLayoutId id="2147501393" r:id="rId8"/>
    <p:sldLayoutId id="2147501394" r:id="rId9"/>
    <p:sldLayoutId id="2147501395" r:id="rId10"/>
    <p:sldLayoutId id="2147501396" r:id="rId11"/>
    <p:sldLayoutId id="2147501397"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1E222B"/>
        </a:solidFill>
        <a:effectLst/>
      </p:bgPr>
    </p:bg>
    <p:spTree>
      <p:nvGrpSpPr>
        <p:cNvPr id="1" name="Shape 218"/>
        <p:cNvGrpSpPr/>
        <p:nvPr/>
      </p:nvGrpSpPr>
      <p:grpSpPr>
        <a:xfrm>
          <a:off x="0" y="0"/>
          <a:ext cx="0" cy="0"/>
          <a:chOff x="0" y="0"/>
          <a:chExt cx="0" cy="0"/>
        </a:xfrm>
      </p:grpSpPr>
      <p:sp>
        <p:nvSpPr>
          <p:cNvPr id="219" name="Google Shape;219;g1f42e129512_0_121"/>
          <p:cNvSpPr txBox="1">
            <a:spLocks noGrp="1"/>
          </p:cNvSpPr>
          <p:nvPr>
            <p:ph type="title"/>
          </p:nvPr>
        </p:nvSpPr>
        <p:spPr>
          <a:xfrm>
            <a:off x="415600" y="593367"/>
            <a:ext cx="11360700" cy="763500"/>
          </a:xfrm>
          <a:prstGeom prst="rect">
            <a:avLst/>
          </a:prstGeom>
          <a:noFill/>
          <a:ln>
            <a:noFill/>
          </a:ln>
        </p:spPr>
        <p:txBody>
          <a:bodyPr spcFirstLastPara="1" wrap="square" lIns="121900" tIns="121900" rIns="121900" bIns="121900" anchor="t" anchorCtr="0">
            <a:normAutofit/>
          </a:bodyPr>
          <a:lstStyle>
            <a:lvl1pPr marR="0" lvl="0" algn="l" rtl="0">
              <a:lnSpc>
                <a:spcPct val="100000"/>
              </a:lnSpc>
              <a:spcBef>
                <a:spcPts val="0"/>
              </a:spcBef>
              <a:spcAft>
                <a:spcPts val="0"/>
              </a:spcAft>
              <a:buClr>
                <a:schemeClr val="lt1"/>
              </a:buClr>
              <a:buSzPts val="3700"/>
              <a:buFont typeface="Helvetica Neue"/>
              <a:buNone/>
              <a:defRPr sz="3700" b="0" i="0" u="none" strike="noStrike" cap="none">
                <a:solidFill>
                  <a:schemeClr val="lt1"/>
                </a:solidFill>
                <a:latin typeface="Helvetica Neue"/>
                <a:ea typeface="Helvetica Neue"/>
                <a:cs typeface="Helvetica Neue"/>
                <a:sym typeface="Helvetica Neue"/>
              </a:defRPr>
            </a:lvl1pPr>
            <a:lvl2pPr marR="0" lvl="1" algn="l" rtl="0">
              <a:lnSpc>
                <a:spcPct val="100000"/>
              </a:lnSpc>
              <a:spcBef>
                <a:spcPts val="0"/>
              </a:spcBef>
              <a:spcAft>
                <a:spcPts val="0"/>
              </a:spcAft>
              <a:buClr>
                <a:schemeClr val="lt1"/>
              </a:buClr>
              <a:buSzPts val="3700"/>
              <a:buFont typeface="Helvetica Neue"/>
              <a:buNone/>
              <a:defRPr sz="3700" b="0" i="0" u="none" strike="noStrike" cap="none">
                <a:solidFill>
                  <a:schemeClr val="lt1"/>
                </a:solidFill>
                <a:latin typeface="Helvetica Neue"/>
                <a:ea typeface="Helvetica Neue"/>
                <a:cs typeface="Helvetica Neue"/>
                <a:sym typeface="Helvetica Neue"/>
              </a:defRPr>
            </a:lvl2pPr>
            <a:lvl3pPr marR="0" lvl="2" algn="l" rtl="0">
              <a:lnSpc>
                <a:spcPct val="100000"/>
              </a:lnSpc>
              <a:spcBef>
                <a:spcPts val="0"/>
              </a:spcBef>
              <a:spcAft>
                <a:spcPts val="0"/>
              </a:spcAft>
              <a:buClr>
                <a:schemeClr val="lt1"/>
              </a:buClr>
              <a:buSzPts val="3700"/>
              <a:buFont typeface="Helvetica Neue"/>
              <a:buNone/>
              <a:defRPr sz="3700" b="0" i="0" u="none" strike="noStrike" cap="none">
                <a:solidFill>
                  <a:schemeClr val="lt1"/>
                </a:solidFill>
                <a:latin typeface="Helvetica Neue"/>
                <a:ea typeface="Helvetica Neue"/>
                <a:cs typeface="Helvetica Neue"/>
                <a:sym typeface="Helvetica Neue"/>
              </a:defRPr>
            </a:lvl3pPr>
            <a:lvl4pPr marR="0" lvl="3" algn="l" rtl="0">
              <a:lnSpc>
                <a:spcPct val="100000"/>
              </a:lnSpc>
              <a:spcBef>
                <a:spcPts val="0"/>
              </a:spcBef>
              <a:spcAft>
                <a:spcPts val="0"/>
              </a:spcAft>
              <a:buClr>
                <a:schemeClr val="lt1"/>
              </a:buClr>
              <a:buSzPts val="3700"/>
              <a:buFont typeface="Helvetica Neue"/>
              <a:buNone/>
              <a:defRPr sz="3700" b="0" i="0" u="none" strike="noStrike" cap="none">
                <a:solidFill>
                  <a:schemeClr val="lt1"/>
                </a:solidFill>
                <a:latin typeface="Helvetica Neue"/>
                <a:ea typeface="Helvetica Neue"/>
                <a:cs typeface="Helvetica Neue"/>
                <a:sym typeface="Helvetica Neue"/>
              </a:defRPr>
            </a:lvl4pPr>
            <a:lvl5pPr marR="0" lvl="4" algn="l" rtl="0">
              <a:lnSpc>
                <a:spcPct val="100000"/>
              </a:lnSpc>
              <a:spcBef>
                <a:spcPts val="0"/>
              </a:spcBef>
              <a:spcAft>
                <a:spcPts val="0"/>
              </a:spcAft>
              <a:buClr>
                <a:schemeClr val="lt1"/>
              </a:buClr>
              <a:buSzPts val="3700"/>
              <a:buFont typeface="Helvetica Neue"/>
              <a:buNone/>
              <a:defRPr sz="3700" b="0" i="0" u="none" strike="noStrike" cap="none">
                <a:solidFill>
                  <a:schemeClr val="lt1"/>
                </a:solidFill>
                <a:latin typeface="Helvetica Neue"/>
                <a:ea typeface="Helvetica Neue"/>
                <a:cs typeface="Helvetica Neue"/>
                <a:sym typeface="Helvetica Neue"/>
              </a:defRPr>
            </a:lvl5pPr>
            <a:lvl6pPr marR="0" lvl="5" algn="l" rtl="0">
              <a:lnSpc>
                <a:spcPct val="100000"/>
              </a:lnSpc>
              <a:spcBef>
                <a:spcPts val="0"/>
              </a:spcBef>
              <a:spcAft>
                <a:spcPts val="0"/>
              </a:spcAft>
              <a:buClr>
                <a:schemeClr val="lt1"/>
              </a:buClr>
              <a:buSzPts val="3700"/>
              <a:buFont typeface="Helvetica Neue"/>
              <a:buNone/>
              <a:defRPr sz="3700" b="0" i="0" u="none" strike="noStrike" cap="none">
                <a:solidFill>
                  <a:schemeClr val="lt1"/>
                </a:solidFill>
                <a:latin typeface="Helvetica Neue"/>
                <a:ea typeface="Helvetica Neue"/>
                <a:cs typeface="Helvetica Neue"/>
                <a:sym typeface="Helvetica Neue"/>
              </a:defRPr>
            </a:lvl6pPr>
            <a:lvl7pPr marR="0" lvl="6" algn="l" rtl="0">
              <a:lnSpc>
                <a:spcPct val="100000"/>
              </a:lnSpc>
              <a:spcBef>
                <a:spcPts val="0"/>
              </a:spcBef>
              <a:spcAft>
                <a:spcPts val="0"/>
              </a:spcAft>
              <a:buClr>
                <a:schemeClr val="lt1"/>
              </a:buClr>
              <a:buSzPts val="3700"/>
              <a:buFont typeface="Helvetica Neue"/>
              <a:buNone/>
              <a:defRPr sz="3700" b="0" i="0" u="none" strike="noStrike" cap="none">
                <a:solidFill>
                  <a:schemeClr val="lt1"/>
                </a:solidFill>
                <a:latin typeface="Helvetica Neue"/>
                <a:ea typeface="Helvetica Neue"/>
                <a:cs typeface="Helvetica Neue"/>
                <a:sym typeface="Helvetica Neue"/>
              </a:defRPr>
            </a:lvl7pPr>
            <a:lvl8pPr marR="0" lvl="7" algn="l" rtl="0">
              <a:lnSpc>
                <a:spcPct val="100000"/>
              </a:lnSpc>
              <a:spcBef>
                <a:spcPts val="0"/>
              </a:spcBef>
              <a:spcAft>
                <a:spcPts val="0"/>
              </a:spcAft>
              <a:buClr>
                <a:schemeClr val="lt1"/>
              </a:buClr>
              <a:buSzPts val="3700"/>
              <a:buFont typeface="Helvetica Neue"/>
              <a:buNone/>
              <a:defRPr sz="3700" b="0" i="0" u="none" strike="noStrike" cap="none">
                <a:solidFill>
                  <a:schemeClr val="lt1"/>
                </a:solidFill>
                <a:latin typeface="Helvetica Neue"/>
                <a:ea typeface="Helvetica Neue"/>
                <a:cs typeface="Helvetica Neue"/>
                <a:sym typeface="Helvetica Neue"/>
              </a:defRPr>
            </a:lvl8pPr>
            <a:lvl9pPr marR="0" lvl="8" algn="l" rtl="0">
              <a:lnSpc>
                <a:spcPct val="100000"/>
              </a:lnSpc>
              <a:spcBef>
                <a:spcPts val="0"/>
              </a:spcBef>
              <a:spcAft>
                <a:spcPts val="0"/>
              </a:spcAft>
              <a:buClr>
                <a:schemeClr val="lt1"/>
              </a:buClr>
              <a:buSzPts val="3700"/>
              <a:buFont typeface="Helvetica Neue"/>
              <a:buNone/>
              <a:defRPr sz="3700" b="0" i="0" u="none" strike="noStrike" cap="none">
                <a:solidFill>
                  <a:schemeClr val="lt1"/>
                </a:solidFill>
                <a:latin typeface="Helvetica Neue"/>
                <a:ea typeface="Helvetica Neue"/>
                <a:cs typeface="Helvetica Neue"/>
                <a:sym typeface="Helvetica Neue"/>
              </a:defRPr>
            </a:lvl9pPr>
          </a:lstStyle>
          <a:p>
            <a:endParaRPr/>
          </a:p>
        </p:txBody>
      </p:sp>
      <p:sp>
        <p:nvSpPr>
          <p:cNvPr id="220" name="Google Shape;220;g1f42e129512_0_121"/>
          <p:cNvSpPr txBox="1">
            <a:spLocks noGrp="1"/>
          </p:cNvSpPr>
          <p:nvPr>
            <p:ph type="body" idx="1"/>
          </p:nvPr>
        </p:nvSpPr>
        <p:spPr>
          <a:xfrm>
            <a:off x="415600" y="1536633"/>
            <a:ext cx="11360700" cy="4555200"/>
          </a:xfrm>
          <a:prstGeom prst="rect">
            <a:avLst/>
          </a:prstGeom>
          <a:noFill/>
          <a:ln>
            <a:noFill/>
          </a:ln>
        </p:spPr>
        <p:txBody>
          <a:bodyPr spcFirstLastPara="1" wrap="square" lIns="121900" tIns="121900" rIns="121900" bIns="121900" anchor="t" anchorCtr="0">
            <a:normAutofit/>
          </a:bodyPr>
          <a:lstStyle>
            <a:lvl1pPr marL="457200" marR="0" lvl="0" indent="-381000" algn="l" rtl="0">
              <a:lnSpc>
                <a:spcPct val="115000"/>
              </a:lnSpc>
              <a:spcBef>
                <a:spcPts val="0"/>
              </a:spcBef>
              <a:spcAft>
                <a:spcPts val="0"/>
              </a:spcAft>
              <a:buClr>
                <a:schemeClr val="lt1"/>
              </a:buClr>
              <a:buSzPts val="2400"/>
              <a:buFont typeface="Helvetica Neue"/>
              <a:buChar char="●"/>
              <a:defRPr sz="2400" b="0" i="0" u="none" strike="noStrike" cap="none">
                <a:solidFill>
                  <a:schemeClr val="lt1"/>
                </a:solidFill>
                <a:latin typeface="Helvetica Neue"/>
                <a:ea typeface="Helvetica Neue"/>
                <a:cs typeface="Helvetica Neue"/>
                <a:sym typeface="Helvetica Neue"/>
              </a:defRPr>
            </a:lvl1pPr>
            <a:lvl2pPr marL="914400" marR="0" lvl="1" indent="-349250" algn="l" rtl="0">
              <a:lnSpc>
                <a:spcPct val="115000"/>
              </a:lnSpc>
              <a:spcBef>
                <a:spcPts val="0"/>
              </a:spcBef>
              <a:spcAft>
                <a:spcPts val="0"/>
              </a:spcAft>
              <a:buClr>
                <a:schemeClr val="lt1"/>
              </a:buClr>
              <a:buSzPts val="1900"/>
              <a:buFont typeface="Helvetica Neue"/>
              <a:buChar char="○"/>
              <a:defRPr sz="1900" b="0" i="0" u="none" strike="noStrike" cap="none">
                <a:solidFill>
                  <a:schemeClr val="lt1"/>
                </a:solidFill>
                <a:latin typeface="Helvetica Neue"/>
                <a:ea typeface="Helvetica Neue"/>
                <a:cs typeface="Helvetica Neue"/>
                <a:sym typeface="Helvetica Neue"/>
              </a:defRPr>
            </a:lvl2pPr>
            <a:lvl3pPr marL="1371600" marR="0" lvl="2" indent="-349250" algn="l" rtl="0">
              <a:lnSpc>
                <a:spcPct val="115000"/>
              </a:lnSpc>
              <a:spcBef>
                <a:spcPts val="0"/>
              </a:spcBef>
              <a:spcAft>
                <a:spcPts val="0"/>
              </a:spcAft>
              <a:buClr>
                <a:schemeClr val="lt1"/>
              </a:buClr>
              <a:buSzPts val="1900"/>
              <a:buFont typeface="Helvetica Neue"/>
              <a:buChar char="■"/>
              <a:defRPr sz="1900" b="0" i="0" u="none" strike="noStrike" cap="none">
                <a:solidFill>
                  <a:schemeClr val="lt1"/>
                </a:solidFill>
                <a:latin typeface="Helvetica Neue"/>
                <a:ea typeface="Helvetica Neue"/>
                <a:cs typeface="Helvetica Neue"/>
                <a:sym typeface="Helvetica Neue"/>
              </a:defRPr>
            </a:lvl3pPr>
            <a:lvl4pPr marL="1828800" marR="0" lvl="3" indent="-349250" algn="l" rtl="0">
              <a:lnSpc>
                <a:spcPct val="115000"/>
              </a:lnSpc>
              <a:spcBef>
                <a:spcPts val="0"/>
              </a:spcBef>
              <a:spcAft>
                <a:spcPts val="0"/>
              </a:spcAft>
              <a:buClr>
                <a:schemeClr val="lt1"/>
              </a:buClr>
              <a:buSzPts val="1900"/>
              <a:buFont typeface="Helvetica Neue"/>
              <a:buChar char="●"/>
              <a:defRPr sz="1900" b="0" i="0" u="none" strike="noStrike" cap="none">
                <a:solidFill>
                  <a:schemeClr val="lt1"/>
                </a:solidFill>
                <a:latin typeface="Helvetica Neue"/>
                <a:ea typeface="Helvetica Neue"/>
                <a:cs typeface="Helvetica Neue"/>
                <a:sym typeface="Helvetica Neue"/>
              </a:defRPr>
            </a:lvl4pPr>
            <a:lvl5pPr marL="2286000" marR="0" lvl="4" indent="-349250" algn="l" rtl="0">
              <a:lnSpc>
                <a:spcPct val="115000"/>
              </a:lnSpc>
              <a:spcBef>
                <a:spcPts val="0"/>
              </a:spcBef>
              <a:spcAft>
                <a:spcPts val="0"/>
              </a:spcAft>
              <a:buClr>
                <a:schemeClr val="lt1"/>
              </a:buClr>
              <a:buSzPts val="1900"/>
              <a:buFont typeface="Helvetica Neue"/>
              <a:buChar char="○"/>
              <a:defRPr sz="1900" b="0" i="0" u="none" strike="noStrike" cap="none">
                <a:solidFill>
                  <a:schemeClr val="lt1"/>
                </a:solidFill>
                <a:latin typeface="Helvetica Neue"/>
                <a:ea typeface="Helvetica Neue"/>
                <a:cs typeface="Helvetica Neue"/>
                <a:sym typeface="Helvetica Neue"/>
              </a:defRPr>
            </a:lvl5pPr>
            <a:lvl6pPr marL="2743200" marR="0" lvl="5" indent="-349250" algn="l" rtl="0">
              <a:lnSpc>
                <a:spcPct val="115000"/>
              </a:lnSpc>
              <a:spcBef>
                <a:spcPts val="0"/>
              </a:spcBef>
              <a:spcAft>
                <a:spcPts val="0"/>
              </a:spcAft>
              <a:buClr>
                <a:schemeClr val="lt1"/>
              </a:buClr>
              <a:buSzPts val="1900"/>
              <a:buFont typeface="Helvetica Neue"/>
              <a:buChar char="■"/>
              <a:defRPr sz="1900" b="0" i="0" u="none" strike="noStrike" cap="none">
                <a:solidFill>
                  <a:schemeClr val="lt1"/>
                </a:solidFill>
                <a:latin typeface="Helvetica Neue"/>
                <a:ea typeface="Helvetica Neue"/>
                <a:cs typeface="Helvetica Neue"/>
                <a:sym typeface="Helvetica Neue"/>
              </a:defRPr>
            </a:lvl6pPr>
            <a:lvl7pPr marL="3200400" marR="0" lvl="6" indent="-349250" algn="l" rtl="0">
              <a:lnSpc>
                <a:spcPct val="115000"/>
              </a:lnSpc>
              <a:spcBef>
                <a:spcPts val="0"/>
              </a:spcBef>
              <a:spcAft>
                <a:spcPts val="0"/>
              </a:spcAft>
              <a:buClr>
                <a:schemeClr val="lt1"/>
              </a:buClr>
              <a:buSzPts val="1900"/>
              <a:buFont typeface="Helvetica Neue"/>
              <a:buChar char="●"/>
              <a:defRPr sz="1900" b="0" i="0" u="none" strike="noStrike" cap="none">
                <a:solidFill>
                  <a:schemeClr val="lt1"/>
                </a:solidFill>
                <a:latin typeface="Helvetica Neue"/>
                <a:ea typeface="Helvetica Neue"/>
                <a:cs typeface="Helvetica Neue"/>
                <a:sym typeface="Helvetica Neue"/>
              </a:defRPr>
            </a:lvl7pPr>
            <a:lvl8pPr marL="3657600" marR="0" lvl="7" indent="-349250" algn="l" rtl="0">
              <a:lnSpc>
                <a:spcPct val="115000"/>
              </a:lnSpc>
              <a:spcBef>
                <a:spcPts val="0"/>
              </a:spcBef>
              <a:spcAft>
                <a:spcPts val="0"/>
              </a:spcAft>
              <a:buClr>
                <a:schemeClr val="lt1"/>
              </a:buClr>
              <a:buSzPts val="1900"/>
              <a:buFont typeface="Helvetica Neue"/>
              <a:buChar char="○"/>
              <a:defRPr sz="1900" b="0" i="0" u="none" strike="noStrike" cap="none">
                <a:solidFill>
                  <a:schemeClr val="lt1"/>
                </a:solidFill>
                <a:latin typeface="Helvetica Neue"/>
                <a:ea typeface="Helvetica Neue"/>
                <a:cs typeface="Helvetica Neue"/>
                <a:sym typeface="Helvetica Neue"/>
              </a:defRPr>
            </a:lvl8pPr>
            <a:lvl9pPr marL="4114800" marR="0" lvl="8" indent="-349250" algn="l" rtl="0">
              <a:lnSpc>
                <a:spcPct val="115000"/>
              </a:lnSpc>
              <a:spcBef>
                <a:spcPts val="0"/>
              </a:spcBef>
              <a:spcAft>
                <a:spcPts val="0"/>
              </a:spcAft>
              <a:buClr>
                <a:schemeClr val="lt1"/>
              </a:buClr>
              <a:buSzPts val="1900"/>
              <a:buFont typeface="Helvetica Neue"/>
              <a:buChar char="■"/>
              <a:defRPr sz="1900" b="0" i="0" u="none" strike="noStrike" cap="none">
                <a:solidFill>
                  <a:schemeClr val="lt1"/>
                </a:solidFill>
                <a:latin typeface="Helvetica Neue"/>
                <a:ea typeface="Helvetica Neue"/>
                <a:cs typeface="Helvetica Neue"/>
                <a:sym typeface="Helvetica Neue"/>
              </a:defRPr>
            </a:lvl9pPr>
          </a:lstStyle>
          <a:p>
            <a:endParaRPr/>
          </a:p>
        </p:txBody>
      </p:sp>
      <p:sp>
        <p:nvSpPr>
          <p:cNvPr id="221" name="Google Shape;221;g1f42e129512_0_121"/>
          <p:cNvSpPr txBox="1">
            <a:spLocks noGrp="1"/>
          </p:cNvSpPr>
          <p:nvPr>
            <p:ph type="sldNum" idx="12"/>
          </p:nvPr>
        </p:nvSpPr>
        <p:spPr>
          <a:xfrm>
            <a:off x="11296611" y="6217623"/>
            <a:ext cx="731700" cy="524700"/>
          </a:xfrm>
          <a:prstGeom prst="rect">
            <a:avLst/>
          </a:prstGeom>
          <a:noFill/>
          <a:ln>
            <a:noFill/>
          </a:ln>
        </p:spPr>
        <p:txBody>
          <a:bodyPr spcFirstLastPara="1" wrap="square" lIns="121900" tIns="121900" rIns="121900" bIns="121900" anchor="ctr" anchorCtr="0">
            <a:norm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GB"/>
              <a:t>‹#›</a:t>
            </a:fld>
            <a:endParaRPr/>
          </a:p>
        </p:txBody>
      </p:sp>
    </p:spTree>
    <p:extLst>
      <p:ext uri="{BB962C8B-B14F-4D97-AF65-F5344CB8AC3E}">
        <p14:creationId xmlns:p14="http://schemas.microsoft.com/office/powerpoint/2010/main" val="2494470113"/>
      </p:ext>
    </p:extLst>
  </p:cSld>
  <p:clrMap bg1="lt1" tx1="dk1" bg2="dk2" tx2="lt2" accent1="accent1" accent2="accent2" accent3="accent3" accent4="accent4" accent5="accent5" accent6="accent6" hlink="hlink" folHlink="folHlink"/>
  <p:sldLayoutIdLst>
    <p:sldLayoutId id="2147501399" r:id="rId1"/>
    <p:sldLayoutId id="2147501400" r:id="rId2"/>
    <p:sldLayoutId id="2147501401" r:id="rId3"/>
    <p:sldLayoutId id="2147501402" r:id="rId4"/>
    <p:sldLayoutId id="2147501403" r:id="rId5"/>
    <p:sldLayoutId id="2147501404" r:id="rId6"/>
    <p:sldLayoutId id="2147501405" r:id="rId7"/>
    <p:sldLayoutId id="2147501406"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590D551-20D1-672A-71A0-ACDBECFC03D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75BB35F-E873-CF8C-6EC5-3986AD939BD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E604A8-0A21-42A9-3EEA-5D82CDE25A9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2A0BB7A-5C04-5248-8C54-7AE8E45B3643}" type="datetimeFigureOut">
              <a:rPr lang="en-US" smtClean="0"/>
              <a:t>1/8/24</a:t>
            </a:fld>
            <a:endParaRPr lang="en-US"/>
          </a:p>
        </p:txBody>
      </p:sp>
      <p:sp>
        <p:nvSpPr>
          <p:cNvPr id="5" name="Footer Placeholder 4">
            <a:extLst>
              <a:ext uri="{FF2B5EF4-FFF2-40B4-BE49-F238E27FC236}">
                <a16:creationId xmlns:a16="http://schemas.microsoft.com/office/drawing/2014/main" id="{57B306FC-4006-0EA2-7CB0-E7E62F833C6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E82516A0-C3D6-4010-CDB6-BF728DA20A6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1EE766C-FCF8-074E-B58A-E54CC9A08ABB}" type="slidenum">
              <a:rPr lang="en-US" smtClean="0"/>
              <a:t>‹#›</a:t>
            </a:fld>
            <a:endParaRPr lang="en-US"/>
          </a:p>
        </p:txBody>
      </p:sp>
    </p:spTree>
    <p:extLst>
      <p:ext uri="{BB962C8B-B14F-4D97-AF65-F5344CB8AC3E}">
        <p14:creationId xmlns:p14="http://schemas.microsoft.com/office/powerpoint/2010/main" val="1647406078"/>
      </p:ext>
    </p:extLst>
  </p:cSld>
  <p:clrMap bg1="lt1" tx1="dk1" bg2="lt2" tx2="dk2" accent1="accent1" accent2="accent2" accent3="accent3" accent4="accent4" accent5="accent5" accent6="accent6" hlink="hlink" folHlink="folHlink"/>
  <p:sldLayoutIdLst>
    <p:sldLayoutId id="2147501408" r:id="rId1"/>
    <p:sldLayoutId id="2147501409" r:id="rId2"/>
    <p:sldLayoutId id="2147501410" r:id="rId3"/>
    <p:sldLayoutId id="2147501411" r:id="rId4"/>
    <p:sldLayoutId id="2147501412" r:id="rId5"/>
    <p:sldLayoutId id="2147501413" r:id="rId6"/>
    <p:sldLayoutId id="2147501414" r:id="rId7"/>
    <p:sldLayoutId id="2147501415" r:id="rId8"/>
    <p:sldLayoutId id="2147501416" r:id="rId9"/>
    <p:sldLayoutId id="2147501417" r:id="rId10"/>
    <p:sldLayoutId id="2147501418"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0698DB-997B-2610-D89D-BB3F40C765FF}"/>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393BC965-4825-B2CD-2758-200B161B0F31}"/>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36CB57DB-A013-E53F-4391-7E7715E5C736}"/>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BE8029D8-8660-B3E3-49A5-FDF7AB435C31}"/>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B61A61D0-5634-5C3D-3BB1-A8B8CF01E90B}"/>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pitchFamily="2" charset="0"/>
              </a:defRPr>
            </a:lvl1pPr>
          </a:lstStyle>
          <a:p>
            <a:pPr>
              <a:defRPr/>
            </a:pPr>
            <a:fld id="{0CDC0C4E-3D80-A048-9E08-38D075AF525F}" type="slidenum">
              <a:rPr lang="en-US" altLang="en-US"/>
              <a:pPr>
                <a:defRPr/>
              </a:pPr>
              <a:t>‹#›</a:t>
            </a:fld>
            <a:endParaRPr lang="en-US" altLang="en-US"/>
          </a:p>
        </p:txBody>
      </p:sp>
    </p:spTree>
    <p:extLst>
      <p:ext uri="{BB962C8B-B14F-4D97-AF65-F5344CB8AC3E}">
        <p14:creationId xmlns:p14="http://schemas.microsoft.com/office/powerpoint/2010/main" val="2800972388"/>
      </p:ext>
    </p:extLst>
  </p:cSld>
  <p:clrMap bg1="lt1" tx1="dk1" bg2="lt2" tx2="dk2" accent1="accent1" accent2="accent2" accent3="accent3" accent4="accent4" accent5="accent5" accent6="accent6" hlink="hlink" folHlink="folHlink"/>
  <p:sldLayoutIdLst>
    <p:sldLayoutId id="2147501420" r:id="rId1"/>
    <p:sldLayoutId id="2147501421" r:id="rId2"/>
    <p:sldLayoutId id="2147501422" r:id="rId3"/>
    <p:sldLayoutId id="2147501423" r:id="rId4"/>
    <p:sldLayoutId id="2147501424" r:id="rId5"/>
    <p:sldLayoutId id="2147501425" r:id="rId6"/>
    <p:sldLayoutId id="2147501426" r:id="rId7"/>
    <p:sldLayoutId id="2147501427" r:id="rId8"/>
    <p:sldLayoutId id="2147501428" r:id="rId9"/>
    <p:sldLayoutId id="2147501429" r:id="rId10"/>
    <p:sldLayoutId id="214750143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a:extLst>
              <a:ext uri="{FF2B5EF4-FFF2-40B4-BE49-F238E27FC236}">
                <a16:creationId xmlns:a16="http://schemas.microsoft.com/office/drawing/2014/main" id="{27E761BD-96BF-8D1A-F19B-28F4107D4E9F}"/>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0179" name="Rectangle 3">
            <a:extLst>
              <a:ext uri="{FF2B5EF4-FFF2-40B4-BE49-F238E27FC236}">
                <a16:creationId xmlns:a16="http://schemas.microsoft.com/office/drawing/2014/main" id="{70BD95E4-513E-883F-DDA6-931AFCDE21FA}"/>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8DFA9C11-349D-31D5-2694-757EC0AF0DBC}"/>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DF513D87-C5D9-E8D1-C50A-02C787E731B9}"/>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F96B511D-9DDE-0495-EA4F-8D19648DF6BE}"/>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974C9634-2C9F-6C40-989D-47B20CA8C9D7}"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017" r:id="rId1"/>
    <p:sldLayoutId id="2147501018" r:id="rId2"/>
    <p:sldLayoutId id="2147501019" r:id="rId3"/>
    <p:sldLayoutId id="2147501020" r:id="rId4"/>
    <p:sldLayoutId id="2147501021" r:id="rId5"/>
    <p:sldLayoutId id="2147501022" r:id="rId6"/>
    <p:sldLayoutId id="2147501023" r:id="rId7"/>
    <p:sldLayoutId id="2147501024" r:id="rId8"/>
    <p:sldLayoutId id="2147501025" r:id="rId9"/>
    <p:sldLayoutId id="2147501026" r:id="rId10"/>
    <p:sldLayoutId id="214750102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2466" name="Rectangle 2">
            <a:extLst>
              <a:ext uri="{FF2B5EF4-FFF2-40B4-BE49-F238E27FC236}">
                <a16:creationId xmlns:a16="http://schemas.microsoft.com/office/drawing/2014/main" id="{145C14EE-EE30-2E34-82D1-0D9D9AA3D8C4}"/>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2467" name="Rectangle 3">
            <a:extLst>
              <a:ext uri="{FF2B5EF4-FFF2-40B4-BE49-F238E27FC236}">
                <a16:creationId xmlns:a16="http://schemas.microsoft.com/office/drawing/2014/main" id="{D339BC68-15F3-0A69-3239-0447F654E444}"/>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F7D27F1D-8314-42CE-0C6D-A805DB950162}"/>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9A82C7ED-2565-A1BA-618E-F16C0EA6A960}"/>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0169636F-D7DA-FC32-E974-7A1333852FE4}"/>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A42B4C6-8F58-9440-A92D-2532BE404ED7}"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028" r:id="rId1"/>
    <p:sldLayoutId id="2147501029" r:id="rId2"/>
    <p:sldLayoutId id="2147501030" r:id="rId3"/>
    <p:sldLayoutId id="2147501031" r:id="rId4"/>
    <p:sldLayoutId id="2147501032" r:id="rId5"/>
    <p:sldLayoutId id="2147501033" r:id="rId6"/>
    <p:sldLayoutId id="2147501034" r:id="rId7"/>
    <p:sldLayoutId id="2147501035" r:id="rId8"/>
    <p:sldLayoutId id="2147501036" r:id="rId9"/>
    <p:sldLayoutId id="2147501037" r:id="rId10"/>
    <p:sldLayoutId id="214750103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E8B7"/>
        </a:solidFill>
        <a:effectLst/>
      </p:bgPr>
    </p:bg>
    <p:spTree>
      <p:nvGrpSpPr>
        <p:cNvPr id="1" name=""/>
        <p:cNvGrpSpPr/>
        <p:nvPr/>
      </p:nvGrpSpPr>
      <p:grpSpPr>
        <a:xfrm>
          <a:off x="0" y="0"/>
          <a:ext cx="0" cy="0"/>
          <a:chOff x="0" y="0"/>
          <a:chExt cx="0" cy="0"/>
        </a:xfrm>
      </p:grpSpPr>
      <p:sp>
        <p:nvSpPr>
          <p:cNvPr id="74754" name="Rectangle 2">
            <a:extLst>
              <a:ext uri="{FF2B5EF4-FFF2-40B4-BE49-F238E27FC236}">
                <a16:creationId xmlns:a16="http://schemas.microsoft.com/office/drawing/2014/main" id="{674459D9-BFE3-1F59-3D02-025ED2E5C043}"/>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4755" name="Rectangle 3">
            <a:extLst>
              <a:ext uri="{FF2B5EF4-FFF2-40B4-BE49-F238E27FC236}">
                <a16:creationId xmlns:a16="http://schemas.microsoft.com/office/drawing/2014/main" id="{574CE929-7489-E1BB-8BF4-40BA719C3262}"/>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E5AAC4B8-E871-3070-6251-64EB689E6EC8}"/>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pitchFamily="-110"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54814732-7112-F325-9E9F-27FE736F6D3A}"/>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pitchFamily="-110"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67A118C0-3510-834E-1AA9-B449A2CC91E7}"/>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F6CD1420-B1C7-6446-85C2-10E2086BA892}"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039" r:id="rId1"/>
    <p:sldLayoutId id="2147501040" r:id="rId2"/>
    <p:sldLayoutId id="2147501041" r:id="rId3"/>
    <p:sldLayoutId id="2147501042" r:id="rId4"/>
    <p:sldLayoutId id="2147501043" r:id="rId5"/>
    <p:sldLayoutId id="2147501044" r:id="rId6"/>
    <p:sldLayoutId id="2147501045" r:id="rId7"/>
    <p:sldLayoutId id="2147501046" r:id="rId8"/>
    <p:sldLayoutId id="2147501047" r:id="rId9"/>
    <p:sldLayoutId id="2147501048" r:id="rId10"/>
    <p:sldLayoutId id="214750104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latin typeface="Times"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Times"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Times"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Times"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pitchFamily="-110" charset="0"/>
        </a:defRPr>
      </a:lvl6pPr>
      <a:lvl7pPr marL="914400" algn="ctr" rtl="0" fontAlgn="base">
        <a:spcBef>
          <a:spcPct val="0"/>
        </a:spcBef>
        <a:spcAft>
          <a:spcPct val="0"/>
        </a:spcAft>
        <a:defRPr sz="4400">
          <a:solidFill>
            <a:schemeClr val="tx2"/>
          </a:solidFill>
          <a:latin typeface="Times" pitchFamily="-110" charset="0"/>
        </a:defRPr>
      </a:lvl7pPr>
      <a:lvl8pPr marL="1371600" algn="ctr" rtl="0" fontAlgn="base">
        <a:spcBef>
          <a:spcPct val="0"/>
        </a:spcBef>
        <a:spcAft>
          <a:spcPct val="0"/>
        </a:spcAft>
        <a:defRPr sz="4400">
          <a:solidFill>
            <a:schemeClr val="tx2"/>
          </a:solidFill>
          <a:latin typeface="Times" pitchFamily="-110" charset="0"/>
        </a:defRPr>
      </a:lvl8pPr>
      <a:lvl9pPr marL="1828800" algn="ctr" rtl="0" fontAlgn="base">
        <a:spcBef>
          <a:spcPct val="0"/>
        </a:spcBef>
        <a:spcAft>
          <a:spcPct val="0"/>
        </a:spcAft>
        <a:defRPr sz="4400">
          <a:solidFill>
            <a:schemeClr val="tx2"/>
          </a:solidFill>
          <a:latin typeface="Times"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0" charset="-128"/>
          <a:cs typeface="ＭＳ Ｐゴシック" pitchFamily="-110"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7042" name="Title Placeholder 1">
            <a:extLst>
              <a:ext uri="{FF2B5EF4-FFF2-40B4-BE49-F238E27FC236}">
                <a16:creationId xmlns:a16="http://schemas.microsoft.com/office/drawing/2014/main" id="{98585355-7333-5FC3-7F1A-9F7796F33342}"/>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87043" name="Text Placeholder 2">
            <a:extLst>
              <a:ext uri="{FF2B5EF4-FFF2-40B4-BE49-F238E27FC236}">
                <a16:creationId xmlns:a16="http://schemas.microsoft.com/office/drawing/2014/main" id="{617226D2-B342-0025-A144-2C26260344ED}"/>
              </a:ext>
            </a:extLst>
          </p:cNvPr>
          <p:cNvSpPr>
            <a:spLocks noGrp="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3CCD5BF-06BD-DDAF-6919-242FD18E6407}"/>
              </a:ext>
            </a:extLst>
          </p:cNvPr>
          <p:cNvSpPr>
            <a:spLocks noGrp="1"/>
          </p:cNvSpPr>
          <p:nvPr>
            <p:ph type="dt" sz="half" idx="2"/>
          </p:nvPr>
        </p:nvSpPr>
        <p:spPr>
          <a:xfrm>
            <a:off x="609600" y="6356350"/>
            <a:ext cx="2844800" cy="365125"/>
          </a:xfrm>
          <a:prstGeom prst="rect">
            <a:avLst/>
          </a:prstGeom>
        </p:spPr>
        <p:txBody>
          <a:bodyPr vert="horz" wrap="square" lIns="91440" tIns="45720" rIns="91440" bIns="45720" numCol="1" anchor="ctr" anchorCtr="0" compatLnSpc="1">
            <a:prstTxWarp prst="textNoShape">
              <a:avLst/>
            </a:prstTxWarp>
          </a:bodyPr>
          <a:lstStyle>
            <a:lvl1pPr defTabSz="457200" eaLnBrk="1" hangingPunct="1">
              <a:defRPr sz="1200">
                <a:solidFill>
                  <a:srgbClr val="898989"/>
                </a:solidFill>
                <a:latin typeface="Calibri" panose="020F0502020204030204" pitchFamily="34" charset="0"/>
              </a:defRPr>
            </a:lvl1pPr>
          </a:lstStyle>
          <a:p>
            <a:pPr>
              <a:defRPr/>
            </a:pPr>
            <a:fld id="{415A0764-AE4B-9949-91D5-5EA5DDD4DD09}" type="datetimeFigureOut">
              <a:rPr lang="en-US" altLang="en-US"/>
              <a:pPr>
                <a:defRPr/>
              </a:pPr>
              <a:t>1/8/24</a:t>
            </a:fld>
            <a:endParaRPr lang="en-US" altLang="en-US"/>
          </a:p>
        </p:txBody>
      </p:sp>
      <p:sp>
        <p:nvSpPr>
          <p:cNvPr id="5" name="Footer Placeholder 4">
            <a:extLst>
              <a:ext uri="{FF2B5EF4-FFF2-40B4-BE49-F238E27FC236}">
                <a16:creationId xmlns:a16="http://schemas.microsoft.com/office/drawing/2014/main" id="{F17EA61D-E00C-1DD4-0559-C09CB9905EC2}"/>
              </a:ext>
            </a:extLst>
          </p:cNvPr>
          <p:cNvSpPr>
            <a:spLocks noGrp="1"/>
          </p:cNvSpPr>
          <p:nvPr>
            <p:ph type="ftr" sz="quarter" idx="3"/>
          </p:nvPr>
        </p:nvSpPr>
        <p:spPr>
          <a:xfrm>
            <a:off x="4165600" y="6356350"/>
            <a:ext cx="3860800" cy="365125"/>
          </a:xfrm>
          <a:prstGeom prst="rect">
            <a:avLst/>
          </a:prstGeom>
        </p:spPr>
        <p:txBody>
          <a:bodyPr vert="horz" lIns="91440" tIns="45720" rIns="91440" bIns="45720" rtlCol="0" anchor="ctr"/>
          <a:lstStyle>
            <a:lvl1pPr algn="ctr" defTabSz="457200"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6D7F60E6-611D-955E-B74C-98CF2CDA7E23}"/>
              </a:ext>
            </a:extLst>
          </p:cNvPr>
          <p:cNvSpPr>
            <a:spLocks noGrp="1"/>
          </p:cNvSpPr>
          <p:nvPr>
            <p:ph type="sldNum" sz="quarter" idx="4"/>
          </p:nvPr>
        </p:nvSpPr>
        <p:spPr>
          <a:xfrm>
            <a:off x="8737600" y="6356350"/>
            <a:ext cx="2844800" cy="365125"/>
          </a:xfrm>
          <a:prstGeom prst="rect">
            <a:avLst/>
          </a:prstGeom>
        </p:spPr>
        <p:txBody>
          <a:bodyPr vert="horz" wrap="square" lIns="91440" tIns="45720" rIns="91440" bIns="45720" numCol="1" anchor="ctr" anchorCtr="0" compatLnSpc="1">
            <a:prstTxWarp prst="textNoShape">
              <a:avLst/>
            </a:prstTxWarp>
          </a:bodyPr>
          <a:lstStyle>
            <a:lvl1pPr algn="r" defTabSz="457200" eaLnBrk="1" hangingPunct="1">
              <a:defRPr sz="1200">
                <a:solidFill>
                  <a:srgbClr val="898989"/>
                </a:solidFill>
                <a:latin typeface="Calibri" panose="020F0502020204030204" pitchFamily="34" charset="0"/>
              </a:defRPr>
            </a:lvl1pPr>
          </a:lstStyle>
          <a:p>
            <a:pPr>
              <a:defRPr/>
            </a:pPr>
            <a:fld id="{13B72583-F455-1948-9D8D-41A5F73B2C1B}"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276" r:id="rId1"/>
    <p:sldLayoutId id="2147501277" r:id="rId2"/>
    <p:sldLayoutId id="2147501278" r:id="rId3"/>
    <p:sldLayoutId id="2147501279" r:id="rId4"/>
    <p:sldLayoutId id="2147501280" r:id="rId5"/>
    <p:sldLayoutId id="2147501281" r:id="rId6"/>
    <p:sldLayoutId id="2147501282" r:id="rId7"/>
    <p:sldLayoutId id="2147501283" r:id="rId8"/>
    <p:sldLayoutId id="2147501284" r:id="rId9"/>
    <p:sldLayoutId id="2147501285" r:id="rId10"/>
    <p:sldLayoutId id="2147501286"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a:extLst>
              <a:ext uri="{FF2B5EF4-FFF2-40B4-BE49-F238E27FC236}">
                <a16:creationId xmlns:a16="http://schemas.microsoft.com/office/drawing/2014/main" id="{BC1C581B-3157-F779-89EB-59EC2E670D61}"/>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99331" name="Rectangle 3">
            <a:extLst>
              <a:ext uri="{FF2B5EF4-FFF2-40B4-BE49-F238E27FC236}">
                <a16:creationId xmlns:a16="http://schemas.microsoft.com/office/drawing/2014/main" id="{817310D1-BB88-D066-F36A-A117E7581665}"/>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A644267E-31D0-8693-92A3-A5C1C19409BB}"/>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9B598563-2AC7-3778-9DE9-F256D711E8D3}"/>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C51A1C2D-00E5-2C85-7447-E9A1DC5B7BC8}"/>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A3E75608-A2C1-874A-A729-CE07C2156D54}"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050" r:id="rId1"/>
    <p:sldLayoutId id="2147501051" r:id="rId2"/>
    <p:sldLayoutId id="2147501052" r:id="rId3"/>
    <p:sldLayoutId id="2147501053" r:id="rId4"/>
    <p:sldLayoutId id="2147501054" r:id="rId5"/>
    <p:sldLayoutId id="2147501055" r:id="rId6"/>
    <p:sldLayoutId id="2147501056" r:id="rId7"/>
    <p:sldLayoutId id="2147501057" r:id="rId8"/>
    <p:sldLayoutId id="2147501058" r:id="rId9"/>
    <p:sldLayoutId id="2147501059" r:id="rId10"/>
    <p:sldLayoutId id="2147501060" r:id="rId11"/>
    <p:sldLayoutId id="2147501061"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930" name="Rectangle 2">
            <a:extLst>
              <a:ext uri="{FF2B5EF4-FFF2-40B4-BE49-F238E27FC236}">
                <a16:creationId xmlns:a16="http://schemas.microsoft.com/office/drawing/2014/main" id="{D439BEDC-B051-88B9-14A3-D97FAFE77820}"/>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24931" name="Rectangle 3">
            <a:extLst>
              <a:ext uri="{FF2B5EF4-FFF2-40B4-BE49-F238E27FC236}">
                <a16:creationId xmlns:a16="http://schemas.microsoft.com/office/drawing/2014/main" id="{C5ED3E4F-CC01-B980-E1D8-FD42B5387F2A}"/>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1116038-BA9D-59AE-B817-0F9E48AAEF61}"/>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85C9C9C3-826C-3799-C768-744078B75F20}"/>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CAC7A395-E00A-6E34-FD50-F3F0AF57C3BE}"/>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ABC97FD-6374-8040-8407-4B62EBDC77FE}"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072" r:id="rId1"/>
    <p:sldLayoutId id="2147501073" r:id="rId2"/>
    <p:sldLayoutId id="2147501074" r:id="rId3"/>
    <p:sldLayoutId id="2147501075" r:id="rId4"/>
    <p:sldLayoutId id="2147501076" r:id="rId5"/>
    <p:sldLayoutId id="2147501077" r:id="rId6"/>
    <p:sldLayoutId id="2147501078" r:id="rId7"/>
    <p:sldLayoutId id="2147501079" r:id="rId8"/>
    <p:sldLayoutId id="2147501080" r:id="rId9"/>
    <p:sldLayoutId id="2147501081" r:id="rId10"/>
    <p:sldLayoutId id="2147501082" r:id="rId11"/>
    <p:sldLayoutId id="2147501083"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a:extLst>
              <a:ext uri="{FF2B5EF4-FFF2-40B4-BE49-F238E27FC236}">
                <a16:creationId xmlns:a16="http://schemas.microsoft.com/office/drawing/2014/main" id="{06D69680-68FB-DF18-846D-6EB65C24F1E7}"/>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3">
            <a:extLst>
              <a:ext uri="{FF2B5EF4-FFF2-40B4-BE49-F238E27FC236}">
                <a16:creationId xmlns:a16="http://schemas.microsoft.com/office/drawing/2014/main" id="{5679F336-BF15-45E3-3255-BD6B81D2941E}"/>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AA5A533-4D17-551E-460C-A7AF84D77448}"/>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125D70B8-A7DA-972F-6D5C-62DCA9A24D8B}"/>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AD44AC2A-282A-F441-A8D7-11FE44EA6293}"/>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BA7F6B24-F750-E345-9A33-C80B3AC58101}"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501084" r:id="rId1"/>
    <p:sldLayoutId id="2147501085" r:id="rId2"/>
    <p:sldLayoutId id="2147501086" r:id="rId3"/>
    <p:sldLayoutId id="2147501087" r:id="rId4"/>
    <p:sldLayoutId id="2147501088" r:id="rId5"/>
    <p:sldLayoutId id="2147501089" r:id="rId6"/>
    <p:sldLayoutId id="2147501090" r:id="rId7"/>
    <p:sldLayoutId id="2147501091" r:id="rId8"/>
    <p:sldLayoutId id="2147501092" r:id="rId9"/>
    <p:sldLayoutId id="2147501093" r:id="rId10"/>
    <p:sldLayoutId id="2147501094" r:id="rId11"/>
    <p:sldLayoutId id="2147501095"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2" charset="0"/>
        </a:defRPr>
      </a:lvl6pPr>
      <a:lvl7pPr marL="914400" algn="ctr" rtl="0" fontAlgn="base">
        <a:spcBef>
          <a:spcPct val="0"/>
        </a:spcBef>
        <a:spcAft>
          <a:spcPct val="0"/>
        </a:spcAft>
        <a:defRPr sz="4400">
          <a:solidFill>
            <a:schemeClr val="tx2"/>
          </a:solidFill>
          <a:latin typeface="Times" pitchFamily="-112" charset="0"/>
        </a:defRPr>
      </a:lvl7pPr>
      <a:lvl8pPr marL="1371600" algn="ctr" rtl="0" fontAlgn="base">
        <a:spcBef>
          <a:spcPct val="0"/>
        </a:spcBef>
        <a:spcAft>
          <a:spcPct val="0"/>
        </a:spcAft>
        <a:defRPr sz="4400">
          <a:solidFill>
            <a:schemeClr val="tx2"/>
          </a:solidFill>
          <a:latin typeface="Times" pitchFamily="-112" charset="0"/>
        </a:defRPr>
      </a:lvl8pPr>
      <a:lvl9pPr marL="1828800" algn="ctr" rtl="0" fontAlgn="base">
        <a:spcBef>
          <a:spcPct val="0"/>
        </a:spcBef>
        <a:spcAft>
          <a:spcPct val="0"/>
        </a:spcAft>
        <a:defRPr sz="4400">
          <a:solidFill>
            <a:schemeClr val="tx2"/>
          </a:solidFill>
          <a:latin typeface="Times"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97.xml"/></Relationships>
</file>

<file path=ppt/slides/_rels/slide1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97.xml"/></Relationships>
</file>

<file path=ppt/slides/_rels/slide1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232.xml"/></Relationships>
</file>

<file path=ppt/slides/_rels/slide1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232.xml"/></Relationships>
</file>

<file path=ppt/slides/_rels/slide1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2.xml"/><Relationship Id="rId1" Type="http://schemas.openxmlformats.org/officeDocument/2006/relationships/slideLayout" Target="../slideLayouts/slideLayout242.xml"/></Relationships>
</file>

<file path=ppt/slides/_rels/slide15.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notesSlide" Target="../notesSlides/notesSlide13.xml"/><Relationship Id="rId1" Type="http://schemas.openxmlformats.org/officeDocument/2006/relationships/slideLayout" Target="../slideLayouts/slideLayout143.xml"/><Relationship Id="rId5" Type="http://schemas.openxmlformats.org/officeDocument/2006/relationships/image" Target="../media/image27.jpeg"/><Relationship Id="rId4" Type="http://schemas.openxmlformats.org/officeDocument/2006/relationships/image" Target="../media/image26.png"/></Relationships>
</file>

<file path=ppt/slides/_rels/slide1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4.xml"/><Relationship Id="rId1" Type="http://schemas.openxmlformats.org/officeDocument/2006/relationships/slideLayout" Target="../slideLayouts/slideLayout18.xml"/><Relationship Id="rId5" Type="http://schemas.openxmlformats.org/officeDocument/2006/relationships/image" Target="../media/image30.jpeg"/><Relationship Id="rId4" Type="http://schemas.openxmlformats.org/officeDocument/2006/relationships/image" Target="../media/image29.jpeg"/></Relationships>
</file>

<file path=ppt/slides/_rels/slide17.xml.rels><?xml version="1.0" encoding="UTF-8" standalone="yes"?>
<Relationships xmlns="http://schemas.openxmlformats.org/package/2006/relationships"><Relationship Id="rId8" Type="http://schemas.openxmlformats.org/officeDocument/2006/relationships/image" Target="../media/image36.jpeg"/><Relationship Id="rId3" Type="http://schemas.openxmlformats.org/officeDocument/2006/relationships/image" Target="../media/image31.jpeg"/><Relationship Id="rId7" Type="http://schemas.openxmlformats.org/officeDocument/2006/relationships/image" Target="../media/image35.jpeg"/><Relationship Id="rId2" Type="http://schemas.openxmlformats.org/officeDocument/2006/relationships/notesSlide" Target="../notesSlides/notesSlide15.xml"/><Relationship Id="rId1" Type="http://schemas.openxmlformats.org/officeDocument/2006/relationships/slideLayout" Target="../slideLayouts/slideLayout154.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jpeg"/></Relationships>
</file>

<file path=ppt/slides/_rels/slide18.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47.png"/><Relationship Id="rId3" Type="http://schemas.openxmlformats.org/officeDocument/2006/relationships/image" Target="../media/image37.png"/><Relationship Id="rId7" Type="http://schemas.openxmlformats.org/officeDocument/2006/relationships/image" Target="../media/image41.png"/><Relationship Id="rId12" Type="http://schemas.openxmlformats.org/officeDocument/2006/relationships/image" Target="../media/image46.png"/><Relationship Id="rId2" Type="http://schemas.openxmlformats.org/officeDocument/2006/relationships/notesSlide" Target="../notesSlides/notesSlide16.xml"/><Relationship Id="rId1" Type="http://schemas.openxmlformats.org/officeDocument/2006/relationships/slideLayout" Target="../slideLayouts/slideLayout165.xml"/><Relationship Id="rId6" Type="http://schemas.openxmlformats.org/officeDocument/2006/relationships/image" Target="../media/image40.png"/><Relationship Id="rId11" Type="http://schemas.openxmlformats.org/officeDocument/2006/relationships/image" Target="../media/image45.png"/><Relationship Id="rId5" Type="http://schemas.openxmlformats.org/officeDocument/2006/relationships/image" Target="../media/image39.png"/><Relationship Id="rId15" Type="http://schemas.openxmlformats.org/officeDocument/2006/relationships/image" Target="../media/image49.png"/><Relationship Id="rId10" Type="http://schemas.openxmlformats.org/officeDocument/2006/relationships/image" Target="../media/image44.png"/><Relationship Id="rId4" Type="http://schemas.openxmlformats.org/officeDocument/2006/relationships/image" Target="../media/image38.png"/><Relationship Id="rId9" Type="http://schemas.openxmlformats.org/officeDocument/2006/relationships/image" Target="../media/image43.png"/><Relationship Id="rId14" Type="http://schemas.openxmlformats.org/officeDocument/2006/relationships/image" Target="../media/image48.png"/></Relationships>
</file>

<file path=ppt/slides/_rels/slide19.xml.rels><?xml version="1.0" encoding="UTF-8" standalone="yes"?>
<Relationships xmlns="http://schemas.openxmlformats.org/package/2006/relationships"><Relationship Id="rId3" Type="http://schemas.openxmlformats.org/officeDocument/2006/relationships/image" Target="../media/image51.jpeg"/><Relationship Id="rId7" Type="http://schemas.openxmlformats.org/officeDocument/2006/relationships/image" Target="../media/image55.jpeg"/><Relationship Id="rId2" Type="http://schemas.openxmlformats.org/officeDocument/2006/relationships/image" Target="../media/image50.jpeg"/><Relationship Id="rId1" Type="http://schemas.openxmlformats.org/officeDocument/2006/relationships/slideLayout" Target="../slideLayouts/slideLayout198.xml"/><Relationship Id="rId6" Type="http://schemas.openxmlformats.org/officeDocument/2006/relationships/image" Target="../media/image54.jpeg"/><Relationship Id="rId5" Type="http://schemas.openxmlformats.org/officeDocument/2006/relationships/image" Target="../media/image53.jpeg"/><Relationship Id="rId4" Type="http://schemas.openxmlformats.org/officeDocument/2006/relationships/image" Target="../media/image52.jpeg"/></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251.xml"/></Relationships>
</file>

<file path=ppt/slides/_rels/slide20.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198.xml"/></Relationships>
</file>

<file path=ppt/slides/_rels/slide21.xml.rels><?xml version="1.0" encoding="UTF-8" standalone="yes"?>
<Relationships xmlns="http://schemas.openxmlformats.org/package/2006/relationships"><Relationship Id="rId8" Type="http://schemas.openxmlformats.org/officeDocument/2006/relationships/image" Target="../media/image62.emf"/><Relationship Id="rId3" Type="http://schemas.openxmlformats.org/officeDocument/2006/relationships/image" Target="../media/image57.png"/><Relationship Id="rId7" Type="http://schemas.openxmlformats.org/officeDocument/2006/relationships/image" Target="../media/image61.png"/><Relationship Id="rId2" Type="http://schemas.openxmlformats.org/officeDocument/2006/relationships/image" Target="../media/image27.jpeg"/><Relationship Id="rId1" Type="http://schemas.openxmlformats.org/officeDocument/2006/relationships/slideLayout" Target="../slideLayouts/slideLayout143.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22.xml.rels><?xml version="1.0" encoding="UTF-8" standalone="yes"?>
<Relationships xmlns="http://schemas.openxmlformats.org/package/2006/relationships"><Relationship Id="rId8" Type="http://schemas.openxmlformats.org/officeDocument/2006/relationships/image" Target="../media/image68.jpeg"/><Relationship Id="rId3" Type="http://schemas.openxmlformats.org/officeDocument/2006/relationships/image" Target="../media/image63.png"/><Relationship Id="rId7" Type="http://schemas.openxmlformats.org/officeDocument/2006/relationships/image" Target="../media/image67.jpeg"/><Relationship Id="rId2" Type="http://schemas.openxmlformats.org/officeDocument/2006/relationships/notesSlide" Target="../notesSlides/notesSlide17.xml"/><Relationship Id="rId1" Type="http://schemas.openxmlformats.org/officeDocument/2006/relationships/slideLayout" Target="../slideLayouts/slideLayout29.xml"/><Relationship Id="rId6" Type="http://schemas.openxmlformats.org/officeDocument/2006/relationships/image" Target="../media/image66.jpeg"/><Relationship Id="rId5" Type="http://schemas.openxmlformats.org/officeDocument/2006/relationships/image" Target="../media/image65.png"/><Relationship Id="rId4" Type="http://schemas.openxmlformats.org/officeDocument/2006/relationships/image" Target="../media/image64.png"/></Relationships>
</file>

<file path=ppt/slides/_rels/slide2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8.xml"/><Relationship Id="rId1" Type="http://schemas.openxmlformats.org/officeDocument/2006/relationships/slideLayout" Target="../slideLayouts/slideLayout40.xml"/></Relationships>
</file>

<file path=ppt/slides/_rels/slide24.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71.jpeg"/></Relationships>
</file>

<file path=ppt/slides/_rels/slide2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1.xml"/><Relationship Id="rId1" Type="http://schemas.openxmlformats.org/officeDocument/2006/relationships/slideLayout" Target="../slideLayouts/slideLayout97.xml"/></Relationships>
</file>

<file path=ppt/slides/_rels/slide2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22.xml"/><Relationship Id="rId1" Type="http://schemas.openxmlformats.org/officeDocument/2006/relationships/slideLayout" Target="../slideLayouts/slideLayout132.xml"/><Relationship Id="rId6" Type="http://schemas.openxmlformats.org/officeDocument/2006/relationships/image" Target="../media/image76.png"/><Relationship Id="rId5" Type="http://schemas.openxmlformats.org/officeDocument/2006/relationships/image" Target="../media/image75.png"/><Relationship Id="rId4" Type="http://schemas.openxmlformats.org/officeDocument/2006/relationships/image" Target="../media/image74.png"/></Relationships>
</file>

<file path=ppt/slides/_rels/slide28.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76.png"/><Relationship Id="rId2" Type="http://schemas.openxmlformats.org/officeDocument/2006/relationships/notesSlide" Target="../notesSlides/notesSlide23.xml"/><Relationship Id="rId1" Type="http://schemas.openxmlformats.org/officeDocument/2006/relationships/slideLayout" Target="../slideLayouts/slideLayout132.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5.png"/></Relationships>
</file>

<file path=ppt/slides/_rels/slide29.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80.png"/><Relationship Id="rId7" Type="http://schemas.openxmlformats.org/officeDocument/2006/relationships/image" Target="../media/image84.png"/><Relationship Id="rId2" Type="http://schemas.openxmlformats.org/officeDocument/2006/relationships/image" Target="../media/image79.png"/><Relationship Id="rId1" Type="http://schemas.openxmlformats.org/officeDocument/2006/relationships/slideLayout" Target="../slideLayouts/slideLayout216.xml"/><Relationship Id="rId6" Type="http://schemas.openxmlformats.org/officeDocument/2006/relationships/image" Target="../media/image83.png"/><Relationship Id="rId5" Type="http://schemas.openxmlformats.org/officeDocument/2006/relationships/image" Target="../media/image82.png"/><Relationship Id="rId4" Type="http://schemas.openxmlformats.org/officeDocument/2006/relationships/image" Target="../media/image81.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43.xml"/><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4.xml"/><Relationship Id="rId1" Type="http://schemas.openxmlformats.org/officeDocument/2006/relationships/slideLayout" Target="../slideLayouts/slideLayout109.xml"/></Relationships>
</file>

<file path=ppt/slides/_rels/slide31.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25.xml"/><Relationship Id="rId1" Type="http://schemas.openxmlformats.org/officeDocument/2006/relationships/slideLayout" Target="../slideLayouts/slideLayout115.xml"/></Relationships>
</file>

<file path=ppt/slides/_rels/slide32.xml.rels><?xml version="1.0" encoding="UTF-8" standalone="yes"?>
<Relationships xmlns="http://schemas.openxmlformats.org/package/2006/relationships"><Relationship Id="rId8" Type="http://schemas.openxmlformats.org/officeDocument/2006/relationships/image" Target="../media/image93.jpeg"/><Relationship Id="rId3" Type="http://schemas.openxmlformats.org/officeDocument/2006/relationships/image" Target="../media/image88.jpeg"/><Relationship Id="rId7" Type="http://schemas.openxmlformats.org/officeDocument/2006/relationships/image" Target="../media/image92.png"/><Relationship Id="rId2" Type="http://schemas.openxmlformats.org/officeDocument/2006/relationships/notesSlide" Target="../notesSlides/notesSlide26.xml"/><Relationship Id="rId1" Type="http://schemas.openxmlformats.org/officeDocument/2006/relationships/slideLayout" Target="../slideLayouts/slideLayout203.xml"/><Relationship Id="rId6" Type="http://schemas.openxmlformats.org/officeDocument/2006/relationships/image" Target="../media/image91.png"/><Relationship Id="rId5" Type="http://schemas.openxmlformats.org/officeDocument/2006/relationships/image" Target="../media/image90.gif"/><Relationship Id="rId10" Type="http://schemas.openxmlformats.org/officeDocument/2006/relationships/image" Target="../media/image95.gif"/><Relationship Id="rId4" Type="http://schemas.openxmlformats.org/officeDocument/2006/relationships/image" Target="../media/image89.png"/><Relationship Id="rId9" Type="http://schemas.openxmlformats.org/officeDocument/2006/relationships/image" Target="../media/image94.jpeg"/></Relationships>
</file>

<file path=ppt/slides/_rels/slide33.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96.png"/><Relationship Id="rId7" Type="http://schemas.openxmlformats.org/officeDocument/2006/relationships/image" Target="../media/image100.png"/><Relationship Id="rId2" Type="http://schemas.openxmlformats.org/officeDocument/2006/relationships/notesSlide" Target="../notesSlides/notesSlide27.xml"/><Relationship Id="rId1" Type="http://schemas.openxmlformats.org/officeDocument/2006/relationships/slideLayout" Target="../slideLayouts/slideLayout203.xml"/><Relationship Id="rId6" Type="http://schemas.openxmlformats.org/officeDocument/2006/relationships/image" Target="../media/image99.png"/><Relationship Id="rId5" Type="http://schemas.openxmlformats.org/officeDocument/2006/relationships/image" Target="../media/image98.png"/><Relationship Id="rId4" Type="http://schemas.openxmlformats.org/officeDocument/2006/relationships/image" Target="../media/image97.png"/><Relationship Id="rId9" Type="http://schemas.openxmlformats.org/officeDocument/2006/relationships/image" Target="../media/image102.jpeg"/></Relationships>
</file>

<file path=ppt/slides/_rels/slide34.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28.xml"/><Relationship Id="rId1" Type="http://schemas.openxmlformats.org/officeDocument/2006/relationships/slideLayout" Target="../slideLayouts/slideLayout243.xml"/><Relationship Id="rId4" Type="http://schemas.openxmlformats.org/officeDocument/2006/relationships/chart" Target="../charts/chart1.xml"/></Relationships>
</file>

<file path=ppt/slides/_rels/slide3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9.xml"/><Relationship Id="rId1" Type="http://schemas.openxmlformats.org/officeDocument/2006/relationships/slideLayout" Target="../slideLayouts/slideLayout97.xml"/></Relationships>
</file>

<file path=ppt/slides/_rels/slide3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30.xml"/><Relationship Id="rId1" Type="http://schemas.openxmlformats.org/officeDocument/2006/relationships/slideLayout" Target="../slideLayouts/slideLayout143.xml"/><Relationship Id="rId4" Type="http://schemas.openxmlformats.org/officeDocument/2006/relationships/image" Target="../media/image105.png"/></Relationships>
</file>

<file path=ppt/slides/_rels/slide3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31.xml"/><Relationship Id="rId1" Type="http://schemas.openxmlformats.org/officeDocument/2006/relationships/slideLayout" Target="../slideLayouts/slideLayout268.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107.png"/></Relationships>
</file>

<file path=ppt/slides/_rels/slide3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32.xml"/><Relationship Id="rId1" Type="http://schemas.openxmlformats.org/officeDocument/2006/relationships/slideLayout" Target="../slideLayouts/slideLayout187.xml"/></Relationships>
</file>

<file path=ppt/slides/_rels/slide3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3.xml"/><Relationship Id="rId1" Type="http://schemas.openxmlformats.org/officeDocument/2006/relationships/slideLayout" Target="../slideLayouts/slideLayout97.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251.xml"/></Relationships>
</file>

<file path=ppt/slides/_rels/slide4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34.xml"/><Relationship Id="rId1" Type="http://schemas.openxmlformats.org/officeDocument/2006/relationships/slideLayout" Target="../slideLayouts/slideLayout85.xml"/><Relationship Id="rId4" Type="http://schemas.openxmlformats.org/officeDocument/2006/relationships/image" Target="../media/image111.jpg"/></Relationships>
</file>

<file path=ppt/slides/_rels/slide41.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35.xml"/><Relationship Id="rId1" Type="http://schemas.openxmlformats.org/officeDocument/2006/relationships/slideLayout" Target="../slideLayouts/slideLayout97.xml"/></Relationships>
</file>

<file path=ppt/slides/_rels/slide42.xml.rels><?xml version="1.0" encoding="UTF-8" standalone="yes"?>
<Relationships xmlns="http://schemas.openxmlformats.org/package/2006/relationships"><Relationship Id="rId8" Type="http://schemas.openxmlformats.org/officeDocument/2006/relationships/image" Target="../media/image117.jpeg"/><Relationship Id="rId3" Type="http://schemas.openxmlformats.org/officeDocument/2006/relationships/image" Target="../media/image112.png"/><Relationship Id="rId7" Type="http://schemas.openxmlformats.org/officeDocument/2006/relationships/image" Target="../media/image116.jpeg"/><Relationship Id="rId2" Type="http://schemas.openxmlformats.org/officeDocument/2006/relationships/notesSlide" Target="../notesSlides/notesSlide36.xml"/><Relationship Id="rId1" Type="http://schemas.openxmlformats.org/officeDocument/2006/relationships/slideLayout" Target="../slideLayouts/slideLayout220.xml"/><Relationship Id="rId6" Type="http://schemas.openxmlformats.org/officeDocument/2006/relationships/image" Target="../media/image115.jpeg"/><Relationship Id="rId5" Type="http://schemas.openxmlformats.org/officeDocument/2006/relationships/image" Target="../media/image114.tiff"/><Relationship Id="rId10" Type="http://schemas.openxmlformats.org/officeDocument/2006/relationships/image" Target="../media/image119.png"/><Relationship Id="rId4" Type="http://schemas.openxmlformats.org/officeDocument/2006/relationships/image" Target="../media/image113.jpeg"/><Relationship Id="rId9" Type="http://schemas.openxmlformats.org/officeDocument/2006/relationships/image" Target="../media/image118.jpeg"/></Relationships>
</file>

<file path=ppt/slides/_rels/slide4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7.xml"/><Relationship Id="rId1" Type="http://schemas.openxmlformats.org/officeDocument/2006/relationships/slideLayout" Target="../slideLayouts/slideLayout9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97.xml"/></Relationships>
</file>

<file path=ppt/slides/_rels/slide4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9.xml"/><Relationship Id="rId1" Type="http://schemas.openxmlformats.org/officeDocument/2006/relationships/slideLayout" Target="../slideLayouts/slideLayout251.xml"/></Relationships>
</file>

<file path=ppt/slides/_rels/slide4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40.xml"/><Relationship Id="rId1" Type="http://schemas.openxmlformats.org/officeDocument/2006/relationships/slideLayout" Target="../slideLayouts/slideLayout56.xml"/><Relationship Id="rId4" Type="http://schemas.openxmlformats.org/officeDocument/2006/relationships/image" Target="../media/image121.png"/></Relationships>
</file>

<file path=ppt/slides/_rels/slide47.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73.xml"/></Relationships>
</file>

<file path=ppt/slides/_rels/slide48.xml.rels><?xml version="1.0" encoding="UTF-8" standalone="yes"?>
<Relationships xmlns="http://schemas.openxmlformats.org/package/2006/relationships"><Relationship Id="rId3" Type="http://schemas.openxmlformats.org/officeDocument/2006/relationships/image" Target="../media/image123.emf"/><Relationship Id="rId2" Type="http://schemas.openxmlformats.org/officeDocument/2006/relationships/notesSlide" Target="../notesSlides/notesSlide41.xml"/><Relationship Id="rId1" Type="http://schemas.openxmlformats.org/officeDocument/2006/relationships/slideLayout" Target="../slideLayouts/slideLayout176.xml"/></Relationships>
</file>

<file path=ppt/slides/_rels/slide4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5.xml"/><Relationship Id="rId1" Type="http://schemas.openxmlformats.org/officeDocument/2006/relationships/slideLayout" Target="../slideLayouts/slideLayout143.xml"/><Relationship Id="rId5" Type="http://schemas.openxmlformats.org/officeDocument/2006/relationships/image" Target="../media/image12.png"/><Relationship Id="rId4" Type="http://schemas.openxmlformats.org/officeDocument/2006/relationships/image" Target="../media/image11.jpeg"/></Relationships>
</file>

<file path=ppt/slides/_rels/slide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6.xml"/><Relationship Id="rId1" Type="http://schemas.openxmlformats.org/officeDocument/2006/relationships/slideLayout" Target="../slideLayouts/slideLayout143.xml"/><Relationship Id="rId5" Type="http://schemas.openxmlformats.org/officeDocument/2006/relationships/image" Target="../media/image15.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51.xml"/><Relationship Id="rId4" Type="http://schemas.openxmlformats.org/officeDocument/2006/relationships/image" Target="../media/image17.png"/></Relationships>
</file>

<file path=ppt/slides/_rels/slide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xml"/><Relationship Id="rId1" Type="http://schemas.openxmlformats.org/officeDocument/2006/relationships/slideLayout" Target="../slideLayouts/slideLayout143.xml"/><Relationship Id="rId5" Type="http://schemas.openxmlformats.org/officeDocument/2006/relationships/image" Target="../media/image20.jpeg"/><Relationship Id="rId4" Type="http://schemas.openxmlformats.org/officeDocument/2006/relationships/image" Target="../media/image19.png"/></Relationships>
</file>

<file path=ppt/slides/_rels/slide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9.xml"/><Relationship Id="rId1" Type="http://schemas.openxmlformats.org/officeDocument/2006/relationships/slideLayout" Target="../slideLayouts/slideLayout143.xml"/><Relationship Id="rId4" Type="http://schemas.openxmlformats.org/officeDocument/2006/relationships/image" Target="../media/image21.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387" name="Rectangle 3">
            <a:extLst>
              <a:ext uri="{FF2B5EF4-FFF2-40B4-BE49-F238E27FC236}">
                <a16:creationId xmlns:a16="http://schemas.microsoft.com/office/drawing/2014/main" id="{DC28E9CB-09EA-3F83-F730-70F7AB460445}"/>
              </a:ext>
            </a:extLst>
          </p:cNvPr>
          <p:cNvSpPr>
            <a:spLocks noChangeArrowheads="1"/>
          </p:cNvSpPr>
          <p:nvPr/>
        </p:nvSpPr>
        <p:spPr bwMode="auto">
          <a:xfrm>
            <a:off x="1118235" y="80010"/>
            <a:ext cx="9955529" cy="1908215"/>
          </a:xfrm>
          <a:prstGeom prst="rect">
            <a:avLst/>
          </a:prstGeom>
          <a:noFill/>
          <a:ln w="9525">
            <a:solidFill>
              <a:schemeClr val="bg1"/>
            </a:solidFill>
            <a:miter lim="800000"/>
            <a:headEnd/>
            <a:tailEnd/>
          </a:ln>
        </p:spPr>
        <p:txBody>
          <a:bodyPr wrap="square">
            <a:spAutoFit/>
          </a:bodyPr>
          <a:lstStyle/>
          <a:p>
            <a:pPr algn="ctr">
              <a:defRPr/>
            </a:pPr>
            <a:r>
              <a:rPr lang="en-US" sz="2800" b="1" dirty="0">
                <a:solidFill>
                  <a:schemeClr val="bg1"/>
                </a:solidFill>
                <a:latin typeface="Times" charset="0"/>
                <a:ea typeface="ＭＳ Ｐゴシック" charset="0"/>
                <a:cs typeface="ＭＳ Ｐゴシック" charset="0"/>
              </a:rPr>
              <a:t> Reducing the Uncertainty in Climate Predictions:</a:t>
            </a:r>
          </a:p>
          <a:p>
            <a:pPr algn="ctr">
              <a:defRPr/>
            </a:pPr>
            <a:r>
              <a:rPr lang="en-US" b="1" dirty="0">
                <a:solidFill>
                  <a:schemeClr val="bg1"/>
                </a:solidFill>
                <a:effectLst/>
                <a:latin typeface="Times" pitchFamily="2" charset="0"/>
                <a:ea typeface="Times New Roman" panose="02020603050405020304" pitchFamily="18" charset="0"/>
                <a:cs typeface="Times New Roman" panose="02020603050405020304" pitchFamily="18" charset="0"/>
              </a:rPr>
              <a:t>Steps Toward Realizing the Potential of NASA’s Earth Observing System, </a:t>
            </a:r>
          </a:p>
          <a:p>
            <a:pPr algn="ctr">
              <a:defRPr/>
            </a:pPr>
            <a:r>
              <a:rPr lang="en-US" b="1" dirty="0">
                <a:solidFill>
                  <a:schemeClr val="bg1"/>
                </a:solidFill>
                <a:effectLst/>
                <a:latin typeface="Times" pitchFamily="2" charset="0"/>
                <a:ea typeface="Times New Roman" panose="02020603050405020304" pitchFamily="18" charset="0"/>
                <a:cs typeface="Times New Roman" panose="02020603050405020304" pitchFamily="18" charset="0"/>
              </a:rPr>
              <a:t>and Reducing Aerosol-Related Climate-Forcing Uncertainty</a:t>
            </a:r>
            <a:r>
              <a:rPr lang="en-US" dirty="0">
                <a:solidFill>
                  <a:schemeClr val="bg1"/>
                </a:solidFill>
                <a:effectLst/>
              </a:rPr>
              <a:t> </a:t>
            </a:r>
            <a:endParaRPr lang="en-US" b="1" i="1" dirty="0">
              <a:solidFill>
                <a:schemeClr val="bg1"/>
              </a:solidFill>
              <a:effectLst>
                <a:outerShdw blurRad="38100" dist="38100" dir="2700000" algn="tl">
                  <a:srgbClr val="000000"/>
                </a:outerShdw>
              </a:effectLst>
              <a:latin typeface="Times" charset="0"/>
              <a:ea typeface="ＭＳ Ｐゴシック" charset="0"/>
              <a:cs typeface="ＭＳ Ｐゴシック" charset="0"/>
            </a:endParaRPr>
          </a:p>
          <a:p>
            <a:pPr algn="ctr">
              <a:defRPr/>
            </a:pPr>
            <a:r>
              <a:rPr lang="en-US" b="1" i="1" dirty="0">
                <a:solidFill>
                  <a:srgbClr val="FF0000"/>
                </a:solidFill>
                <a:effectLst>
                  <a:outerShdw blurRad="38100" dist="38100" dir="2700000" algn="tl">
                    <a:srgbClr val="000000"/>
                  </a:outerShdw>
                </a:effectLst>
                <a:latin typeface="Times" charset="0"/>
                <a:ea typeface="ＭＳ Ｐゴシック" charset="0"/>
                <a:cs typeface="ＭＳ Ｐゴシック" charset="0"/>
              </a:rPr>
              <a:t>Ralph Kahn</a:t>
            </a:r>
            <a:r>
              <a:rPr lang="en-US" b="1" i="1" dirty="0">
                <a:solidFill>
                  <a:srgbClr val="FF0000"/>
                </a:solidFill>
                <a:latin typeface="Times" charset="0"/>
                <a:ea typeface="ＭＳ Ｐゴシック" charset="0"/>
                <a:cs typeface="ＭＳ Ｐゴシック" charset="0"/>
              </a:rPr>
              <a:t> </a:t>
            </a:r>
          </a:p>
          <a:p>
            <a:pPr algn="ctr">
              <a:defRPr/>
            </a:pPr>
            <a:r>
              <a:rPr lang="en-US" sz="1800" b="1" dirty="0">
                <a:solidFill>
                  <a:schemeClr val="bg1"/>
                </a:solidFill>
                <a:latin typeface="Times" charset="0"/>
                <a:ea typeface="ＭＳ Ｐゴシック" charset="0"/>
                <a:cs typeface="ＭＳ Ｐゴシック" charset="0"/>
              </a:rPr>
              <a:t>NASA Goddard Space Flight Center</a:t>
            </a:r>
            <a:endParaRPr lang="en-US" sz="1800" dirty="0">
              <a:solidFill>
                <a:schemeClr val="bg1"/>
              </a:solidFill>
              <a:latin typeface="Times" charset="0"/>
              <a:ea typeface="ＭＳ Ｐゴシック" charset="0"/>
              <a:cs typeface="ＭＳ Ｐゴシック" charset="0"/>
            </a:endParaRPr>
          </a:p>
        </p:txBody>
      </p:sp>
      <p:pic>
        <p:nvPicPr>
          <p:cNvPr id="434180" name="Picture 5" descr="A picture containing drawing, clock&#10;&#10;Description automatically generated">
            <a:extLst>
              <a:ext uri="{FF2B5EF4-FFF2-40B4-BE49-F238E27FC236}">
                <a16:creationId xmlns:a16="http://schemas.microsoft.com/office/drawing/2014/main" id="{A513FA28-E0BF-77E0-3E92-A476D71FEF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173" y="5947727"/>
            <a:ext cx="10080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4181" name="Picture 6">
            <a:extLst>
              <a:ext uri="{FF2B5EF4-FFF2-40B4-BE49-F238E27FC236}">
                <a16:creationId xmlns:a16="http://schemas.microsoft.com/office/drawing/2014/main" id="{96210B9D-DEB0-B698-52CA-21747F18B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80795" y="6213603"/>
            <a:ext cx="1785938"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8B1B4061-7C43-EED1-1519-80D11A55FE47}"/>
              </a:ext>
            </a:extLst>
          </p:cNvPr>
          <p:cNvPicPr>
            <a:picLocks noChangeAspect="1"/>
          </p:cNvPicPr>
          <p:nvPr/>
        </p:nvPicPr>
        <p:blipFill>
          <a:blip r:embed="rId5"/>
          <a:stretch>
            <a:fillRect/>
          </a:stretch>
        </p:blipFill>
        <p:spPr>
          <a:xfrm>
            <a:off x="3299865" y="2196910"/>
            <a:ext cx="5592267" cy="4435793"/>
          </a:xfrm>
          <a:prstGeom prst="rect">
            <a:avLst/>
          </a:prstGeom>
        </p:spPr>
      </p:pic>
    </p:spTree>
    <p:extLst>
      <p:ext uri="{BB962C8B-B14F-4D97-AF65-F5344CB8AC3E}">
        <p14:creationId xmlns:p14="http://schemas.microsoft.com/office/powerpoint/2010/main" val="297832981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B4695F8-BB24-72CE-DF54-3B20F29586C7}"/>
              </a:ext>
            </a:extLst>
          </p:cNvPr>
          <p:cNvGrpSpPr/>
          <p:nvPr/>
        </p:nvGrpSpPr>
        <p:grpSpPr>
          <a:xfrm>
            <a:off x="2270124" y="449688"/>
            <a:ext cx="7651752" cy="5771303"/>
            <a:chOff x="2270124" y="207642"/>
            <a:chExt cx="7651752" cy="5771303"/>
          </a:xfrm>
        </p:grpSpPr>
        <p:pic>
          <p:nvPicPr>
            <p:cNvPr id="14338" name="Picture 3">
              <a:extLst>
                <a:ext uri="{FF2B5EF4-FFF2-40B4-BE49-F238E27FC236}">
                  <a16:creationId xmlns:a16="http://schemas.microsoft.com/office/drawing/2014/main" id="{DF1912C5-BFCB-FFCF-3F41-3EC56F524E5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054"/>
            <a:stretch/>
          </p:blipFill>
          <p:spPr bwMode="auto">
            <a:xfrm>
              <a:off x="2270126" y="207642"/>
              <a:ext cx="7651750" cy="5771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50">
              <a:extLst>
                <a:ext uri="{FF2B5EF4-FFF2-40B4-BE49-F238E27FC236}">
                  <a16:creationId xmlns:a16="http://schemas.microsoft.com/office/drawing/2014/main" id="{A4DCC27D-A3ED-BDB6-A72A-E7A5B44BE71D}"/>
                </a:ext>
              </a:extLst>
            </p:cNvPr>
            <p:cNvSpPr txBox="1">
              <a:spLocks noChangeArrowheads="1"/>
            </p:cNvSpPr>
            <p:nvPr/>
          </p:nvSpPr>
          <p:spPr bwMode="auto">
            <a:xfrm>
              <a:off x="2270124" y="5671168"/>
              <a:ext cx="2483555" cy="307777"/>
            </a:xfrm>
            <a:prstGeom prst="rect">
              <a:avLst/>
            </a:prstGeom>
            <a:noFill/>
            <a:ln>
              <a:noFill/>
            </a:ln>
          </p:spPr>
          <p:txBody>
            <a:bodyPr wrap="square">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Kahn et al., Rev. </a:t>
              </a:r>
              <a:r>
                <a:rPr kumimoji="0" lang="en-US" altLang="en-US" sz="1400" b="0" i="1" u="none" strike="noStrike" kern="1200" cap="none" spc="0" normalizeH="0" baseline="0" noProof="0" dirty="0" err="1">
                  <a:ln>
                    <a:noFill/>
                  </a:ln>
                  <a:solidFill>
                    <a:srgbClr val="FFFFFF"/>
                  </a:solidFill>
                  <a:effectLst/>
                  <a:uLnTx/>
                  <a:uFillTx/>
                  <a:latin typeface="Times" pitchFamily="2" charset="0"/>
                  <a:ea typeface="ＭＳ Ｐゴシック" panose="020B0600070205080204" pitchFamily="34" charset="-128"/>
                  <a:cs typeface="+mn-cs"/>
                </a:rPr>
                <a:t>Geophys</a:t>
              </a: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a:t>
              </a:r>
              <a:r>
                <a:rPr lang="en-US" altLang="en-US" sz="1400" i="1" dirty="0">
                  <a:solidFill>
                    <a:srgbClr val="FFFFFF"/>
                  </a:solidFill>
                </a:rPr>
                <a:t>2023</a:t>
              </a:r>
              <a:endPar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endParaRPr>
            </a:p>
          </p:txBody>
        </p:sp>
      </p:grpSp>
      <p:sp>
        <p:nvSpPr>
          <p:cNvPr id="4" name="TextBox 1">
            <a:extLst>
              <a:ext uri="{FF2B5EF4-FFF2-40B4-BE49-F238E27FC236}">
                <a16:creationId xmlns:a16="http://schemas.microsoft.com/office/drawing/2014/main" id="{E15F11F6-11F5-F07A-6020-77556870A971}"/>
              </a:ext>
            </a:extLst>
          </p:cNvPr>
          <p:cNvSpPr txBox="1">
            <a:spLocks noChangeArrowheads="1"/>
          </p:cNvSpPr>
          <p:nvPr/>
        </p:nvSpPr>
        <p:spPr bwMode="auto">
          <a:xfrm>
            <a:off x="668338" y="6375718"/>
            <a:ext cx="10855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Highlights the essential &amp; unique role of each community in completing the aerosol forcing picture…</a:t>
            </a:r>
          </a:p>
        </p:txBody>
      </p:sp>
      <p:sp>
        <p:nvSpPr>
          <p:cNvPr id="3" name="Rectangle 2">
            <a:extLst>
              <a:ext uri="{FF2B5EF4-FFF2-40B4-BE49-F238E27FC236}">
                <a16:creationId xmlns:a16="http://schemas.microsoft.com/office/drawing/2014/main" id="{A00DF974-1BD2-3C8A-9499-07E6A31D21EE}"/>
              </a:ext>
            </a:extLst>
          </p:cNvPr>
          <p:cNvSpPr/>
          <p:nvPr/>
        </p:nvSpPr>
        <p:spPr bwMode="auto">
          <a:xfrm>
            <a:off x="3941764" y="140167"/>
            <a:ext cx="4308475" cy="615950"/>
          </a:xfrm>
          <a:prstGeom prst="rect">
            <a:avLst/>
          </a:prstGeom>
          <a:noFill/>
          <a:ln>
            <a:noFill/>
          </a:ln>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400" b="1" i="1" u="none" strike="noStrike" kern="1200" cap="none" spc="0" normalizeH="0" baseline="0" noProof="0" dirty="0">
                <a:ln>
                  <a:noFill/>
                </a:ln>
                <a:solidFill>
                  <a:srgbClr val="FF0000"/>
                </a:solidFill>
                <a:effectLst>
                  <a:outerShdw blurRad="38100" dist="38100" dir="2700000" algn="tl">
                    <a:srgbClr val="000000"/>
                  </a:outerShdw>
                </a:effectLst>
                <a:uLnTx/>
                <a:uFillTx/>
                <a:latin typeface="Times-Roman" pitchFamily="2" charset="0"/>
                <a:ea typeface="ＭＳ Ｐゴシック" panose="020B0600070205080204" pitchFamily="34" charset="-128"/>
                <a:cs typeface="+mn-cs"/>
              </a:rPr>
              <a:t>The Three-Way Street</a:t>
            </a:r>
            <a:endParaRPr kumimoji="0" lang="en-US" altLang="en-US" sz="3400" b="1" i="0" u="none" strike="noStrike" kern="1200" cap="none" spc="0" normalizeH="0" baseline="0" noProof="0" dirty="0">
              <a:ln>
                <a:noFill/>
              </a:ln>
              <a:solidFill>
                <a:srgbClr val="000000"/>
              </a:solidFill>
              <a:effectLst/>
              <a:uLnTx/>
              <a:uFillTx/>
              <a:latin typeface="Times-Roman" pitchFamily="2" charset="0"/>
              <a:ea typeface="ＭＳ Ｐゴシック" panose="020B0600070205080204" pitchFamily="34" charset="-128"/>
              <a:cs typeface="+mn-cs"/>
            </a:endParaRPr>
          </a:p>
        </p:txBody>
      </p:sp>
    </p:spTree>
    <p:extLst>
      <p:ext uri="{BB962C8B-B14F-4D97-AF65-F5344CB8AC3E}">
        <p14:creationId xmlns:p14="http://schemas.microsoft.com/office/powerpoint/2010/main" val="123417774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B4695F8-BB24-72CE-DF54-3B20F29586C7}"/>
              </a:ext>
            </a:extLst>
          </p:cNvPr>
          <p:cNvGrpSpPr/>
          <p:nvPr/>
        </p:nvGrpSpPr>
        <p:grpSpPr>
          <a:xfrm>
            <a:off x="2270124" y="543817"/>
            <a:ext cx="7651752" cy="5771303"/>
            <a:chOff x="2270124" y="207642"/>
            <a:chExt cx="7651752" cy="5771303"/>
          </a:xfrm>
        </p:grpSpPr>
        <p:pic>
          <p:nvPicPr>
            <p:cNvPr id="14338" name="Picture 3">
              <a:extLst>
                <a:ext uri="{FF2B5EF4-FFF2-40B4-BE49-F238E27FC236}">
                  <a16:creationId xmlns:a16="http://schemas.microsoft.com/office/drawing/2014/main" id="{DF1912C5-BFCB-FFCF-3F41-3EC56F524E5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054"/>
            <a:stretch/>
          </p:blipFill>
          <p:spPr bwMode="auto">
            <a:xfrm>
              <a:off x="2270126" y="207642"/>
              <a:ext cx="7651750" cy="5771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50">
              <a:extLst>
                <a:ext uri="{FF2B5EF4-FFF2-40B4-BE49-F238E27FC236}">
                  <a16:creationId xmlns:a16="http://schemas.microsoft.com/office/drawing/2014/main" id="{A4DCC27D-A3ED-BDB6-A72A-E7A5B44BE71D}"/>
                </a:ext>
              </a:extLst>
            </p:cNvPr>
            <p:cNvSpPr txBox="1">
              <a:spLocks noChangeArrowheads="1"/>
            </p:cNvSpPr>
            <p:nvPr/>
          </p:nvSpPr>
          <p:spPr bwMode="auto">
            <a:xfrm>
              <a:off x="2270124" y="5671168"/>
              <a:ext cx="2483555" cy="307777"/>
            </a:xfrm>
            <a:prstGeom prst="rect">
              <a:avLst/>
            </a:prstGeom>
            <a:noFill/>
            <a:ln>
              <a:noFill/>
            </a:ln>
          </p:spPr>
          <p:txBody>
            <a:bodyPr wrap="square">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Kahn et al., Rev. </a:t>
              </a:r>
              <a:r>
                <a:rPr kumimoji="0" lang="en-US" altLang="en-US" sz="1400" b="0" i="1" u="none" strike="noStrike" kern="1200" cap="none" spc="0" normalizeH="0" baseline="0" noProof="0" dirty="0" err="1">
                  <a:ln>
                    <a:noFill/>
                  </a:ln>
                  <a:solidFill>
                    <a:srgbClr val="FFFFFF"/>
                  </a:solidFill>
                  <a:effectLst/>
                  <a:uLnTx/>
                  <a:uFillTx/>
                  <a:latin typeface="Times" pitchFamily="2" charset="0"/>
                  <a:ea typeface="ＭＳ Ｐゴシック" panose="020B0600070205080204" pitchFamily="34" charset="-128"/>
                  <a:cs typeface="+mn-cs"/>
                </a:rPr>
                <a:t>Geophys</a:t>
              </a: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a:t>
              </a:r>
              <a:r>
                <a:rPr lang="en-US" altLang="en-US" sz="1400" i="1" dirty="0">
                  <a:solidFill>
                    <a:srgbClr val="FFFFFF"/>
                  </a:solidFill>
                </a:rPr>
                <a:t>2023</a:t>
              </a:r>
              <a:endPar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endParaRPr>
            </a:p>
          </p:txBody>
        </p:sp>
      </p:grpSp>
      <p:sp>
        <p:nvSpPr>
          <p:cNvPr id="3" name="Rectangle 2">
            <a:extLst>
              <a:ext uri="{FF2B5EF4-FFF2-40B4-BE49-F238E27FC236}">
                <a16:creationId xmlns:a16="http://schemas.microsoft.com/office/drawing/2014/main" id="{A00DF974-1BD2-3C8A-9499-07E6A31D21EE}"/>
              </a:ext>
            </a:extLst>
          </p:cNvPr>
          <p:cNvSpPr/>
          <p:nvPr/>
        </p:nvSpPr>
        <p:spPr bwMode="auto">
          <a:xfrm>
            <a:off x="3941764" y="153614"/>
            <a:ext cx="4308475" cy="615950"/>
          </a:xfrm>
          <a:prstGeom prst="rect">
            <a:avLst/>
          </a:prstGeom>
          <a:noFill/>
          <a:ln>
            <a:noFill/>
          </a:ln>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400" b="1" i="1" u="none" strike="noStrike" kern="1200" cap="none" spc="0" normalizeH="0" baseline="0" noProof="0" dirty="0">
                <a:ln>
                  <a:noFill/>
                </a:ln>
                <a:solidFill>
                  <a:srgbClr val="FF0000"/>
                </a:solidFill>
                <a:effectLst>
                  <a:outerShdw blurRad="38100" dist="38100" dir="2700000" algn="tl">
                    <a:srgbClr val="000000"/>
                  </a:outerShdw>
                </a:effectLst>
                <a:uLnTx/>
                <a:uFillTx/>
                <a:latin typeface="Times-Roman" pitchFamily="2" charset="0"/>
                <a:ea typeface="ＭＳ Ｐゴシック" panose="020B0600070205080204" pitchFamily="34" charset="-128"/>
                <a:cs typeface="+mn-cs"/>
              </a:rPr>
              <a:t>The Three-Way Street</a:t>
            </a:r>
            <a:endParaRPr kumimoji="0" lang="en-US" altLang="en-US" sz="3400" b="1" i="0" u="none" strike="noStrike" kern="1200" cap="none" spc="0" normalizeH="0" baseline="0" noProof="0" dirty="0">
              <a:ln>
                <a:noFill/>
              </a:ln>
              <a:solidFill>
                <a:srgbClr val="000000"/>
              </a:solidFill>
              <a:effectLst/>
              <a:uLnTx/>
              <a:uFillTx/>
              <a:latin typeface="Times-Roman" pitchFamily="2" charset="0"/>
              <a:ea typeface="ＭＳ Ｐゴシック" panose="020B0600070205080204" pitchFamily="34" charset="-128"/>
              <a:cs typeface="+mn-cs"/>
            </a:endParaRPr>
          </a:p>
        </p:txBody>
      </p:sp>
      <p:sp>
        <p:nvSpPr>
          <p:cNvPr id="6" name="TextBox 50">
            <a:extLst>
              <a:ext uri="{FF2B5EF4-FFF2-40B4-BE49-F238E27FC236}">
                <a16:creationId xmlns:a16="http://schemas.microsoft.com/office/drawing/2014/main" id="{5DAD48C6-6939-663E-4435-07A21AB1598C}"/>
              </a:ext>
            </a:extLst>
          </p:cNvPr>
          <p:cNvSpPr txBox="1">
            <a:spLocks noChangeArrowheads="1"/>
          </p:cNvSpPr>
          <p:nvPr/>
        </p:nvSpPr>
        <p:spPr bwMode="auto">
          <a:xfrm>
            <a:off x="9790861" y="2016673"/>
            <a:ext cx="2483555" cy="3539430"/>
          </a:xfrm>
          <a:prstGeom prst="rect">
            <a:avLst/>
          </a:prstGeom>
          <a:noFill/>
          <a:ln>
            <a:noFill/>
          </a:ln>
        </p:spPr>
        <p:txBody>
          <a:bodyPr wrap="square">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Ralph Kahn </a:t>
            </a: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a:solidFill>
                  <a:srgbClr val="FFFFFF"/>
                </a:solidFill>
              </a:rPr>
              <a:t>Elisabeth Andrews</a:t>
            </a: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a:solidFill>
                  <a:srgbClr val="FFFFFF"/>
                </a:solidFill>
              </a:rPr>
              <a:t>Charles Brock</a:t>
            </a: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a:solidFill>
                  <a:srgbClr val="FFFFFF"/>
                </a:solidFill>
              </a:rPr>
              <a:t>Mian Chin</a:t>
            </a: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a:solidFill>
                  <a:srgbClr val="FFFFFF"/>
                </a:solidFill>
              </a:rPr>
              <a:t>Graham Feingold</a:t>
            </a: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err="1">
                <a:solidFill>
                  <a:srgbClr val="FFFFFF"/>
                </a:solidFill>
              </a:rPr>
              <a:t>Anderw</a:t>
            </a:r>
            <a:r>
              <a:rPr lang="en-US" altLang="en-US" sz="1400" i="1" dirty="0">
                <a:solidFill>
                  <a:srgbClr val="FFFFFF"/>
                </a:solidFill>
              </a:rPr>
              <a:t> </a:t>
            </a:r>
            <a:r>
              <a:rPr lang="en-US" altLang="en-US" sz="1400" i="1" dirty="0" err="1">
                <a:solidFill>
                  <a:srgbClr val="FFFFFF"/>
                </a:solidFill>
              </a:rPr>
              <a:t>Gettelman</a:t>
            </a:r>
            <a:endParaRPr lang="en-US" altLang="en-US" sz="1400" i="1" dirty="0">
              <a:solidFill>
                <a:srgbClr val="FFFFFF"/>
              </a:solidFill>
            </a:endParaRP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a:solidFill>
                  <a:srgbClr val="FFFFFF"/>
                </a:solidFill>
              </a:rPr>
              <a:t>Robert Levy</a:t>
            </a: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a:solidFill>
                  <a:srgbClr val="FFFFFF"/>
                </a:solidFill>
              </a:rPr>
              <a:t>Daniel Murphy</a:t>
            </a: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err="1">
                <a:solidFill>
                  <a:srgbClr val="FFFFFF"/>
                </a:solidFill>
              </a:rPr>
              <a:t>Astanasios</a:t>
            </a:r>
            <a:r>
              <a:rPr lang="en-US" altLang="en-US" sz="1400" i="1" dirty="0">
                <a:solidFill>
                  <a:srgbClr val="FFFFFF"/>
                </a:solidFill>
              </a:rPr>
              <a:t> </a:t>
            </a:r>
            <a:r>
              <a:rPr lang="en-US" altLang="en-US" sz="1400" i="1" dirty="0" err="1">
                <a:solidFill>
                  <a:srgbClr val="FFFFFF"/>
                </a:solidFill>
              </a:rPr>
              <a:t>Nenes</a:t>
            </a:r>
            <a:endParaRPr lang="en-US" altLang="en-US" sz="1400" i="1" dirty="0">
              <a:solidFill>
                <a:srgbClr val="FFFFFF"/>
              </a:solidFill>
            </a:endParaRP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a:solidFill>
                  <a:srgbClr val="FFFFFF"/>
                </a:solidFill>
              </a:rPr>
              <a:t>Jeffrey Pierce</a:t>
            </a: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a:solidFill>
                  <a:srgbClr val="FFFFFF"/>
                </a:solidFill>
              </a:rPr>
              <a:t>Thomas Popp</a:t>
            </a: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a:solidFill>
                  <a:srgbClr val="FFFFFF"/>
                </a:solidFill>
              </a:rPr>
              <a:t>Jens </a:t>
            </a:r>
            <a:r>
              <a:rPr lang="en-US" altLang="en-US" sz="1400" i="1" dirty="0" err="1">
                <a:solidFill>
                  <a:srgbClr val="FFFFFF"/>
                </a:solidFill>
              </a:rPr>
              <a:t>Redemann</a:t>
            </a:r>
            <a:endParaRPr lang="en-US" altLang="en-US" sz="1400" i="1" dirty="0">
              <a:solidFill>
                <a:srgbClr val="FFFFFF"/>
              </a:solidFill>
            </a:endParaRP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err="1">
                <a:solidFill>
                  <a:srgbClr val="FFFFFF"/>
                </a:solidFill>
              </a:rPr>
              <a:t>Anderw</a:t>
            </a:r>
            <a:r>
              <a:rPr lang="en-US" altLang="en-US" sz="1400" i="1" dirty="0">
                <a:solidFill>
                  <a:srgbClr val="FFFFFF"/>
                </a:solidFill>
              </a:rPr>
              <a:t> Sayer</a:t>
            </a: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err="1">
                <a:solidFill>
                  <a:srgbClr val="FFFFFF"/>
                </a:solidFill>
              </a:rPr>
              <a:t>Arlindo</a:t>
            </a:r>
            <a:r>
              <a:rPr lang="en-US" altLang="en-US" sz="1400" i="1" dirty="0">
                <a:solidFill>
                  <a:srgbClr val="FFFFFF"/>
                </a:solidFill>
              </a:rPr>
              <a:t> da Silva</a:t>
            </a: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a:solidFill>
                  <a:srgbClr val="FFFFFF"/>
                </a:solidFill>
              </a:rPr>
              <a:t>Larisa </a:t>
            </a:r>
            <a:r>
              <a:rPr lang="en-US" altLang="en-US" sz="1400" i="1" dirty="0" err="1">
                <a:solidFill>
                  <a:srgbClr val="FFFFFF"/>
                </a:solidFill>
              </a:rPr>
              <a:t>Sogacheva</a:t>
            </a:r>
            <a:endParaRPr lang="en-US" altLang="en-US" sz="1400" i="1" dirty="0">
              <a:solidFill>
                <a:srgbClr val="FFFFFF"/>
              </a:solidFill>
            </a:endParaRPr>
          </a:p>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en-US" sz="1400" i="1" dirty="0">
                <a:solidFill>
                  <a:srgbClr val="FFFFFF"/>
                </a:solidFill>
              </a:rPr>
              <a:t>Philip Stier</a:t>
            </a:r>
          </a:p>
        </p:txBody>
      </p:sp>
    </p:spTree>
    <p:extLst>
      <p:ext uri="{BB962C8B-B14F-4D97-AF65-F5344CB8AC3E}">
        <p14:creationId xmlns:p14="http://schemas.microsoft.com/office/powerpoint/2010/main" val="367736353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84323" name="Group 1">
            <a:extLst>
              <a:ext uri="{FF2B5EF4-FFF2-40B4-BE49-F238E27FC236}">
                <a16:creationId xmlns:a16="http://schemas.microsoft.com/office/drawing/2014/main" id="{6C4B9E9B-7188-8918-F17A-A92C481331D3}"/>
              </a:ext>
            </a:extLst>
          </p:cNvPr>
          <p:cNvGrpSpPr>
            <a:grpSpLocks/>
          </p:cNvGrpSpPr>
          <p:nvPr/>
        </p:nvGrpSpPr>
        <p:grpSpPr bwMode="auto">
          <a:xfrm>
            <a:off x="2317115" y="1731815"/>
            <a:ext cx="7557770" cy="4760912"/>
            <a:chOff x="1057275" y="1509713"/>
            <a:chExt cx="6870700" cy="4760912"/>
          </a:xfrm>
        </p:grpSpPr>
        <p:pic>
          <p:nvPicPr>
            <p:cNvPr id="184325" name="Picture 4">
              <a:extLst>
                <a:ext uri="{FF2B5EF4-FFF2-40B4-BE49-F238E27FC236}">
                  <a16:creationId xmlns:a16="http://schemas.microsoft.com/office/drawing/2014/main" id="{6C1B80D9-F1A8-992C-3B0D-048F7057E8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57275" y="1509713"/>
              <a:ext cx="6870700" cy="476091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84326" name="Rectangle 5">
              <a:extLst>
                <a:ext uri="{FF2B5EF4-FFF2-40B4-BE49-F238E27FC236}">
                  <a16:creationId xmlns:a16="http://schemas.microsoft.com/office/drawing/2014/main" id="{7385238E-329B-CE15-4249-AE9DA85722F6}"/>
                </a:ext>
              </a:extLst>
            </p:cNvPr>
            <p:cNvSpPr>
              <a:spLocks noChangeArrowheads="1"/>
            </p:cNvSpPr>
            <p:nvPr/>
          </p:nvSpPr>
          <p:spPr bwMode="auto">
            <a:xfrm>
              <a:off x="4487863" y="5468938"/>
              <a:ext cx="7841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400" b="1"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ASTER</a:t>
              </a:r>
            </a:p>
          </p:txBody>
        </p:sp>
        <p:sp>
          <p:nvSpPr>
            <p:cNvPr id="184327" name="Rectangle 6">
              <a:extLst>
                <a:ext uri="{FF2B5EF4-FFF2-40B4-BE49-F238E27FC236}">
                  <a16:creationId xmlns:a16="http://schemas.microsoft.com/office/drawing/2014/main" id="{F8254713-F2DB-5B72-99DF-C9A982215E45}"/>
                </a:ext>
              </a:extLst>
            </p:cNvPr>
            <p:cNvSpPr>
              <a:spLocks noChangeArrowheads="1"/>
            </p:cNvSpPr>
            <p:nvPr/>
          </p:nvSpPr>
          <p:spPr bwMode="auto">
            <a:xfrm>
              <a:off x="1143000" y="1676400"/>
              <a:ext cx="2330450" cy="668337"/>
            </a:xfrm>
            <a:prstGeom prst="rect">
              <a:avLst/>
            </a:prstGeom>
            <a:noFill/>
            <a:ln w="127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lIns="90487" tIns="44450" rIns="90487" bIns="44450"/>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First Light: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February 24, 2000</a:t>
              </a:r>
              <a:endParaRPr kumimoji="0" lang="en-US" altLang="en-US" sz="2000" b="0"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endParaRPr>
            </a:p>
          </p:txBody>
        </p:sp>
        <p:sp>
          <p:nvSpPr>
            <p:cNvPr id="184328" name="Rectangle 7">
              <a:extLst>
                <a:ext uri="{FF2B5EF4-FFF2-40B4-BE49-F238E27FC236}">
                  <a16:creationId xmlns:a16="http://schemas.microsoft.com/office/drawing/2014/main" id="{68935AC6-7232-3D5E-C5B5-D878D33BC32C}"/>
                </a:ext>
              </a:extLst>
            </p:cNvPr>
            <p:cNvSpPr>
              <a:spLocks noChangeArrowheads="1"/>
            </p:cNvSpPr>
            <p:nvPr/>
          </p:nvSpPr>
          <p:spPr bwMode="auto">
            <a:xfrm>
              <a:off x="2201863" y="3182938"/>
              <a:ext cx="787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400" b="1"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MODIS</a:t>
              </a:r>
            </a:p>
          </p:txBody>
        </p:sp>
        <p:sp>
          <p:nvSpPr>
            <p:cNvPr id="184329" name="Line 8">
              <a:extLst>
                <a:ext uri="{FF2B5EF4-FFF2-40B4-BE49-F238E27FC236}">
                  <a16:creationId xmlns:a16="http://schemas.microsoft.com/office/drawing/2014/main" id="{71A40A77-9923-B66D-743F-333D9C53405D}"/>
                </a:ext>
              </a:extLst>
            </p:cNvPr>
            <p:cNvSpPr>
              <a:spLocks noChangeShapeType="1"/>
            </p:cNvSpPr>
            <p:nvPr/>
          </p:nvSpPr>
          <p:spPr bwMode="auto">
            <a:xfrm flipH="1">
              <a:off x="7315200" y="5672138"/>
              <a:ext cx="122861" cy="347662"/>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0" name="Line 9">
              <a:extLst>
                <a:ext uri="{FF2B5EF4-FFF2-40B4-BE49-F238E27FC236}">
                  <a16:creationId xmlns:a16="http://schemas.microsoft.com/office/drawing/2014/main" id="{CB167FD8-D4C3-7C9C-C347-7BF757F83D03}"/>
                </a:ext>
              </a:extLst>
            </p:cNvPr>
            <p:cNvSpPr>
              <a:spLocks noChangeShapeType="1"/>
            </p:cNvSpPr>
            <p:nvPr/>
          </p:nvSpPr>
          <p:spPr bwMode="auto">
            <a:xfrm flipH="1">
              <a:off x="3040063" y="3109913"/>
              <a:ext cx="779463" cy="207962"/>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1" name="Line 10">
              <a:extLst>
                <a:ext uri="{FF2B5EF4-FFF2-40B4-BE49-F238E27FC236}">
                  <a16:creationId xmlns:a16="http://schemas.microsoft.com/office/drawing/2014/main" id="{C6DF9910-9E62-6345-1148-5E8B91F709F3}"/>
                </a:ext>
              </a:extLst>
            </p:cNvPr>
            <p:cNvSpPr>
              <a:spLocks noChangeShapeType="1"/>
            </p:cNvSpPr>
            <p:nvPr/>
          </p:nvSpPr>
          <p:spPr bwMode="auto">
            <a:xfrm>
              <a:off x="6734175" y="5648325"/>
              <a:ext cx="504826" cy="371475"/>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2" name="Rectangle 11">
              <a:extLst>
                <a:ext uri="{FF2B5EF4-FFF2-40B4-BE49-F238E27FC236}">
                  <a16:creationId xmlns:a16="http://schemas.microsoft.com/office/drawing/2014/main" id="{8AE02C0F-161B-82D1-3A8B-80609643993B}"/>
                </a:ext>
              </a:extLst>
            </p:cNvPr>
            <p:cNvSpPr>
              <a:spLocks noChangeArrowheads="1"/>
            </p:cNvSpPr>
            <p:nvPr/>
          </p:nvSpPr>
          <p:spPr bwMode="auto">
            <a:xfrm>
              <a:off x="6858000" y="5943600"/>
              <a:ext cx="7841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400" b="1"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CERES</a:t>
              </a:r>
            </a:p>
          </p:txBody>
        </p:sp>
        <p:sp>
          <p:nvSpPr>
            <p:cNvPr id="184333" name="Line 12">
              <a:extLst>
                <a:ext uri="{FF2B5EF4-FFF2-40B4-BE49-F238E27FC236}">
                  <a16:creationId xmlns:a16="http://schemas.microsoft.com/office/drawing/2014/main" id="{A3BBCA2F-3D14-6BBD-9A75-8528D2F05F93}"/>
                </a:ext>
              </a:extLst>
            </p:cNvPr>
            <p:cNvSpPr>
              <a:spLocks noChangeShapeType="1"/>
            </p:cNvSpPr>
            <p:nvPr/>
          </p:nvSpPr>
          <p:spPr bwMode="auto">
            <a:xfrm>
              <a:off x="4648200" y="4267200"/>
              <a:ext cx="228599" cy="1219199"/>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4" name="Line 13">
              <a:extLst>
                <a:ext uri="{FF2B5EF4-FFF2-40B4-BE49-F238E27FC236}">
                  <a16:creationId xmlns:a16="http://schemas.microsoft.com/office/drawing/2014/main" id="{89FB7BB6-08F4-C3EE-6C40-A23406E78473}"/>
                </a:ext>
              </a:extLst>
            </p:cNvPr>
            <p:cNvSpPr>
              <a:spLocks noChangeShapeType="1"/>
            </p:cNvSpPr>
            <p:nvPr/>
          </p:nvSpPr>
          <p:spPr bwMode="auto">
            <a:xfrm flipH="1">
              <a:off x="4876799" y="4857750"/>
              <a:ext cx="966788" cy="628650"/>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5" name="Line 14">
              <a:extLst>
                <a:ext uri="{FF2B5EF4-FFF2-40B4-BE49-F238E27FC236}">
                  <a16:creationId xmlns:a16="http://schemas.microsoft.com/office/drawing/2014/main" id="{233AC704-4877-2F05-D689-D769DC4F43A5}"/>
                </a:ext>
              </a:extLst>
            </p:cNvPr>
            <p:cNvSpPr>
              <a:spLocks noChangeShapeType="1"/>
            </p:cNvSpPr>
            <p:nvPr/>
          </p:nvSpPr>
          <p:spPr bwMode="auto">
            <a:xfrm>
              <a:off x="5638800" y="5181599"/>
              <a:ext cx="23764" cy="760365"/>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6" name="Rectangle 15">
              <a:extLst>
                <a:ext uri="{FF2B5EF4-FFF2-40B4-BE49-F238E27FC236}">
                  <a16:creationId xmlns:a16="http://schemas.microsoft.com/office/drawing/2014/main" id="{195F0D4C-AB42-7F64-EEF5-A6D8D2681C2A}"/>
                </a:ext>
              </a:extLst>
            </p:cNvPr>
            <p:cNvSpPr>
              <a:spLocks noChangeArrowheads="1"/>
            </p:cNvSpPr>
            <p:nvPr/>
          </p:nvSpPr>
          <p:spPr bwMode="auto">
            <a:xfrm>
              <a:off x="5330825" y="5889625"/>
              <a:ext cx="65434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400" b="1"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MISR</a:t>
              </a:r>
            </a:p>
          </p:txBody>
        </p:sp>
        <p:sp>
          <p:nvSpPr>
            <p:cNvPr id="184337" name="Line 16">
              <a:extLst>
                <a:ext uri="{FF2B5EF4-FFF2-40B4-BE49-F238E27FC236}">
                  <a16:creationId xmlns:a16="http://schemas.microsoft.com/office/drawing/2014/main" id="{2B4A076A-6588-C760-B525-6B3C76A3AC69}"/>
                </a:ext>
              </a:extLst>
            </p:cNvPr>
            <p:cNvSpPr>
              <a:spLocks noChangeShapeType="1"/>
            </p:cNvSpPr>
            <p:nvPr/>
          </p:nvSpPr>
          <p:spPr bwMode="auto">
            <a:xfrm flipV="1">
              <a:off x="6697663" y="2743200"/>
              <a:ext cx="438199" cy="2160588"/>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8" name="Rectangle 17">
              <a:extLst>
                <a:ext uri="{FF2B5EF4-FFF2-40B4-BE49-F238E27FC236}">
                  <a16:creationId xmlns:a16="http://schemas.microsoft.com/office/drawing/2014/main" id="{941140C0-86BD-F72B-B026-488B6B5C4DB3}"/>
                </a:ext>
              </a:extLst>
            </p:cNvPr>
            <p:cNvSpPr>
              <a:spLocks noChangeArrowheads="1"/>
            </p:cNvSpPr>
            <p:nvPr/>
          </p:nvSpPr>
          <p:spPr bwMode="auto">
            <a:xfrm>
              <a:off x="6754862" y="2438400"/>
              <a:ext cx="91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400" b="1"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MOPITT</a:t>
              </a:r>
            </a:p>
          </p:txBody>
        </p:sp>
        <p:sp>
          <p:nvSpPr>
            <p:cNvPr id="184339" name="Line 18">
              <a:extLst>
                <a:ext uri="{FF2B5EF4-FFF2-40B4-BE49-F238E27FC236}">
                  <a16:creationId xmlns:a16="http://schemas.microsoft.com/office/drawing/2014/main" id="{33C1F035-9A1C-4298-6425-F9AEC55F9BB8}"/>
                </a:ext>
              </a:extLst>
            </p:cNvPr>
            <p:cNvSpPr>
              <a:spLocks noChangeShapeType="1"/>
            </p:cNvSpPr>
            <p:nvPr/>
          </p:nvSpPr>
          <p:spPr bwMode="auto">
            <a:xfrm flipH="1">
              <a:off x="4876800" y="4938713"/>
              <a:ext cx="14288" cy="547687"/>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grpSp>
      <p:sp>
        <p:nvSpPr>
          <p:cNvPr id="184324" name="Text Box 19">
            <a:extLst>
              <a:ext uri="{FF2B5EF4-FFF2-40B4-BE49-F238E27FC236}">
                <a16:creationId xmlns:a16="http://schemas.microsoft.com/office/drawing/2014/main" id="{97D56DAC-EE7E-DB5B-C254-9AB3FDE9FB1D}"/>
              </a:ext>
            </a:extLst>
          </p:cNvPr>
          <p:cNvSpPr txBox="1">
            <a:spLocks noChangeArrowheads="1"/>
          </p:cNvSpPr>
          <p:nvPr/>
        </p:nvSpPr>
        <p:spPr bwMode="auto">
          <a:xfrm>
            <a:off x="8416925" y="6581776"/>
            <a:ext cx="3775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Terra Project Office / NASA Goddard Space Flight Center</a:t>
            </a:r>
          </a:p>
        </p:txBody>
      </p:sp>
      <p:sp>
        <p:nvSpPr>
          <p:cNvPr id="2" name="Rectangle 2">
            <a:extLst>
              <a:ext uri="{FF2B5EF4-FFF2-40B4-BE49-F238E27FC236}">
                <a16:creationId xmlns:a16="http://schemas.microsoft.com/office/drawing/2014/main" id="{2FD4770C-BEAC-9136-B720-8350F9FD7ACB}"/>
              </a:ext>
            </a:extLst>
          </p:cNvPr>
          <p:cNvSpPr>
            <a:spLocks noGrp="1" noChangeArrowheads="1"/>
          </p:cNvSpPr>
          <p:nvPr>
            <p:ph type="title"/>
          </p:nvPr>
        </p:nvSpPr>
        <p:spPr>
          <a:xfrm>
            <a:off x="2225675" y="281710"/>
            <a:ext cx="7339013" cy="1058863"/>
          </a:xfrm>
          <a:noFill/>
          <a:ln>
            <a:solidFill>
              <a:schemeClr val="tx1"/>
            </a:solidFill>
          </a:ln>
        </p:spPr>
        <p:txBody>
          <a:bodyPr/>
          <a:lstStyle/>
          <a:p>
            <a:pPr>
              <a:defRPr/>
            </a:pPr>
            <a:r>
              <a:rPr lang="en-US" altLang="en-US" sz="3600" i="1" dirty="0">
                <a:solidFill>
                  <a:schemeClr val="bg1"/>
                </a:solidFill>
                <a:ea typeface="ＭＳ Ｐゴシック" panose="020B0600070205080204" pitchFamily="34" charset="-128"/>
              </a:rPr>
              <a:t>The NASA Earth Observing System’s </a:t>
            </a:r>
            <a:br>
              <a:rPr lang="en-US" altLang="en-US" sz="3600" i="1" dirty="0">
                <a:solidFill>
                  <a:schemeClr val="bg1"/>
                </a:solidFill>
                <a:ea typeface="ＭＳ Ｐゴシック" panose="020B0600070205080204" pitchFamily="34" charset="-128"/>
              </a:rPr>
            </a:br>
            <a:r>
              <a:rPr lang="en-US" altLang="en-US" sz="3600" i="1" dirty="0">
                <a:solidFill>
                  <a:schemeClr val="bg1"/>
                </a:solidFill>
                <a:ea typeface="ＭＳ Ｐゴシック" panose="020B0600070205080204" pitchFamily="34" charset="-128"/>
              </a:rPr>
              <a:t>Terra Satellite</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84323" name="Group 1">
            <a:extLst>
              <a:ext uri="{FF2B5EF4-FFF2-40B4-BE49-F238E27FC236}">
                <a16:creationId xmlns:a16="http://schemas.microsoft.com/office/drawing/2014/main" id="{6C4B9E9B-7188-8918-F17A-A92C481331D3}"/>
              </a:ext>
            </a:extLst>
          </p:cNvPr>
          <p:cNvGrpSpPr>
            <a:grpSpLocks/>
          </p:cNvGrpSpPr>
          <p:nvPr/>
        </p:nvGrpSpPr>
        <p:grpSpPr bwMode="auto">
          <a:xfrm>
            <a:off x="2317115" y="1717960"/>
            <a:ext cx="7557770" cy="4760912"/>
            <a:chOff x="1057275" y="1509713"/>
            <a:chExt cx="6870700" cy="4760912"/>
          </a:xfrm>
        </p:grpSpPr>
        <p:pic>
          <p:nvPicPr>
            <p:cNvPr id="184325" name="Picture 4">
              <a:extLst>
                <a:ext uri="{FF2B5EF4-FFF2-40B4-BE49-F238E27FC236}">
                  <a16:creationId xmlns:a16="http://schemas.microsoft.com/office/drawing/2014/main" id="{6C1B80D9-F1A8-992C-3B0D-048F7057E8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57275" y="1509713"/>
              <a:ext cx="6870700" cy="476091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84326" name="Rectangle 5">
              <a:extLst>
                <a:ext uri="{FF2B5EF4-FFF2-40B4-BE49-F238E27FC236}">
                  <a16:creationId xmlns:a16="http://schemas.microsoft.com/office/drawing/2014/main" id="{7385238E-329B-CE15-4249-AE9DA85722F6}"/>
                </a:ext>
              </a:extLst>
            </p:cNvPr>
            <p:cNvSpPr>
              <a:spLocks noChangeArrowheads="1"/>
            </p:cNvSpPr>
            <p:nvPr/>
          </p:nvSpPr>
          <p:spPr bwMode="auto">
            <a:xfrm>
              <a:off x="4487863" y="5468938"/>
              <a:ext cx="7841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400" b="1"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ASTER</a:t>
              </a:r>
            </a:p>
          </p:txBody>
        </p:sp>
        <p:sp>
          <p:nvSpPr>
            <p:cNvPr id="184327" name="Rectangle 6">
              <a:extLst>
                <a:ext uri="{FF2B5EF4-FFF2-40B4-BE49-F238E27FC236}">
                  <a16:creationId xmlns:a16="http://schemas.microsoft.com/office/drawing/2014/main" id="{F8254713-F2DB-5B72-99DF-C9A982215E45}"/>
                </a:ext>
              </a:extLst>
            </p:cNvPr>
            <p:cNvSpPr>
              <a:spLocks noChangeArrowheads="1"/>
            </p:cNvSpPr>
            <p:nvPr/>
          </p:nvSpPr>
          <p:spPr bwMode="auto">
            <a:xfrm>
              <a:off x="1143000" y="1676400"/>
              <a:ext cx="2330450" cy="668337"/>
            </a:xfrm>
            <a:prstGeom prst="rect">
              <a:avLst/>
            </a:prstGeom>
            <a:noFill/>
            <a:ln w="127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lIns="90487" tIns="44450" rIns="90487" bIns="44450"/>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First Light: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February 24, 2000</a:t>
              </a:r>
              <a:endParaRPr kumimoji="0" lang="en-US" altLang="en-US" sz="2000" b="0"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endParaRPr>
            </a:p>
          </p:txBody>
        </p:sp>
        <p:sp>
          <p:nvSpPr>
            <p:cNvPr id="184328" name="Rectangle 7">
              <a:extLst>
                <a:ext uri="{FF2B5EF4-FFF2-40B4-BE49-F238E27FC236}">
                  <a16:creationId xmlns:a16="http://schemas.microsoft.com/office/drawing/2014/main" id="{68935AC6-7232-3D5E-C5B5-D878D33BC32C}"/>
                </a:ext>
              </a:extLst>
            </p:cNvPr>
            <p:cNvSpPr>
              <a:spLocks noChangeArrowheads="1"/>
            </p:cNvSpPr>
            <p:nvPr/>
          </p:nvSpPr>
          <p:spPr bwMode="auto">
            <a:xfrm>
              <a:off x="2201863" y="3182938"/>
              <a:ext cx="787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400" b="1"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MODIS</a:t>
              </a:r>
            </a:p>
          </p:txBody>
        </p:sp>
        <p:sp>
          <p:nvSpPr>
            <p:cNvPr id="184329" name="Line 8">
              <a:extLst>
                <a:ext uri="{FF2B5EF4-FFF2-40B4-BE49-F238E27FC236}">
                  <a16:creationId xmlns:a16="http://schemas.microsoft.com/office/drawing/2014/main" id="{71A40A77-9923-B66D-743F-333D9C53405D}"/>
                </a:ext>
              </a:extLst>
            </p:cNvPr>
            <p:cNvSpPr>
              <a:spLocks noChangeShapeType="1"/>
            </p:cNvSpPr>
            <p:nvPr/>
          </p:nvSpPr>
          <p:spPr bwMode="auto">
            <a:xfrm flipH="1">
              <a:off x="7315200" y="5672138"/>
              <a:ext cx="122861" cy="347662"/>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0" name="Line 9">
              <a:extLst>
                <a:ext uri="{FF2B5EF4-FFF2-40B4-BE49-F238E27FC236}">
                  <a16:creationId xmlns:a16="http://schemas.microsoft.com/office/drawing/2014/main" id="{CB167FD8-D4C3-7C9C-C347-7BF757F83D03}"/>
                </a:ext>
              </a:extLst>
            </p:cNvPr>
            <p:cNvSpPr>
              <a:spLocks noChangeShapeType="1"/>
            </p:cNvSpPr>
            <p:nvPr/>
          </p:nvSpPr>
          <p:spPr bwMode="auto">
            <a:xfrm flipH="1">
              <a:off x="3040063" y="3109913"/>
              <a:ext cx="779463" cy="207962"/>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1" name="Line 10">
              <a:extLst>
                <a:ext uri="{FF2B5EF4-FFF2-40B4-BE49-F238E27FC236}">
                  <a16:creationId xmlns:a16="http://schemas.microsoft.com/office/drawing/2014/main" id="{C6DF9910-9E62-6345-1148-5E8B91F709F3}"/>
                </a:ext>
              </a:extLst>
            </p:cNvPr>
            <p:cNvSpPr>
              <a:spLocks noChangeShapeType="1"/>
            </p:cNvSpPr>
            <p:nvPr/>
          </p:nvSpPr>
          <p:spPr bwMode="auto">
            <a:xfrm>
              <a:off x="6734175" y="5648325"/>
              <a:ext cx="504826" cy="371475"/>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2" name="Rectangle 11">
              <a:extLst>
                <a:ext uri="{FF2B5EF4-FFF2-40B4-BE49-F238E27FC236}">
                  <a16:creationId xmlns:a16="http://schemas.microsoft.com/office/drawing/2014/main" id="{8AE02C0F-161B-82D1-3A8B-80609643993B}"/>
                </a:ext>
              </a:extLst>
            </p:cNvPr>
            <p:cNvSpPr>
              <a:spLocks noChangeArrowheads="1"/>
            </p:cNvSpPr>
            <p:nvPr/>
          </p:nvSpPr>
          <p:spPr bwMode="auto">
            <a:xfrm>
              <a:off x="6858000" y="5943600"/>
              <a:ext cx="7841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400" b="1"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CERES</a:t>
              </a:r>
            </a:p>
          </p:txBody>
        </p:sp>
        <p:sp>
          <p:nvSpPr>
            <p:cNvPr id="184333" name="Line 12">
              <a:extLst>
                <a:ext uri="{FF2B5EF4-FFF2-40B4-BE49-F238E27FC236}">
                  <a16:creationId xmlns:a16="http://schemas.microsoft.com/office/drawing/2014/main" id="{A3BBCA2F-3D14-6BBD-9A75-8528D2F05F93}"/>
                </a:ext>
              </a:extLst>
            </p:cNvPr>
            <p:cNvSpPr>
              <a:spLocks noChangeShapeType="1"/>
            </p:cNvSpPr>
            <p:nvPr/>
          </p:nvSpPr>
          <p:spPr bwMode="auto">
            <a:xfrm>
              <a:off x="4648200" y="4267200"/>
              <a:ext cx="228599" cy="1219199"/>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4" name="Line 13">
              <a:extLst>
                <a:ext uri="{FF2B5EF4-FFF2-40B4-BE49-F238E27FC236}">
                  <a16:creationId xmlns:a16="http://schemas.microsoft.com/office/drawing/2014/main" id="{89FB7BB6-08F4-C3EE-6C40-A23406E78473}"/>
                </a:ext>
              </a:extLst>
            </p:cNvPr>
            <p:cNvSpPr>
              <a:spLocks noChangeShapeType="1"/>
            </p:cNvSpPr>
            <p:nvPr/>
          </p:nvSpPr>
          <p:spPr bwMode="auto">
            <a:xfrm flipH="1">
              <a:off x="4876799" y="4857750"/>
              <a:ext cx="966788" cy="628650"/>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5" name="Line 14">
              <a:extLst>
                <a:ext uri="{FF2B5EF4-FFF2-40B4-BE49-F238E27FC236}">
                  <a16:creationId xmlns:a16="http://schemas.microsoft.com/office/drawing/2014/main" id="{233AC704-4877-2F05-D689-D769DC4F43A5}"/>
                </a:ext>
              </a:extLst>
            </p:cNvPr>
            <p:cNvSpPr>
              <a:spLocks noChangeShapeType="1"/>
            </p:cNvSpPr>
            <p:nvPr/>
          </p:nvSpPr>
          <p:spPr bwMode="auto">
            <a:xfrm>
              <a:off x="5638800" y="5181599"/>
              <a:ext cx="23764" cy="760365"/>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6" name="Rectangle 15">
              <a:extLst>
                <a:ext uri="{FF2B5EF4-FFF2-40B4-BE49-F238E27FC236}">
                  <a16:creationId xmlns:a16="http://schemas.microsoft.com/office/drawing/2014/main" id="{195F0D4C-AB42-7F64-EEF5-A6D8D2681C2A}"/>
                </a:ext>
              </a:extLst>
            </p:cNvPr>
            <p:cNvSpPr>
              <a:spLocks noChangeArrowheads="1"/>
            </p:cNvSpPr>
            <p:nvPr/>
          </p:nvSpPr>
          <p:spPr bwMode="auto">
            <a:xfrm>
              <a:off x="5330825" y="5889625"/>
              <a:ext cx="65434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400" b="1"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MISR</a:t>
              </a:r>
            </a:p>
          </p:txBody>
        </p:sp>
        <p:sp>
          <p:nvSpPr>
            <p:cNvPr id="184337" name="Line 16">
              <a:extLst>
                <a:ext uri="{FF2B5EF4-FFF2-40B4-BE49-F238E27FC236}">
                  <a16:creationId xmlns:a16="http://schemas.microsoft.com/office/drawing/2014/main" id="{2B4A076A-6588-C760-B525-6B3C76A3AC69}"/>
                </a:ext>
              </a:extLst>
            </p:cNvPr>
            <p:cNvSpPr>
              <a:spLocks noChangeShapeType="1"/>
            </p:cNvSpPr>
            <p:nvPr/>
          </p:nvSpPr>
          <p:spPr bwMode="auto">
            <a:xfrm flipV="1">
              <a:off x="6697663" y="2743200"/>
              <a:ext cx="438199" cy="2160588"/>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sp>
          <p:nvSpPr>
            <p:cNvPr id="184338" name="Rectangle 17">
              <a:extLst>
                <a:ext uri="{FF2B5EF4-FFF2-40B4-BE49-F238E27FC236}">
                  <a16:creationId xmlns:a16="http://schemas.microsoft.com/office/drawing/2014/main" id="{941140C0-86BD-F72B-B026-488B6B5C4DB3}"/>
                </a:ext>
              </a:extLst>
            </p:cNvPr>
            <p:cNvSpPr>
              <a:spLocks noChangeArrowheads="1"/>
            </p:cNvSpPr>
            <p:nvPr/>
          </p:nvSpPr>
          <p:spPr bwMode="auto">
            <a:xfrm>
              <a:off x="6754862" y="2438400"/>
              <a:ext cx="91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400" b="1" i="0" u="none" strike="noStrike" kern="1200" cap="none" spc="0" normalizeH="0" baseline="0" noProof="0">
                  <a:ln>
                    <a:noFill/>
                  </a:ln>
                  <a:solidFill>
                    <a:srgbClr val="0000FF"/>
                  </a:solidFill>
                  <a:effectLst/>
                  <a:uLnTx/>
                  <a:uFillTx/>
                  <a:latin typeface="Times" pitchFamily="2" charset="0"/>
                  <a:ea typeface="ＭＳ Ｐゴシック" panose="020B0600070205080204" pitchFamily="34" charset="-128"/>
                  <a:cs typeface="+mn-cs"/>
                </a:rPr>
                <a:t>MOPITT</a:t>
              </a:r>
            </a:p>
          </p:txBody>
        </p:sp>
        <p:sp>
          <p:nvSpPr>
            <p:cNvPr id="184339" name="Line 18">
              <a:extLst>
                <a:ext uri="{FF2B5EF4-FFF2-40B4-BE49-F238E27FC236}">
                  <a16:creationId xmlns:a16="http://schemas.microsoft.com/office/drawing/2014/main" id="{33C1F035-9A1C-4298-6425-F9AEC55F9BB8}"/>
                </a:ext>
              </a:extLst>
            </p:cNvPr>
            <p:cNvSpPr>
              <a:spLocks noChangeShapeType="1"/>
            </p:cNvSpPr>
            <p:nvPr/>
          </p:nvSpPr>
          <p:spPr bwMode="auto">
            <a:xfrm flipH="1">
              <a:off x="4876800" y="4938713"/>
              <a:ext cx="14288" cy="547687"/>
            </a:xfrm>
            <a:prstGeom prst="line">
              <a:avLst/>
            </a:prstGeom>
            <a:noFill/>
            <a:ln w="25400">
              <a:solidFill>
                <a:srgbClr val="0000FF"/>
              </a:solidFill>
              <a:round/>
              <a:headEnd type="stealth" w="med" len="me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endParaRPr>
            </a:p>
          </p:txBody>
        </p:sp>
      </p:grpSp>
      <p:sp>
        <p:nvSpPr>
          <p:cNvPr id="184324" name="Text Box 19">
            <a:extLst>
              <a:ext uri="{FF2B5EF4-FFF2-40B4-BE49-F238E27FC236}">
                <a16:creationId xmlns:a16="http://schemas.microsoft.com/office/drawing/2014/main" id="{97D56DAC-EE7E-DB5B-C254-9AB3FDE9FB1D}"/>
              </a:ext>
            </a:extLst>
          </p:cNvPr>
          <p:cNvSpPr txBox="1">
            <a:spLocks noChangeArrowheads="1"/>
          </p:cNvSpPr>
          <p:nvPr/>
        </p:nvSpPr>
        <p:spPr bwMode="auto">
          <a:xfrm>
            <a:off x="8416925" y="6581776"/>
            <a:ext cx="3775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Terra Project Office / NASA Goddard Space Flight Center</a:t>
            </a:r>
          </a:p>
        </p:txBody>
      </p:sp>
      <p:sp>
        <p:nvSpPr>
          <p:cNvPr id="2" name="Rectangle 2">
            <a:extLst>
              <a:ext uri="{FF2B5EF4-FFF2-40B4-BE49-F238E27FC236}">
                <a16:creationId xmlns:a16="http://schemas.microsoft.com/office/drawing/2014/main" id="{2FD4770C-BEAC-9136-B720-8350F9FD7ACB}"/>
              </a:ext>
            </a:extLst>
          </p:cNvPr>
          <p:cNvSpPr>
            <a:spLocks noGrp="1" noChangeArrowheads="1"/>
          </p:cNvSpPr>
          <p:nvPr>
            <p:ph type="title"/>
          </p:nvPr>
        </p:nvSpPr>
        <p:spPr>
          <a:xfrm>
            <a:off x="2225675" y="281710"/>
            <a:ext cx="7339013" cy="1058863"/>
          </a:xfrm>
          <a:noFill/>
          <a:ln>
            <a:solidFill>
              <a:schemeClr val="tx1"/>
            </a:solidFill>
          </a:ln>
        </p:spPr>
        <p:txBody>
          <a:bodyPr/>
          <a:lstStyle/>
          <a:p>
            <a:pPr>
              <a:defRPr/>
            </a:pPr>
            <a:r>
              <a:rPr lang="en-US" altLang="en-US" sz="3600" i="1" dirty="0">
                <a:solidFill>
                  <a:schemeClr val="bg1"/>
                </a:solidFill>
                <a:ea typeface="ＭＳ Ｐゴシック" panose="020B0600070205080204" pitchFamily="34" charset="-128"/>
              </a:rPr>
              <a:t>The NASA Earth Observing System’s </a:t>
            </a:r>
            <a:br>
              <a:rPr lang="en-US" altLang="en-US" sz="3600" i="1" dirty="0">
                <a:solidFill>
                  <a:schemeClr val="bg1"/>
                </a:solidFill>
                <a:ea typeface="ＭＳ Ｐゴシック" panose="020B0600070205080204" pitchFamily="34" charset="-128"/>
              </a:rPr>
            </a:br>
            <a:r>
              <a:rPr lang="en-US" altLang="en-US" sz="3600" i="1" dirty="0">
                <a:solidFill>
                  <a:schemeClr val="bg1"/>
                </a:solidFill>
                <a:ea typeface="ＭＳ Ｐゴシック" panose="020B0600070205080204" pitchFamily="34" charset="-128"/>
              </a:rPr>
              <a:t>Terra Satellite</a:t>
            </a:r>
          </a:p>
        </p:txBody>
      </p:sp>
      <p:sp>
        <p:nvSpPr>
          <p:cNvPr id="5" name="TextBox 1">
            <a:extLst>
              <a:ext uri="{FF2B5EF4-FFF2-40B4-BE49-F238E27FC236}">
                <a16:creationId xmlns:a16="http://schemas.microsoft.com/office/drawing/2014/main" id="{9F4828EB-6470-BB07-28B0-E567A2301065}"/>
              </a:ext>
            </a:extLst>
          </p:cNvPr>
          <p:cNvSpPr txBox="1">
            <a:spLocks noChangeArrowheads="1"/>
          </p:cNvSpPr>
          <p:nvPr/>
        </p:nvSpPr>
        <p:spPr bwMode="auto">
          <a:xfrm rot="20723970">
            <a:off x="1096672" y="3481457"/>
            <a:ext cx="9830383" cy="707886"/>
          </a:xfrm>
          <a:prstGeom prst="rect">
            <a:avLst/>
          </a:prstGeom>
          <a:solidFill>
            <a:schemeClr val="bg1">
              <a:lumMod val="85000"/>
            </a:schemeClr>
          </a:solidFill>
          <a:ln>
            <a:noFill/>
          </a:ln>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defRPr/>
            </a:pPr>
            <a:r>
              <a:rPr lang="en-US" altLang="en-US" sz="4000" b="1" dirty="0">
                <a:solidFill>
                  <a:srgbClr val="FF0000"/>
                </a:solidFill>
              </a:rPr>
              <a:t>MISR/MODIS Data Record ~ 23+ YEARS!!</a:t>
            </a:r>
          </a:p>
        </p:txBody>
      </p:sp>
    </p:spTree>
    <p:extLst>
      <p:ext uri="{BB962C8B-B14F-4D97-AF65-F5344CB8AC3E}">
        <p14:creationId xmlns:p14="http://schemas.microsoft.com/office/powerpoint/2010/main" val="241003153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7" name="Picture 2">
            <a:extLst>
              <a:ext uri="{FF2B5EF4-FFF2-40B4-BE49-F238E27FC236}">
                <a16:creationId xmlns:a16="http://schemas.microsoft.com/office/drawing/2014/main" id="{15579727-2D8D-D736-3934-56D6D8B979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32" r="650" b="2052"/>
          <a:stretch>
            <a:fillRect/>
          </a:stretch>
        </p:blipFill>
        <p:spPr bwMode="auto">
          <a:xfrm>
            <a:off x="6488113" y="1885950"/>
            <a:ext cx="4105275" cy="304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778" name="Rectangle 3">
            <a:extLst>
              <a:ext uri="{FF2B5EF4-FFF2-40B4-BE49-F238E27FC236}">
                <a16:creationId xmlns:a16="http://schemas.microsoft.com/office/drawing/2014/main" id="{10278993-A145-B11B-7971-21D52FCF601C}"/>
              </a:ext>
            </a:extLst>
          </p:cNvPr>
          <p:cNvSpPr>
            <a:spLocks noChangeArrowheads="1"/>
          </p:cNvSpPr>
          <p:nvPr/>
        </p:nvSpPr>
        <p:spPr bwMode="auto">
          <a:xfrm>
            <a:off x="987425" y="1795463"/>
            <a:ext cx="3962400" cy="461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lstStyle>
            <a:lvl1pPr marL="342900" indent="-3429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NASA, Terra &amp; Aqua</a:t>
            </a:r>
          </a:p>
          <a:p>
            <a:pPr marL="742950" marR="0" lvl="1" indent="-28575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Launches: 1999, 2001</a:t>
            </a:r>
          </a:p>
          <a:p>
            <a:pPr marL="742950" marR="0" lvl="1" indent="-28575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704 km polar orbits, descending (10:30 a.m.) &amp; ascending (1:30 p.m.)</a:t>
            </a: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Sensor Characteristics</a:t>
            </a:r>
          </a:p>
          <a:p>
            <a:pPr marL="742950" marR="0" lvl="1" indent="-28575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36 spectral bands ranging </a:t>
            </a:r>
          </a:p>
          <a:p>
            <a:pPr marL="857250" marR="0" lvl="2"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from 0.41 to 14.385 µm</a:t>
            </a:r>
          </a:p>
          <a:p>
            <a:pPr marL="742950" marR="0" lvl="1" indent="-28575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cross-track scan mirror with </a:t>
            </a:r>
          </a:p>
          <a:p>
            <a:pPr marL="857250" marR="0" lvl="2"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2330 km swath width</a:t>
            </a:r>
          </a:p>
          <a:p>
            <a:pPr marL="742950" marR="0" lvl="1" indent="-28575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Spatial resolutions:</a:t>
            </a:r>
          </a:p>
          <a:p>
            <a:pPr marL="1143000" marR="0" lvl="2" indent="-22860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250 m (bands 1 - 2)</a:t>
            </a:r>
          </a:p>
          <a:p>
            <a:pPr marL="1143000" marR="0" lvl="2" indent="-22860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500 m (bands 3 - 7)</a:t>
            </a:r>
          </a:p>
          <a:p>
            <a:pPr marL="1143000" marR="0" lvl="2" indent="-22860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1000 m (bands 8 - 36)</a:t>
            </a:r>
          </a:p>
          <a:p>
            <a:pPr marL="742950" marR="0" lvl="1" indent="-28575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2% reflectance calibration accuracy</a:t>
            </a:r>
          </a:p>
          <a:p>
            <a:pPr marL="742950" marR="0" lvl="1" indent="-285750" algn="l" defTabSz="914400" rtl="0" eaLnBrk="0" fontAlgn="base" latinLnBrk="0" hangingPunct="0">
              <a:lnSpc>
                <a:spcPct val="100000"/>
              </a:lnSpc>
              <a:spcBef>
                <a:spcPct val="20000"/>
              </a:spcBef>
              <a:spcAft>
                <a:spcPct val="0"/>
              </a:spcAft>
              <a:buClrTx/>
              <a:buSzTx/>
              <a:buFontTx/>
              <a:buChar char="–"/>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onboard solar diffuser &amp; </a:t>
            </a:r>
          </a:p>
          <a:p>
            <a:pPr marL="857250" marR="0" lvl="2"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solar diffuser stability monitor</a:t>
            </a:r>
          </a:p>
        </p:txBody>
      </p:sp>
      <p:sp>
        <p:nvSpPr>
          <p:cNvPr id="459779" name="Rectangle 4">
            <a:extLst>
              <a:ext uri="{FF2B5EF4-FFF2-40B4-BE49-F238E27FC236}">
                <a16:creationId xmlns:a16="http://schemas.microsoft.com/office/drawing/2014/main" id="{B0096606-E104-10CB-FD81-294582DA3AF7}"/>
              </a:ext>
            </a:extLst>
          </p:cNvPr>
          <p:cNvSpPr>
            <a:spLocks noGrp="1" noChangeArrowheads="1"/>
          </p:cNvSpPr>
          <p:nvPr>
            <p:ph type="title"/>
          </p:nvPr>
        </p:nvSpPr>
        <p:spPr>
          <a:xfrm>
            <a:off x="349250" y="442913"/>
            <a:ext cx="11493500" cy="812800"/>
          </a:xfrm>
          <a:noFill/>
          <a:ln>
            <a:solidFill>
              <a:schemeClr val="bg1"/>
            </a:solidFill>
            <a:miter lim="800000"/>
            <a:headEnd/>
            <a:tailEnd/>
          </a:ln>
        </p:spPr>
        <p:txBody>
          <a:bodyPr/>
          <a:lstStyle/>
          <a:p>
            <a:r>
              <a:rPr lang="en-US" altLang="en-US" sz="3400" b="1">
                <a:solidFill>
                  <a:schemeClr val="bg1"/>
                </a:solidFill>
                <a:ea typeface="ＭＳ Ｐゴシック" panose="020B0600070205080204" pitchFamily="34" charset="-128"/>
              </a:rPr>
              <a:t>MODerate-resolution Imaging Spectroradiometer [MODIS]</a:t>
            </a:r>
          </a:p>
        </p:txBody>
      </p:sp>
      <p:sp>
        <p:nvSpPr>
          <p:cNvPr id="459780" name="Text Box 5">
            <a:extLst>
              <a:ext uri="{FF2B5EF4-FFF2-40B4-BE49-F238E27FC236}">
                <a16:creationId xmlns:a16="http://schemas.microsoft.com/office/drawing/2014/main" id="{7A2DBD5F-B7D3-16CC-9E11-909D0CC18CB4}"/>
              </a:ext>
            </a:extLst>
          </p:cNvPr>
          <p:cNvSpPr txBox="1">
            <a:spLocks noChangeArrowheads="1"/>
          </p:cNvSpPr>
          <p:nvPr/>
        </p:nvSpPr>
        <p:spPr bwMode="auto">
          <a:xfrm>
            <a:off x="9448800" y="6529388"/>
            <a:ext cx="28194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37931725" indent="-37474525">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Source: MODIS Team, NASA/GSFC</a:t>
            </a:r>
          </a:p>
        </p:txBody>
      </p:sp>
      <p:sp>
        <p:nvSpPr>
          <p:cNvPr id="459781" name="Rectangle 6">
            <a:extLst>
              <a:ext uri="{FF2B5EF4-FFF2-40B4-BE49-F238E27FC236}">
                <a16:creationId xmlns:a16="http://schemas.microsoft.com/office/drawing/2014/main" id="{1C766810-F985-8ABD-5CD6-EC11647CD4B7}"/>
              </a:ext>
            </a:extLst>
          </p:cNvPr>
          <p:cNvSpPr>
            <a:spLocks noChangeArrowheads="1"/>
          </p:cNvSpPr>
          <p:nvPr/>
        </p:nvSpPr>
        <p:spPr bwMode="auto">
          <a:xfrm>
            <a:off x="7131050" y="5119688"/>
            <a:ext cx="2803525" cy="1190625"/>
          </a:xfrm>
          <a:prstGeom prst="rect">
            <a:avLst/>
          </a:prstGeom>
          <a:noFill/>
          <a:ln w="9525">
            <a:solidFill>
              <a:schemeClr val="bg1"/>
            </a:solidFill>
            <a:miter lim="800000"/>
            <a:headEnd/>
            <a:tailEnd/>
          </a:ln>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37931725" indent="-37474525">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sng"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Improved</a:t>
            </a:r>
            <a:r>
              <a:rPr kumimoji="0" lang="en-US" altLang="en-US" sz="1800" b="1"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a:t>
            </a:r>
            <a:r>
              <a:rPr kumimoji="0" lang="en-US" altLang="en-US" sz="1800" b="1" i="0" u="sng"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over</a:t>
            </a:r>
            <a:r>
              <a:rPr kumimoji="0" lang="en-US" altLang="en-US" sz="1800" b="1"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a:t>
            </a:r>
            <a:r>
              <a:rPr kumimoji="0" lang="en-US" altLang="en-US" sz="1800" b="1" i="0" u="sng"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AVHRR</a:t>
            </a:r>
            <a:r>
              <a:rPr kumimoji="0" lang="en-US" altLang="en-US" sz="18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Calibration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Spatial Resolution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Spectral Range &amp; # Bands </a:t>
            </a:r>
          </a:p>
        </p:txBody>
      </p:sp>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Text Box 9">
            <a:extLst>
              <a:ext uri="{FF2B5EF4-FFF2-40B4-BE49-F238E27FC236}">
                <a16:creationId xmlns:a16="http://schemas.microsoft.com/office/drawing/2014/main" id="{2B763455-7B0D-C09C-7838-ADC61FA5B7D4}"/>
              </a:ext>
            </a:extLst>
          </p:cNvPr>
          <p:cNvSpPr txBox="1">
            <a:spLocks noChangeArrowheads="1"/>
          </p:cNvSpPr>
          <p:nvPr/>
        </p:nvSpPr>
        <p:spPr bwMode="auto">
          <a:xfrm>
            <a:off x="1020763" y="149225"/>
            <a:ext cx="10150475" cy="523875"/>
          </a:xfrm>
          <a:prstGeom prst="rect">
            <a:avLst/>
          </a:prstGeom>
          <a:noFill/>
          <a:ln w="9525">
            <a:solidFill>
              <a:srgbClr val="000000"/>
            </a:solidFill>
            <a:miter lim="800000"/>
            <a:headEnd/>
            <a:tailEnd/>
          </a:ln>
        </p:spPr>
        <p:txBody>
          <a:bodyPr>
            <a:spAutoFit/>
          </a:bodyPr>
          <a:lstStyle/>
          <a:p>
            <a:pPr algn="ctr">
              <a:spcBef>
                <a:spcPct val="50000"/>
              </a:spcBef>
              <a:defRPr/>
            </a:pPr>
            <a:r>
              <a:rPr lang="en-US" sz="2800" b="1" dirty="0">
                <a:solidFill>
                  <a:schemeClr val="bg1"/>
                </a:solidFill>
                <a:latin typeface="Bell MT" charset="0"/>
              </a:rPr>
              <a:t>Satellites Do a Reasonable Job with Monthly, Mid-visible AOD</a:t>
            </a:r>
          </a:p>
        </p:txBody>
      </p:sp>
      <p:pic>
        <p:nvPicPr>
          <p:cNvPr id="461827" name="Picture 18" descr="global_aod_jul2010_DBDT_smooth.pdf">
            <a:extLst>
              <a:ext uri="{FF2B5EF4-FFF2-40B4-BE49-F238E27FC236}">
                <a16:creationId xmlns:a16="http://schemas.microsoft.com/office/drawing/2014/main" id="{FC601430-EDAB-7B2A-39EE-82E4D074EC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2582" t="7022" b="48401"/>
          <a:stretch>
            <a:fillRect/>
          </a:stretch>
        </p:blipFill>
        <p:spPr bwMode="auto">
          <a:xfrm>
            <a:off x="3748088" y="808038"/>
            <a:ext cx="4616450" cy="3046412"/>
          </a:xfrm>
          <a:prstGeom prst="rect">
            <a:avLst/>
          </a:prstGeom>
          <a:solidFill>
            <a:schemeClr val="bg1"/>
          </a:solidFill>
          <a:ln w="9525">
            <a:solidFill>
              <a:schemeClr val="bg1"/>
            </a:solidFill>
            <a:miter lim="800000"/>
            <a:headEnd/>
            <a:tailEnd/>
          </a:ln>
        </p:spPr>
      </p:pic>
      <p:sp>
        <p:nvSpPr>
          <p:cNvPr id="461828" name="TextBox 4">
            <a:extLst>
              <a:ext uri="{FF2B5EF4-FFF2-40B4-BE49-F238E27FC236}">
                <a16:creationId xmlns:a16="http://schemas.microsoft.com/office/drawing/2014/main" id="{FF12DB7C-FD14-9ED1-BE8F-09F6ABF2AD79}"/>
              </a:ext>
            </a:extLst>
          </p:cNvPr>
          <p:cNvSpPr txBox="1">
            <a:spLocks noChangeArrowheads="1"/>
          </p:cNvSpPr>
          <p:nvPr/>
        </p:nvSpPr>
        <p:spPr bwMode="auto">
          <a:xfrm>
            <a:off x="8367713" y="1571625"/>
            <a:ext cx="3451225" cy="113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800" b="1" i="1" dirty="0">
                <a:solidFill>
                  <a:srgbClr val="FF0000"/>
                </a:solidFill>
              </a:rPr>
              <a:t>Monthly, Global Aerosol Amount</a:t>
            </a:r>
          </a:p>
          <a:p>
            <a:pPr algn="ctr">
              <a:spcBef>
                <a:spcPct val="0"/>
              </a:spcBef>
              <a:buFontTx/>
              <a:buNone/>
            </a:pPr>
            <a:r>
              <a:rPr lang="en-US" altLang="en-US" sz="1800" b="1" dirty="0">
                <a:solidFill>
                  <a:schemeClr val="bg1"/>
                </a:solidFill>
              </a:rPr>
              <a:t>MODIS Mid-visible AOD</a:t>
            </a:r>
          </a:p>
          <a:p>
            <a:pPr algn="ctr">
              <a:spcBef>
                <a:spcPct val="0"/>
              </a:spcBef>
              <a:buFontTx/>
              <a:buNone/>
            </a:pPr>
            <a:r>
              <a:rPr lang="en-US" altLang="en-US" sz="1600" b="1" dirty="0">
                <a:solidFill>
                  <a:schemeClr val="bg1"/>
                </a:solidFill>
              </a:rPr>
              <a:t>(Dark Target + Deep Blue)</a:t>
            </a:r>
          </a:p>
          <a:p>
            <a:pPr algn="ctr">
              <a:spcBef>
                <a:spcPct val="0"/>
              </a:spcBef>
              <a:buFontTx/>
              <a:buNone/>
            </a:pPr>
            <a:r>
              <a:rPr lang="en-US" altLang="en-US" sz="1600" b="1" dirty="0">
                <a:solidFill>
                  <a:schemeClr val="bg1"/>
                </a:solidFill>
              </a:rPr>
              <a:t>July 2010</a:t>
            </a:r>
          </a:p>
        </p:txBody>
      </p:sp>
      <p:sp>
        <p:nvSpPr>
          <p:cNvPr id="461829" name="TextBox 30">
            <a:extLst>
              <a:ext uri="{FF2B5EF4-FFF2-40B4-BE49-F238E27FC236}">
                <a16:creationId xmlns:a16="http://schemas.microsoft.com/office/drawing/2014/main" id="{7E730187-43E0-3E19-472E-CCD41FD75458}"/>
              </a:ext>
            </a:extLst>
          </p:cNvPr>
          <p:cNvSpPr txBox="1">
            <a:spLocks noChangeArrowheads="1"/>
          </p:cNvSpPr>
          <p:nvPr/>
        </p:nvSpPr>
        <p:spPr bwMode="auto">
          <a:xfrm>
            <a:off x="9126538" y="4500563"/>
            <a:ext cx="23399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800" b="1" dirty="0">
                <a:solidFill>
                  <a:schemeClr val="bg1"/>
                </a:solidFill>
              </a:rPr>
              <a:t>MISR Pixel-Level</a:t>
            </a:r>
          </a:p>
          <a:p>
            <a:pPr algn="ctr">
              <a:spcBef>
                <a:spcPct val="0"/>
              </a:spcBef>
              <a:buFontTx/>
              <a:buNone/>
            </a:pPr>
            <a:r>
              <a:rPr lang="en-US" altLang="en-US" sz="1800" b="1" dirty="0">
                <a:solidFill>
                  <a:schemeClr val="bg1"/>
                </a:solidFill>
              </a:rPr>
              <a:t>AOD Uncertainty Estimation Process</a:t>
            </a:r>
            <a:endParaRPr lang="en-US" altLang="en-US" sz="1600" b="1" dirty="0">
              <a:solidFill>
                <a:schemeClr val="bg1"/>
              </a:solidFill>
            </a:endParaRPr>
          </a:p>
        </p:txBody>
      </p:sp>
      <p:sp>
        <p:nvSpPr>
          <p:cNvPr id="461830" name="TextBox 5">
            <a:extLst>
              <a:ext uri="{FF2B5EF4-FFF2-40B4-BE49-F238E27FC236}">
                <a16:creationId xmlns:a16="http://schemas.microsoft.com/office/drawing/2014/main" id="{FB068D0A-59DF-7A9D-D75A-E69069D36062}"/>
              </a:ext>
            </a:extLst>
          </p:cNvPr>
          <p:cNvSpPr txBox="1">
            <a:spLocks noChangeArrowheads="1"/>
          </p:cNvSpPr>
          <p:nvPr/>
        </p:nvSpPr>
        <p:spPr bwMode="auto">
          <a:xfrm>
            <a:off x="8928100" y="6432550"/>
            <a:ext cx="160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i="1">
                <a:solidFill>
                  <a:schemeClr val="bg1"/>
                </a:solidFill>
              </a:rPr>
              <a:t>Witek et al., AMT 2018</a:t>
            </a:r>
          </a:p>
        </p:txBody>
      </p:sp>
      <p:sp>
        <p:nvSpPr>
          <p:cNvPr id="461831" name="TextBox 5">
            <a:extLst>
              <a:ext uri="{FF2B5EF4-FFF2-40B4-BE49-F238E27FC236}">
                <a16:creationId xmlns:a16="http://schemas.microsoft.com/office/drawing/2014/main" id="{EE1EA8C7-F6A0-58E4-E48E-C196E05BCC67}"/>
              </a:ext>
            </a:extLst>
          </p:cNvPr>
          <p:cNvSpPr txBox="1">
            <a:spLocks noChangeArrowheads="1"/>
          </p:cNvSpPr>
          <p:nvPr/>
        </p:nvSpPr>
        <p:spPr bwMode="auto">
          <a:xfrm>
            <a:off x="8465570" y="3390035"/>
            <a:ext cx="19764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i="1" dirty="0">
                <a:solidFill>
                  <a:schemeClr val="bg1"/>
                </a:solidFill>
              </a:rPr>
              <a:t>MODIS Team, NASA/GSFC</a:t>
            </a:r>
          </a:p>
        </p:txBody>
      </p:sp>
      <p:pic>
        <p:nvPicPr>
          <p:cNvPr id="461832" name="Picture 2" descr="Chart&#10;&#10;Description automatically generated">
            <a:extLst>
              <a:ext uri="{FF2B5EF4-FFF2-40B4-BE49-F238E27FC236}">
                <a16:creationId xmlns:a16="http://schemas.microsoft.com/office/drawing/2014/main" id="{ED40107F-79FC-7119-B0FB-500835EB7E0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1688" y="4113213"/>
            <a:ext cx="5508625" cy="262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1833" name="TextBox 30">
            <a:extLst>
              <a:ext uri="{FF2B5EF4-FFF2-40B4-BE49-F238E27FC236}">
                <a16:creationId xmlns:a16="http://schemas.microsoft.com/office/drawing/2014/main" id="{5B1A476C-2123-89AD-4DE3-2421061D00CE}"/>
              </a:ext>
            </a:extLst>
          </p:cNvPr>
          <p:cNvSpPr txBox="1">
            <a:spLocks noChangeArrowheads="1"/>
          </p:cNvSpPr>
          <p:nvPr/>
        </p:nvSpPr>
        <p:spPr bwMode="auto">
          <a:xfrm>
            <a:off x="144463" y="3990975"/>
            <a:ext cx="292100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2200" b="1">
                <a:solidFill>
                  <a:schemeClr val="bg1"/>
                </a:solidFill>
              </a:rPr>
              <a:t>Recent Advance: </a:t>
            </a:r>
          </a:p>
          <a:p>
            <a:pPr algn="ctr">
              <a:spcBef>
                <a:spcPct val="0"/>
              </a:spcBef>
              <a:buFontTx/>
              <a:buNone/>
            </a:pPr>
            <a:r>
              <a:rPr lang="en-US" altLang="en-US" sz="2200" b="1" i="1">
                <a:solidFill>
                  <a:schemeClr val="bg1"/>
                </a:solidFill>
              </a:rPr>
              <a:t>Pixel-Level AOD Uncertainty Estimates</a:t>
            </a:r>
          </a:p>
        </p:txBody>
      </p:sp>
      <p:sp>
        <p:nvSpPr>
          <p:cNvPr id="461834" name="TextBox 1">
            <a:extLst>
              <a:ext uri="{FF2B5EF4-FFF2-40B4-BE49-F238E27FC236}">
                <a16:creationId xmlns:a16="http://schemas.microsoft.com/office/drawing/2014/main" id="{9C7CEBC0-8512-A2F4-155A-F02A8B378A20}"/>
              </a:ext>
            </a:extLst>
          </p:cNvPr>
          <p:cNvSpPr txBox="1">
            <a:spLocks noChangeArrowheads="1"/>
          </p:cNvSpPr>
          <p:nvPr/>
        </p:nvSpPr>
        <p:spPr bwMode="auto">
          <a:xfrm>
            <a:off x="112713" y="5089525"/>
            <a:ext cx="29210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600">
                <a:solidFill>
                  <a:schemeClr val="bg1"/>
                </a:solidFill>
              </a:rPr>
              <a:t>Importantly, this requirement, especially for AOD assimilation, came from AeroCom/AeroSat discussions</a:t>
            </a:r>
          </a:p>
        </p:txBody>
      </p:sp>
      <p:grpSp>
        <p:nvGrpSpPr>
          <p:cNvPr id="2" name="Group 30">
            <a:extLst>
              <a:ext uri="{FF2B5EF4-FFF2-40B4-BE49-F238E27FC236}">
                <a16:creationId xmlns:a16="http://schemas.microsoft.com/office/drawing/2014/main" id="{5B783098-C8C8-3BD5-91F5-3142E9A3EE90}"/>
              </a:ext>
            </a:extLst>
          </p:cNvPr>
          <p:cNvGrpSpPr>
            <a:grpSpLocks/>
          </p:cNvGrpSpPr>
          <p:nvPr/>
        </p:nvGrpSpPr>
        <p:grpSpPr bwMode="auto">
          <a:xfrm>
            <a:off x="276225" y="844550"/>
            <a:ext cx="2524125" cy="1265238"/>
            <a:chOff x="211590" y="923550"/>
            <a:chExt cx="2524236" cy="1265025"/>
          </a:xfrm>
        </p:grpSpPr>
        <p:pic>
          <p:nvPicPr>
            <p:cNvPr id="3" name="Picture 21" descr="earth_am1.jpg">
              <a:extLst>
                <a:ext uri="{FF2B5EF4-FFF2-40B4-BE49-F238E27FC236}">
                  <a16:creationId xmlns:a16="http://schemas.microsoft.com/office/drawing/2014/main" id="{41E6B561-7A47-DEA4-EDB8-8430CDA242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590" y="923550"/>
              <a:ext cx="1684031" cy="126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5">
              <a:extLst>
                <a:ext uri="{FF2B5EF4-FFF2-40B4-BE49-F238E27FC236}">
                  <a16:creationId xmlns:a16="http://schemas.microsoft.com/office/drawing/2014/main" id="{BF10E75F-766D-0EA8-34A7-8B1B73A6A2E8}"/>
                </a:ext>
              </a:extLst>
            </p:cNvPr>
            <p:cNvSpPr txBox="1">
              <a:spLocks noChangeArrowheads="1"/>
            </p:cNvSpPr>
            <p:nvPr/>
          </p:nvSpPr>
          <p:spPr bwMode="auto">
            <a:xfrm>
              <a:off x="1372104" y="1188618"/>
              <a:ext cx="1363722" cy="461884"/>
            </a:xfrm>
            <a:prstGeom prst="rect">
              <a:avLst/>
            </a:prstGeom>
            <a:noFill/>
            <a:ln w="9525">
              <a:noFill/>
              <a:miter lim="800000"/>
              <a:headEnd/>
              <a:tailEnd/>
            </a:ln>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b="1">
                  <a:solidFill>
                    <a:prstClr val="black"/>
                  </a:solidFill>
                  <a:effectLst>
                    <a:outerShdw blurRad="38100" dist="38100" dir="2700000" algn="tl">
                      <a:srgbClr val="DDDDDD"/>
                    </a:outerShdw>
                  </a:effectLst>
                </a:rPr>
                <a:t>Satellites</a:t>
              </a: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63874" name="Group 3">
            <a:extLst>
              <a:ext uri="{FF2B5EF4-FFF2-40B4-BE49-F238E27FC236}">
                <a16:creationId xmlns:a16="http://schemas.microsoft.com/office/drawing/2014/main" id="{76F6A9D5-7CBE-0155-7743-5480BAF60265}"/>
              </a:ext>
            </a:extLst>
          </p:cNvPr>
          <p:cNvGrpSpPr>
            <a:grpSpLocks/>
          </p:cNvGrpSpPr>
          <p:nvPr/>
        </p:nvGrpSpPr>
        <p:grpSpPr bwMode="auto">
          <a:xfrm>
            <a:off x="1927225" y="0"/>
            <a:ext cx="9118600" cy="6858000"/>
            <a:chOff x="1524003" y="0"/>
            <a:chExt cx="9118597" cy="6858000"/>
          </a:xfrm>
        </p:grpSpPr>
        <p:pic>
          <p:nvPicPr>
            <p:cNvPr id="463878" name="Picture 4">
              <a:extLst>
                <a:ext uri="{FF2B5EF4-FFF2-40B4-BE49-F238E27FC236}">
                  <a16:creationId xmlns:a16="http://schemas.microsoft.com/office/drawing/2014/main" id="{74DD5D18-49A7-E394-1EA6-93A835B126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3" y="0"/>
              <a:ext cx="911859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3879" name="Text Box 9">
              <a:extLst>
                <a:ext uri="{FF2B5EF4-FFF2-40B4-BE49-F238E27FC236}">
                  <a16:creationId xmlns:a16="http://schemas.microsoft.com/office/drawing/2014/main" id="{113E90D7-921E-B26E-FA74-4B5931BF4666}"/>
                </a:ext>
              </a:extLst>
            </p:cNvPr>
            <p:cNvSpPr txBox="1">
              <a:spLocks noChangeArrowheads="1"/>
            </p:cNvSpPr>
            <p:nvPr/>
          </p:nvSpPr>
          <p:spPr bwMode="auto">
            <a:xfrm>
              <a:off x="2676893" y="28498"/>
              <a:ext cx="7278408" cy="53761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50000"/>
                </a:spcBef>
                <a:buFontTx/>
                <a:buNone/>
              </a:pPr>
              <a:r>
                <a:rPr lang="en-US" altLang="en-US" sz="3000" b="1" i="1">
                  <a:solidFill>
                    <a:srgbClr val="FFFFFF"/>
                  </a:solidFill>
                  <a:latin typeface="Bell MT" panose="02020503060305020303" pitchFamily="18" charset="77"/>
                </a:rPr>
                <a:t>Multi-angle Imaging SpectroRadiometer</a:t>
              </a:r>
              <a:endParaRPr lang="en-US" altLang="en-US" sz="3000" u="sng">
                <a:solidFill>
                  <a:srgbClr val="000000"/>
                </a:solidFill>
              </a:endParaRPr>
            </a:p>
          </p:txBody>
        </p:sp>
        <p:sp>
          <p:nvSpPr>
            <p:cNvPr id="463880" name="Rectangle 8">
              <a:extLst>
                <a:ext uri="{FF2B5EF4-FFF2-40B4-BE49-F238E27FC236}">
                  <a16:creationId xmlns:a16="http://schemas.microsoft.com/office/drawing/2014/main" id="{AFC47CA5-64A0-5FB5-AECA-3730ADA77D6A}"/>
                </a:ext>
              </a:extLst>
            </p:cNvPr>
            <p:cNvSpPr>
              <a:spLocks noChangeArrowheads="1"/>
            </p:cNvSpPr>
            <p:nvPr/>
          </p:nvSpPr>
          <p:spPr bwMode="auto">
            <a:xfrm>
              <a:off x="6864788" y="5060766"/>
              <a:ext cx="3433331" cy="1612716"/>
            </a:xfrm>
            <a:prstGeom prst="rect">
              <a:avLst/>
            </a:prstGeom>
            <a:solidFill>
              <a:srgbClr val="DEDEDE"/>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400" b="1">
                  <a:solidFill>
                    <a:srgbClr val="000000"/>
                  </a:solidFill>
                  <a:latin typeface="Helvetica" pitchFamily="2" charset="0"/>
                </a:rPr>
                <a:t>• </a:t>
              </a:r>
              <a:r>
                <a:rPr lang="en-US" altLang="en-US" sz="1400" b="1" u="sng">
                  <a:solidFill>
                    <a:srgbClr val="000000"/>
                  </a:solidFill>
                  <a:latin typeface="Helvetica" pitchFamily="2" charset="0"/>
                </a:rPr>
                <a:t>Nine</a:t>
              </a:r>
              <a:r>
                <a:rPr lang="en-US" altLang="en-US" sz="1400" b="1">
                  <a:solidFill>
                    <a:srgbClr val="000000"/>
                  </a:solidFill>
                  <a:latin typeface="Helvetica" pitchFamily="2" charset="0"/>
                </a:rPr>
                <a:t> CCD push-broom </a:t>
              </a:r>
              <a:r>
                <a:rPr lang="en-US" altLang="en-US" sz="1400" b="1" u="sng">
                  <a:solidFill>
                    <a:srgbClr val="000000"/>
                  </a:solidFill>
                  <a:latin typeface="Helvetica" pitchFamily="2" charset="0"/>
                </a:rPr>
                <a:t>cameras</a:t>
              </a:r>
              <a:endParaRPr lang="en-US" altLang="en-US" sz="1600" b="1">
                <a:solidFill>
                  <a:srgbClr val="000000"/>
                </a:solidFill>
                <a:latin typeface="Helvetica" pitchFamily="2" charset="0"/>
              </a:endParaRPr>
            </a:p>
            <a:p>
              <a:pPr>
                <a:spcBef>
                  <a:spcPct val="0"/>
                </a:spcBef>
                <a:buFontTx/>
                <a:buNone/>
              </a:pPr>
              <a:endParaRPr lang="en-US" altLang="en-US" sz="600" b="1">
                <a:solidFill>
                  <a:srgbClr val="000000"/>
                </a:solidFill>
                <a:latin typeface="Helvetica" pitchFamily="2" charset="0"/>
              </a:endParaRPr>
            </a:p>
            <a:p>
              <a:pPr>
                <a:spcBef>
                  <a:spcPct val="0"/>
                </a:spcBef>
                <a:buFontTx/>
                <a:buNone/>
              </a:pPr>
              <a:r>
                <a:rPr lang="en-US" altLang="en-US" sz="1400" b="1">
                  <a:solidFill>
                    <a:srgbClr val="000000"/>
                  </a:solidFill>
                  <a:latin typeface="Helvetica" pitchFamily="2" charset="0"/>
                </a:rPr>
                <a:t>• </a:t>
              </a:r>
              <a:r>
                <a:rPr lang="en-US" altLang="en-US" sz="1400" b="1" u="sng">
                  <a:solidFill>
                    <a:srgbClr val="000000"/>
                  </a:solidFill>
                  <a:latin typeface="Helvetica" pitchFamily="2" charset="0"/>
                </a:rPr>
                <a:t>Nine</a:t>
              </a:r>
              <a:r>
                <a:rPr lang="en-US" altLang="en-US" sz="1400" b="1">
                  <a:solidFill>
                    <a:srgbClr val="000000"/>
                  </a:solidFill>
                  <a:latin typeface="Helvetica" pitchFamily="2" charset="0"/>
                </a:rPr>
                <a:t> </a:t>
              </a:r>
              <a:r>
                <a:rPr lang="en-US" altLang="en-US" sz="1400" b="1" u="sng">
                  <a:solidFill>
                    <a:srgbClr val="000000"/>
                  </a:solidFill>
                  <a:latin typeface="Helvetica" pitchFamily="2" charset="0"/>
                </a:rPr>
                <a:t>view</a:t>
              </a:r>
              <a:r>
                <a:rPr lang="en-US" altLang="en-US" sz="1400" b="1">
                  <a:solidFill>
                    <a:srgbClr val="000000"/>
                  </a:solidFill>
                  <a:latin typeface="Helvetica" pitchFamily="2" charset="0"/>
                </a:rPr>
                <a:t> </a:t>
              </a:r>
              <a:r>
                <a:rPr lang="en-US" altLang="en-US" sz="1400" b="1" u="sng">
                  <a:solidFill>
                    <a:srgbClr val="000000"/>
                  </a:solidFill>
                  <a:latin typeface="Helvetica" pitchFamily="2" charset="0"/>
                </a:rPr>
                <a:t>angles</a:t>
              </a:r>
              <a:r>
                <a:rPr lang="en-US" altLang="en-US" sz="1400" b="1">
                  <a:solidFill>
                    <a:srgbClr val="000000"/>
                  </a:solidFill>
                  <a:latin typeface="Helvetica" pitchFamily="2" charset="0"/>
                </a:rPr>
                <a:t> at Earth surface:</a:t>
              </a:r>
            </a:p>
            <a:p>
              <a:pPr>
                <a:spcBef>
                  <a:spcPct val="0"/>
                </a:spcBef>
                <a:buFontTx/>
                <a:buNone/>
              </a:pPr>
              <a:r>
                <a:rPr lang="en-US" altLang="en-US" sz="1400" b="1">
                  <a:solidFill>
                    <a:srgbClr val="000000"/>
                  </a:solidFill>
                  <a:latin typeface="Helvetica" pitchFamily="2" charset="0"/>
                </a:rPr>
                <a:t>   70.5º forward to 70.5º aft</a:t>
              </a:r>
            </a:p>
            <a:p>
              <a:pPr>
                <a:spcBef>
                  <a:spcPct val="0"/>
                </a:spcBef>
                <a:buFontTx/>
                <a:buNone/>
              </a:pPr>
              <a:endParaRPr lang="en-US" altLang="en-US" sz="600" b="1">
                <a:solidFill>
                  <a:srgbClr val="000000"/>
                </a:solidFill>
                <a:latin typeface="Helvetica" pitchFamily="2" charset="0"/>
              </a:endParaRPr>
            </a:p>
            <a:p>
              <a:pPr>
                <a:spcBef>
                  <a:spcPct val="0"/>
                </a:spcBef>
                <a:buFontTx/>
                <a:buNone/>
              </a:pPr>
              <a:r>
                <a:rPr lang="en-US" altLang="en-US" sz="1400" b="1">
                  <a:solidFill>
                    <a:srgbClr val="000000"/>
                  </a:solidFill>
                  <a:latin typeface="Helvetica" pitchFamily="2" charset="0"/>
                </a:rPr>
                <a:t>• </a:t>
              </a:r>
              <a:r>
                <a:rPr lang="en-US" altLang="en-US" sz="1400" b="1" u="sng">
                  <a:solidFill>
                    <a:srgbClr val="000000"/>
                  </a:solidFill>
                  <a:latin typeface="Helvetica" pitchFamily="2" charset="0"/>
                </a:rPr>
                <a:t>Four</a:t>
              </a:r>
              <a:r>
                <a:rPr lang="en-US" altLang="en-US" sz="1400" b="1">
                  <a:solidFill>
                    <a:srgbClr val="000000"/>
                  </a:solidFill>
                  <a:latin typeface="Helvetica" pitchFamily="2" charset="0"/>
                </a:rPr>
                <a:t> </a:t>
              </a:r>
              <a:r>
                <a:rPr lang="en-US" altLang="en-US" sz="1400" b="1" u="sng">
                  <a:solidFill>
                    <a:srgbClr val="000000"/>
                  </a:solidFill>
                  <a:latin typeface="Helvetica" pitchFamily="2" charset="0"/>
                </a:rPr>
                <a:t>spectral</a:t>
              </a:r>
              <a:r>
                <a:rPr lang="en-US" altLang="en-US" sz="1400" b="1">
                  <a:solidFill>
                    <a:srgbClr val="000000"/>
                  </a:solidFill>
                  <a:latin typeface="Helvetica" pitchFamily="2" charset="0"/>
                </a:rPr>
                <a:t> </a:t>
              </a:r>
              <a:r>
                <a:rPr lang="en-US" altLang="en-US" sz="1400" b="1" u="sng">
                  <a:solidFill>
                    <a:srgbClr val="000000"/>
                  </a:solidFill>
                  <a:latin typeface="Helvetica" pitchFamily="2" charset="0"/>
                </a:rPr>
                <a:t>bands</a:t>
              </a:r>
              <a:r>
                <a:rPr lang="en-US" altLang="en-US" sz="1400" b="1">
                  <a:solidFill>
                    <a:srgbClr val="000000"/>
                  </a:solidFill>
                  <a:latin typeface="Helvetica" pitchFamily="2" charset="0"/>
                </a:rPr>
                <a:t> at each angle:</a:t>
              </a:r>
            </a:p>
            <a:p>
              <a:pPr>
                <a:spcBef>
                  <a:spcPct val="0"/>
                </a:spcBef>
                <a:buFontTx/>
                <a:buNone/>
              </a:pPr>
              <a:r>
                <a:rPr lang="en-US" altLang="en-US" sz="1400" b="1">
                  <a:solidFill>
                    <a:srgbClr val="333399"/>
                  </a:solidFill>
                  <a:latin typeface="Helvetica" pitchFamily="2" charset="0"/>
                </a:rPr>
                <a:t>   446,</a:t>
              </a:r>
              <a:r>
                <a:rPr lang="en-US" altLang="en-US" sz="1400" b="1">
                  <a:solidFill>
                    <a:srgbClr val="000000"/>
                  </a:solidFill>
                  <a:latin typeface="Helvetica" pitchFamily="2" charset="0"/>
                </a:rPr>
                <a:t> </a:t>
              </a:r>
              <a:r>
                <a:rPr lang="en-US" altLang="en-US" sz="1400" b="1">
                  <a:solidFill>
                    <a:srgbClr val="008000"/>
                  </a:solidFill>
                  <a:latin typeface="Helvetica" pitchFamily="2" charset="0"/>
                </a:rPr>
                <a:t>558,</a:t>
              </a:r>
              <a:r>
                <a:rPr lang="en-US" altLang="en-US" sz="1400" b="1">
                  <a:solidFill>
                    <a:srgbClr val="000000"/>
                  </a:solidFill>
                  <a:latin typeface="Helvetica" pitchFamily="2" charset="0"/>
                </a:rPr>
                <a:t> </a:t>
              </a:r>
              <a:r>
                <a:rPr lang="en-US" altLang="en-US" sz="1400" b="1">
                  <a:solidFill>
                    <a:srgbClr val="FF0000"/>
                  </a:solidFill>
                  <a:latin typeface="Helvetica" pitchFamily="2" charset="0"/>
                </a:rPr>
                <a:t>672,</a:t>
              </a:r>
              <a:r>
                <a:rPr lang="en-US" altLang="en-US" sz="1400" b="1">
                  <a:solidFill>
                    <a:srgbClr val="000000"/>
                  </a:solidFill>
                  <a:latin typeface="Helvetica" pitchFamily="2" charset="0"/>
                </a:rPr>
                <a:t> </a:t>
              </a:r>
              <a:r>
                <a:rPr lang="en-US" altLang="en-US" sz="1400" b="1">
                  <a:solidFill>
                    <a:srgbClr val="FF0066"/>
                  </a:solidFill>
                  <a:latin typeface="Helvetica" pitchFamily="2" charset="0"/>
                </a:rPr>
                <a:t>866</a:t>
              </a:r>
              <a:r>
                <a:rPr lang="en-US" altLang="en-US" sz="1400" b="1">
                  <a:solidFill>
                    <a:srgbClr val="000000"/>
                  </a:solidFill>
                  <a:latin typeface="Helvetica" pitchFamily="2" charset="0"/>
                </a:rPr>
                <a:t> nm</a:t>
              </a:r>
              <a:endParaRPr lang="en-US" altLang="en-US" sz="600" b="1">
                <a:solidFill>
                  <a:srgbClr val="000000"/>
                </a:solidFill>
                <a:latin typeface="Helvetica" pitchFamily="2" charset="0"/>
              </a:endParaRPr>
            </a:p>
            <a:p>
              <a:pPr>
                <a:spcBef>
                  <a:spcPct val="0"/>
                </a:spcBef>
                <a:buFontTx/>
                <a:buNone/>
              </a:pPr>
              <a:endParaRPr lang="en-US" altLang="en-US" sz="600" b="1">
                <a:solidFill>
                  <a:srgbClr val="000000"/>
                </a:solidFill>
                <a:latin typeface="Helvetica" pitchFamily="2" charset="0"/>
              </a:endParaRPr>
            </a:p>
            <a:p>
              <a:pPr>
                <a:spcBef>
                  <a:spcPct val="0"/>
                </a:spcBef>
                <a:buFontTx/>
                <a:buNone/>
              </a:pPr>
              <a:r>
                <a:rPr lang="en-US" altLang="en-US" sz="1400" b="1">
                  <a:solidFill>
                    <a:srgbClr val="000000"/>
                  </a:solidFill>
                  <a:latin typeface="Helvetica" pitchFamily="2" charset="0"/>
                </a:rPr>
                <a:t>• Studies </a:t>
              </a:r>
              <a:r>
                <a:rPr lang="en-US" altLang="en-US" sz="1400" b="1" i="1">
                  <a:solidFill>
                    <a:srgbClr val="000000"/>
                  </a:solidFill>
                  <a:latin typeface="Helvetica" pitchFamily="2" charset="0"/>
                </a:rPr>
                <a:t>Aerosols</a:t>
              </a:r>
              <a:r>
                <a:rPr lang="en-US" altLang="en-US" sz="1400" b="1">
                  <a:solidFill>
                    <a:srgbClr val="000000"/>
                  </a:solidFill>
                  <a:latin typeface="Helvetica" pitchFamily="2" charset="0"/>
                </a:rPr>
                <a:t>, </a:t>
              </a:r>
              <a:r>
                <a:rPr lang="en-US" altLang="en-US" sz="1400" b="1" i="1">
                  <a:solidFill>
                    <a:srgbClr val="000000"/>
                  </a:solidFill>
                  <a:latin typeface="Helvetica" pitchFamily="2" charset="0"/>
                </a:rPr>
                <a:t>Clouds</a:t>
              </a:r>
              <a:r>
                <a:rPr lang="en-US" altLang="en-US" sz="1400" b="1">
                  <a:solidFill>
                    <a:srgbClr val="000000"/>
                  </a:solidFill>
                  <a:latin typeface="Helvetica" pitchFamily="2" charset="0"/>
                </a:rPr>
                <a:t>, &amp; </a:t>
              </a:r>
              <a:r>
                <a:rPr lang="en-US" altLang="en-US" sz="1400" b="1" i="1">
                  <a:solidFill>
                    <a:srgbClr val="000000"/>
                  </a:solidFill>
                  <a:latin typeface="Helvetica" pitchFamily="2" charset="0"/>
                </a:rPr>
                <a:t>Surface</a:t>
              </a:r>
            </a:p>
          </p:txBody>
        </p:sp>
        <p:sp>
          <p:nvSpPr>
            <p:cNvPr id="11" name="Rectangle 10">
              <a:extLst>
                <a:ext uri="{FF2B5EF4-FFF2-40B4-BE49-F238E27FC236}">
                  <a16:creationId xmlns:a16="http://schemas.microsoft.com/office/drawing/2014/main" id="{8D5FC296-8379-7127-304D-78491E0AF4C6}"/>
                </a:ext>
              </a:extLst>
            </p:cNvPr>
            <p:cNvSpPr>
              <a:spLocks noChangeArrowheads="1"/>
            </p:cNvSpPr>
            <p:nvPr/>
          </p:nvSpPr>
          <p:spPr bwMode="auto">
            <a:xfrm>
              <a:off x="7172326" y="4133850"/>
              <a:ext cx="3375024" cy="400050"/>
            </a:xfrm>
            <a:prstGeom prst="rect">
              <a:avLst/>
            </a:prstGeom>
            <a:noFill/>
            <a:ln w="9525">
              <a:noFill/>
              <a:miter lim="800000"/>
              <a:headEnd/>
              <a:tailEnd/>
            </a:ln>
            <a:effec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defRPr/>
              </a:pPr>
              <a:r>
                <a:rPr lang="en-US" altLang="en-US" sz="2000" dirty="0">
                  <a:solidFill>
                    <a:srgbClr val="FF020E"/>
                  </a:solidFill>
                  <a:effectLst>
                    <a:outerShdw blurRad="38100" dist="38100" dir="2700000" algn="tl">
                      <a:srgbClr val="C0C0C0"/>
                    </a:outerShdw>
                  </a:effectLst>
                  <a:latin typeface="Arial" panose="020B0604020202020204" pitchFamily="34" charset="0"/>
                </a:rPr>
                <a:t>http://www-</a:t>
              </a:r>
              <a:r>
                <a:rPr lang="en-US" altLang="en-US" sz="2000" dirty="0" err="1">
                  <a:solidFill>
                    <a:srgbClr val="FF020E"/>
                  </a:solidFill>
                  <a:effectLst>
                    <a:outerShdw blurRad="38100" dist="38100" dir="2700000" algn="tl">
                      <a:srgbClr val="C0C0C0"/>
                    </a:outerShdw>
                  </a:effectLst>
                  <a:latin typeface="Arial" panose="020B0604020202020204" pitchFamily="34" charset="0"/>
                </a:rPr>
                <a:t>misr.jpl.nasa.gov</a:t>
              </a:r>
              <a:endParaRPr lang="en-US" altLang="en-US" sz="2000" dirty="0">
                <a:solidFill>
                  <a:srgbClr val="FF020E"/>
                </a:solidFill>
                <a:effectLst>
                  <a:outerShdw blurRad="38100" dist="38100" dir="2700000" algn="tl">
                    <a:srgbClr val="C0C0C0"/>
                  </a:outerShdw>
                </a:effectLst>
                <a:latin typeface="Arial" panose="020B0604020202020204" pitchFamily="34" charset="0"/>
              </a:endParaRPr>
            </a:p>
          </p:txBody>
        </p:sp>
        <p:sp>
          <p:nvSpPr>
            <p:cNvPr id="463882" name="Rectangle 1">
              <a:extLst>
                <a:ext uri="{FF2B5EF4-FFF2-40B4-BE49-F238E27FC236}">
                  <a16:creationId xmlns:a16="http://schemas.microsoft.com/office/drawing/2014/main" id="{0D4D9435-4EAB-127D-CDBE-7C0960B25E8B}"/>
                </a:ext>
              </a:extLst>
            </p:cNvPr>
            <p:cNvSpPr>
              <a:spLocks noChangeArrowheads="1"/>
            </p:cNvSpPr>
            <p:nvPr/>
          </p:nvSpPr>
          <p:spPr bwMode="auto">
            <a:xfrm>
              <a:off x="2327882" y="599097"/>
              <a:ext cx="1650352" cy="790317"/>
            </a:xfrm>
            <a:prstGeom prst="rect">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endParaRPr lang="en-US" altLang="en-US" sz="2400"/>
            </a:p>
          </p:txBody>
        </p:sp>
      </p:grpSp>
      <p:sp>
        <p:nvSpPr>
          <p:cNvPr id="9" name="Rectangle 8">
            <a:extLst>
              <a:ext uri="{FF2B5EF4-FFF2-40B4-BE49-F238E27FC236}">
                <a16:creationId xmlns:a16="http://schemas.microsoft.com/office/drawing/2014/main" id="{F196776E-0036-46D3-D34A-F033449DE722}"/>
              </a:ext>
            </a:extLst>
          </p:cNvPr>
          <p:cNvSpPr>
            <a:spLocks noChangeArrowheads="1"/>
          </p:cNvSpPr>
          <p:nvPr/>
        </p:nvSpPr>
        <p:spPr bwMode="auto">
          <a:xfrm>
            <a:off x="7640638" y="4513263"/>
            <a:ext cx="3303587" cy="400050"/>
          </a:xfrm>
          <a:prstGeom prst="rect">
            <a:avLst/>
          </a:prstGeom>
          <a:noFill/>
          <a:ln w="9525">
            <a:noFill/>
            <a:miter lim="800000"/>
            <a:headEnd/>
            <a:tailEnd/>
          </a:ln>
          <a:effec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defRPr/>
            </a:pPr>
            <a:r>
              <a:rPr lang="en-US" altLang="en-US" sz="2000" dirty="0">
                <a:solidFill>
                  <a:srgbClr val="FF020E"/>
                </a:solidFill>
                <a:effectLst>
                  <a:outerShdw blurRad="38100" dist="38100" dir="2700000" algn="tl">
                    <a:srgbClr val="C0C0C0"/>
                  </a:outerShdw>
                </a:effectLst>
                <a:latin typeface="Arial" panose="020B0604020202020204" pitchFamily="34" charset="0"/>
              </a:rPr>
              <a:t>http://</a:t>
            </a:r>
            <a:r>
              <a:rPr lang="en-US" altLang="en-US" sz="2000" dirty="0" err="1">
                <a:solidFill>
                  <a:srgbClr val="FF020E"/>
                </a:solidFill>
                <a:effectLst>
                  <a:outerShdw blurRad="38100" dist="38100" dir="2700000" algn="tl">
                    <a:srgbClr val="C0C0C0"/>
                  </a:outerShdw>
                </a:effectLst>
                <a:latin typeface="Arial" panose="020B0604020202020204" pitchFamily="34" charset="0"/>
              </a:rPr>
              <a:t>eosweb.larc.nasa.gov</a:t>
            </a:r>
            <a:endParaRPr lang="en-US" altLang="en-US" sz="2000" dirty="0">
              <a:solidFill>
                <a:srgbClr val="FF020E"/>
              </a:solidFill>
              <a:effectLst>
                <a:outerShdw blurRad="38100" dist="38100" dir="2700000" algn="tl">
                  <a:srgbClr val="C0C0C0"/>
                </a:outerShdw>
              </a:effectLst>
              <a:latin typeface="Arial" panose="020B0604020202020204" pitchFamily="34" charset="0"/>
            </a:endParaRPr>
          </a:p>
        </p:txBody>
      </p:sp>
      <p:pic>
        <p:nvPicPr>
          <p:cNvPr id="463876" name="Picture 6">
            <a:extLst>
              <a:ext uri="{FF2B5EF4-FFF2-40B4-BE49-F238E27FC236}">
                <a16:creationId xmlns:a16="http://schemas.microsoft.com/office/drawing/2014/main" id="{C4A735F7-028E-BEF0-ABB6-AAED1D883E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5425" y="228600"/>
            <a:ext cx="1754188" cy="849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3877" name="Picture 6">
            <a:extLst>
              <a:ext uri="{FF2B5EF4-FFF2-40B4-BE49-F238E27FC236}">
                <a16:creationId xmlns:a16="http://schemas.microsoft.com/office/drawing/2014/main" id="{3A776A87-BDE6-284D-B65A-EF4374B3BFD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74863" y="922338"/>
            <a:ext cx="3000375" cy="195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65922" name="Group 2">
            <a:extLst>
              <a:ext uri="{FF2B5EF4-FFF2-40B4-BE49-F238E27FC236}">
                <a16:creationId xmlns:a16="http://schemas.microsoft.com/office/drawing/2014/main" id="{A54F4EEA-BCCB-0AD5-6BA2-518ECB5F7189}"/>
              </a:ext>
            </a:extLst>
          </p:cNvPr>
          <p:cNvGrpSpPr>
            <a:grpSpLocks/>
          </p:cNvGrpSpPr>
          <p:nvPr/>
        </p:nvGrpSpPr>
        <p:grpSpPr bwMode="auto">
          <a:xfrm>
            <a:off x="3914775" y="1560513"/>
            <a:ext cx="2706688" cy="2327275"/>
            <a:chOff x="2510632" y="1376037"/>
            <a:chExt cx="2706688" cy="2326005"/>
          </a:xfrm>
        </p:grpSpPr>
        <p:pic>
          <p:nvPicPr>
            <p:cNvPr id="465941" name="Picture 88">
              <a:extLst>
                <a:ext uri="{FF2B5EF4-FFF2-40B4-BE49-F238E27FC236}">
                  <a16:creationId xmlns:a16="http://schemas.microsoft.com/office/drawing/2014/main" id="{50244F2D-8385-0749-F9DA-59403156F0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10538"/>
            <a:stretch>
              <a:fillRect/>
            </a:stretch>
          </p:blipFill>
          <p:spPr bwMode="auto">
            <a:xfrm>
              <a:off x="2510632" y="1376037"/>
              <a:ext cx="2706688" cy="2326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5942" name="TextBox 12">
              <a:extLst>
                <a:ext uri="{FF2B5EF4-FFF2-40B4-BE49-F238E27FC236}">
                  <a16:creationId xmlns:a16="http://schemas.microsoft.com/office/drawing/2014/main" id="{5059DFFF-7178-60AF-CEA8-114223D2F1B8}"/>
                </a:ext>
              </a:extLst>
            </p:cNvPr>
            <p:cNvSpPr txBox="1">
              <a:spLocks noChangeArrowheads="1"/>
            </p:cNvSpPr>
            <p:nvPr/>
          </p:nvSpPr>
          <p:spPr bwMode="auto">
            <a:xfrm>
              <a:off x="2708275" y="1435708"/>
              <a:ext cx="160172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2000" b="1">
                  <a:solidFill>
                    <a:srgbClr val="FFFFFF"/>
                  </a:solidFill>
                </a:rPr>
                <a:t>North Plume</a:t>
              </a:r>
            </a:p>
          </p:txBody>
        </p:sp>
      </p:grpSp>
      <p:grpSp>
        <p:nvGrpSpPr>
          <p:cNvPr id="465923" name="Group 1">
            <a:extLst>
              <a:ext uri="{FF2B5EF4-FFF2-40B4-BE49-F238E27FC236}">
                <a16:creationId xmlns:a16="http://schemas.microsoft.com/office/drawing/2014/main" id="{6FD58009-5E8D-5292-1260-041DFB2BBB14}"/>
              </a:ext>
            </a:extLst>
          </p:cNvPr>
          <p:cNvGrpSpPr>
            <a:grpSpLocks/>
          </p:cNvGrpSpPr>
          <p:nvPr/>
        </p:nvGrpSpPr>
        <p:grpSpPr bwMode="auto">
          <a:xfrm>
            <a:off x="3914775" y="4114800"/>
            <a:ext cx="2706688" cy="2332038"/>
            <a:chOff x="2510632" y="4060488"/>
            <a:chExt cx="2706688" cy="2331244"/>
          </a:xfrm>
        </p:grpSpPr>
        <p:pic>
          <p:nvPicPr>
            <p:cNvPr id="465939" name="Picture 86" descr="A picture containing photo, colorful, hand, black&#10;&#10;Description automatically generated">
              <a:extLst>
                <a:ext uri="{FF2B5EF4-FFF2-40B4-BE49-F238E27FC236}">
                  <a16:creationId xmlns:a16="http://schemas.microsoft.com/office/drawing/2014/main" id="{D947D74B-0F07-4FDE-0D39-A1370EF0307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9996"/>
            <a:stretch>
              <a:fillRect/>
            </a:stretch>
          </p:blipFill>
          <p:spPr bwMode="auto">
            <a:xfrm>
              <a:off x="2510632" y="4060488"/>
              <a:ext cx="2706688" cy="2331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5940" name="TextBox 90">
              <a:extLst>
                <a:ext uri="{FF2B5EF4-FFF2-40B4-BE49-F238E27FC236}">
                  <a16:creationId xmlns:a16="http://schemas.microsoft.com/office/drawing/2014/main" id="{C8789339-A309-DB04-FD64-5C17353AEABE}"/>
                </a:ext>
              </a:extLst>
            </p:cNvPr>
            <p:cNvSpPr txBox="1">
              <a:spLocks noChangeArrowheads="1"/>
            </p:cNvSpPr>
            <p:nvPr/>
          </p:nvSpPr>
          <p:spPr bwMode="auto">
            <a:xfrm>
              <a:off x="2708275" y="4112386"/>
              <a:ext cx="158729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2000" b="1">
                  <a:solidFill>
                    <a:srgbClr val="FFFFFF"/>
                  </a:solidFill>
                </a:rPr>
                <a:t>South Plume</a:t>
              </a:r>
            </a:p>
          </p:txBody>
        </p:sp>
      </p:grpSp>
      <p:grpSp>
        <p:nvGrpSpPr>
          <p:cNvPr id="465924" name="Group 4">
            <a:extLst>
              <a:ext uri="{FF2B5EF4-FFF2-40B4-BE49-F238E27FC236}">
                <a16:creationId xmlns:a16="http://schemas.microsoft.com/office/drawing/2014/main" id="{58885926-BF4B-5231-6E22-70B2657CD5FA}"/>
              </a:ext>
            </a:extLst>
          </p:cNvPr>
          <p:cNvGrpSpPr>
            <a:grpSpLocks/>
          </p:cNvGrpSpPr>
          <p:nvPr/>
        </p:nvGrpSpPr>
        <p:grpSpPr bwMode="auto">
          <a:xfrm>
            <a:off x="7715250" y="1492250"/>
            <a:ext cx="3414713" cy="2246313"/>
            <a:chOff x="6354325" y="1438308"/>
            <a:chExt cx="3138710" cy="2245503"/>
          </a:xfrm>
        </p:grpSpPr>
        <p:grpSp>
          <p:nvGrpSpPr>
            <p:cNvPr id="465935" name="Group 17">
              <a:extLst>
                <a:ext uri="{FF2B5EF4-FFF2-40B4-BE49-F238E27FC236}">
                  <a16:creationId xmlns:a16="http://schemas.microsoft.com/office/drawing/2014/main" id="{04A6025F-1D77-E067-B6BB-820960ED71E0}"/>
                </a:ext>
              </a:extLst>
            </p:cNvPr>
            <p:cNvGrpSpPr>
              <a:grpSpLocks/>
            </p:cNvGrpSpPr>
            <p:nvPr/>
          </p:nvGrpSpPr>
          <p:grpSpPr bwMode="auto">
            <a:xfrm>
              <a:off x="6354325" y="1438308"/>
              <a:ext cx="3138710" cy="2245503"/>
              <a:chOff x="6974563" y="1307917"/>
              <a:chExt cx="3458513" cy="2248893"/>
            </a:xfrm>
          </p:grpSpPr>
          <p:pic>
            <p:nvPicPr>
              <p:cNvPr id="465937" name="Picture 87" descr="A close up of a map&#10;&#10;Description automatically generated">
                <a:extLst>
                  <a:ext uri="{FF2B5EF4-FFF2-40B4-BE49-F238E27FC236}">
                    <a16:creationId xmlns:a16="http://schemas.microsoft.com/office/drawing/2014/main" id="{3275203F-CC55-3E81-CB96-850A40BD89D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3870" t="4198" r="1958" b="52509"/>
              <a:stretch>
                <a:fillRect/>
              </a:stretch>
            </p:blipFill>
            <p:spPr bwMode="auto">
              <a:xfrm>
                <a:off x="6974563" y="1307917"/>
                <a:ext cx="3458513" cy="22488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65938" name="Straight Arrow Connector 14">
                <a:extLst>
                  <a:ext uri="{FF2B5EF4-FFF2-40B4-BE49-F238E27FC236}">
                    <a16:creationId xmlns:a16="http://schemas.microsoft.com/office/drawing/2014/main" id="{AF1AEF5B-2892-1421-FA9E-032C1CBEF1CA}"/>
                  </a:ext>
                </a:extLst>
              </p:cNvPr>
              <p:cNvCxnSpPr>
                <a:cxnSpLocks/>
              </p:cNvCxnSpPr>
              <p:nvPr/>
            </p:nvCxnSpPr>
            <p:spPr bwMode="auto">
              <a:xfrm flipH="1" flipV="1">
                <a:off x="9573172" y="2470464"/>
                <a:ext cx="561428" cy="691836"/>
              </a:xfrm>
              <a:prstGeom prst="straightConnector1">
                <a:avLst/>
              </a:prstGeom>
              <a:noFill/>
              <a:ln w="57150" algn="ctr">
                <a:solidFill>
                  <a:srgbClr val="FE584B"/>
                </a:solidFill>
                <a:round/>
                <a:headEnd/>
                <a:tailEnd type="triangle" w="med" len="med"/>
              </a:ln>
              <a:extLst>
                <a:ext uri="{909E8E84-426E-40DD-AFC4-6F175D3DCCD1}">
                  <a14:hiddenFill xmlns:a14="http://schemas.microsoft.com/office/drawing/2010/main">
                    <a:noFill/>
                  </a14:hiddenFill>
                </a:ext>
              </a:extLst>
            </p:spPr>
          </p:cxnSp>
        </p:grpSp>
        <p:sp>
          <p:nvSpPr>
            <p:cNvPr id="465936" name="TextBox 96">
              <a:extLst>
                <a:ext uri="{FF2B5EF4-FFF2-40B4-BE49-F238E27FC236}">
                  <a16:creationId xmlns:a16="http://schemas.microsoft.com/office/drawing/2014/main" id="{CEC26A6B-F5FF-CBBE-E541-64E5A9B5E827}"/>
                </a:ext>
              </a:extLst>
            </p:cNvPr>
            <p:cNvSpPr txBox="1">
              <a:spLocks noChangeArrowheads="1"/>
            </p:cNvSpPr>
            <p:nvPr/>
          </p:nvSpPr>
          <p:spPr bwMode="auto">
            <a:xfrm>
              <a:off x="6620766" y="3050687"/>
              <a:ext cx="142058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600" b="1">
                  <a:solidFill>
                    <a:srgbClr val="000000"/>
                  </a:solidFill>
                </a:rPr>
                <a:t>Up to ~2.5 km</a:t>
              </a:r>
            </a:p>
          </p:txBody>
        </p:sp>
      </p:grpSp>
      <p:grpSp>
        <p:nvGrpSpPr>
          <p:cNvPr id="465925" name="Group 3">
            <a:extLst>
              <a:ext uri="{FF2B5EF4-FFF2-40B4-BE49-F238E27FC236}">
                <a16:creationId xmlns:a16="http://schemas.microsoft.com/office/drawing/2014/main" id="{CB4489D3-77D0-3668-4DFA-DC1BAC31B61A}"/>
              </a:ext>
            </a:extLst>
          </p:cNvPr>
          <p:cNvGrpSpPr>
            <a:grpSpLocks/>
          </p:cNvGrpSpPr>
          <p:nvPr/>
        </p:nvGrpSpPr>
        <p:grpSpPr bwMode="auto">
          <a:xfrm>
            <a:off x="7739063" y="3838575"/>
            <a:ext cx="3478212" cy="2257425"/>
            <a:chOff x="6291110" y="3816877"/>
            <a:chExt cx="3478705" cy="2257027"/>
          </a:xfrm>
        </p:grpSpPr>
        <p:pic>
          <p:nvPicPr>
            <p:cNvPr id="465933" name="Picture 85" descr="A close up of a map&#10;&#10;Description automatically generated">
              <a:extLst>
                <a:ext uri="{FF2B5EF4-FFF2-40B4-BE49-F238E27FC236}">
                  <a16:creationId xmlns:a16="http://schemas.microsoft.com/office/drawing/2014/main" id="{9910C16A-36CF-C36A-7658-B99E4A84852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1231" t="4404" r="2901" b="52567"/>
            <a:stretch>
              <a:fillRect/>
            </a:stretch>
          </p:blipFill>
          <p:spPr bwMode="auto">
            <a:xfrm>
              <a:off x="6291110" y="3816877"/>
              <a:ext cx="3478705" cy="225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5934" name="TextBox 97">
              <a:extLst>
                <a:ext uri="{FF2B5EF4-FFF2-40B4-BE49-F238E27FC236}">
                  <a16:creationId xmlns:a16="http://schemas.microsoft.com/office/drawing/2014/main" id="{14F52E2F-B0DB-FACE-326B-0A9E357EF9D6}"/>
                </a:ext>
              </a:extLst>
            </p:cNvPr>
            <p:cNvSpPr txBox="1">
              <a:spLocks noChangeArrowheads="1"/>
            </p:cNvSpPr>
            <p:nvPr/>
          </p:nvSpPr>
          <p:spPr bwMode="auto">
            <a:xfrm>
              <a:off x="6763769" y="5435875"/>
              <a:ext cx="126669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600" b="1">
                  <a:solidFill>
                    <a:srgbClr val="000000"/>
                  </a:solidFill>
                </a:rPr>
                <a:t>Up to ~2 km</a:t>
              </a:r>
            </a:p>
          </p:txBody>
        </p:sp>
      </p:grpSp>
      <p:sp>
        <p:nvSpPr>
          <p:cNvPr id="100" name="Rectangle 99">
            <a:extLst>
              <a:ext uri="{FF2B5EF4-FFF2-40B4-BE49-F238E27FC236}">
                <a16:creationId xmlns:a16="http://schemas.microsoft.com/office/drawing/2014/main" id="{8769F14C-4037-3D4B-9F0B-3D50200068BA}"/>
              </a:ext>
            </a:extLst>
          </p:cNvPr>
          <p:cNvSpPr/>
          <p:nvPr/>
        </p:nvSpPr>
        <p:spPr>
          <a:xfrm>
            <a:off x="7086600" y="6108700"/>
            <a:ext cx="2295525" cy="738188"/>
          </a:xfrm>
          <a:prstGeom prst="rect">
            <a:avLst/>
          </a:prstGeom>
        </p:spPr>
        <p:txBody>
          <a:bodyPr wrap="none">
            <a:spAutoFit/>
          </a:bodyPr>
          <a:lstStyle/>
          <a:p>
            <a:pPr defTabSz="342900" eaLnBrk="1" fontAlgn="auto" hangingPunct="1">
              <a:spcBef>
                <a:spcPts val="0"/>
              </a:spcBef>
              <a:spcAft>
                <a:spcPts val="0"/>
              </a:spcAft>
              <a:defRPr/>
            </a:pPr>
            <a:r>
              <a:rPr lang="en-US" sz="1400" dirty="0">
                <a:solidFill>
                  <a:srgbClr val="C00000"/>
                </a:solidFill>
                <a:effectLst>
                  <a:outerShdw blurRad="50800" dist="38100" dir="2700000" algn="tl" rotWithShape="0">
                    <a:prstClr val="white">
                      <a:alpha val="65000"/>
                    </a:prstClr>
                  </a:outerShdw>
                </a:effectLst>
                <a:latin typeface="Times New Roman"/>
                <a:ea typeface="ＭＳ Ｐゴシック" charset="0"/>
                <a:cs typeface="Times New Roman"/>
              </a:rPr>
              <a:t>Red </a:t>
            </a:r>
            <a:r>
              <a:rPr lang="en-US" sz="1400" dirty="0">
                <a:solidFill>
                  <a:prstClr val="white"/>
                </a:solidFill>
                <a:latin typeface="Times New Roman"/>
                <a:ea typeface="ＭＳ Ｐゴシック" charset="0"/>
                <a:cs typeface="Times New Roman"/>
              </a:rPr>
              <a:t>= zero-wind height</a:t>
            </a:r>
          </a:p>
          <a:p>
            <a:pPr defTabSz="342900" eaLnBrk="1" fontAlgn="auto" hangingPunct="1">
              <a:spcBef>
                <a:spcPts val="0"/>
              </a:spcBef>
              <a:spcAft>
                <a:spcPts val="0"/>
              </a:spcAft>
              <a:defRPr/>
            </a:pPr>
            <a:r>
              <a:rPr lang="en-US" sz="1400" dirty="0">
                <a:solidFill>
                  <a:srgbClr val="2D2CFF"/>
                </a:solidFill>
                <a:effectLst>
                  <a:outerShdw blurRad="50800" dist="38100" dir="2700000" algn="tl" rotWithShape="0">
                    <a:prstClr val="white">
                      <a:alpha val="66000"/>
                    </a:prstClr>
                  </a:outerShdw>
                </a:effectLst>
                <a:latin typeface="Times New Roman"/>
                <a:ea typeface="ＭＳ Ｐゴシック" charset="0"/>
                <a:cs typeface="Times New Roman"/>
              </a:rPr>
              <a:t>Blue </a:t>
            </a:r>
            <a:r>
              <a:rPr lang="en-US" sz="1400" dirty="0">
                <a:solidFill>
                  <a:prstClr val="white"/>
                </a:solidFill>
                <a:latin typeface="Times New Roman"/>
                <a:ea typeface="ＭＳ Ｐゴシック" charset="0"/>
                <a:cs typeface="Times New Roman"/>
              </a:rPr>
              <a:t>= wind-corrected height</a:t>
            </a:r>
          </a:p>
          <a:p>
            <a:pPr defTabSz="342900" eaLnBrk="1" fontAlgn="auto" hangingPunct="1">
              <a:spcBef>
                <a:spcPts val="0"/>
              </a:spcBef>
              <a:spcAft>
                <a:spcPts val="0"/>
              </a:spcAft>
              <a:defRPr/>
            </a:pPr>
            <a:r>
              <a:rPr lang="en-US" sz="1400" dirty="0">
                <a:solidFill>
                  <a:srgbClr val="00B050"/>
                </a:solidFill>
                <a:effectLst>
                  <a:outerShdw blurRad="50800" dist="38100" dir="2700000">
                    <a:srgbClr val="FFFFFF">
                      <a:alpha val="63000"/>
                    </a:srgbClr>
                  </a:outerShdw>
                </a:effectLst>
                <a:latin typeface="Times New Roman"/>
                <a:ea typeface="ＭＳ Ｐゴシック" charset="0"/>
                <a:cs typeface="Times New Roman"/>
              </a:rPr>
              <a:t>Green</a:t>
            </a:r>
            <a:r>
              <a:rPr lang="en-US" sz="1400" dirty="0">
                <a:solidFill>
                  <a:prstClr val="white"/>
                </a:solidFill>
                <a:effectLst>
                  <a:outerShdw blurRad="50800" dist="38100" dir="2700000">
                    <a:srgbClr val="FFFFFF">
                      <a:alpha val="63000"/>
                    </a:srgbClr>
                  </a:outerShdw>
                </a:effectLst>
                <a:latin typeface="Times New Roman"/>
                <a:ea typeface="ＭＳ Ｐゴシック" charset="0"/>
                <a:cs typeface="Times New Roman"/>
              </a:rPr>
              <a:t> </a:t>
            </a:r>
            <a:r>
              <a:rPr lang="en-US" sz="1400" dirty="0">
                <a:solidFill>
                  <a:prstClr val="white"/>
                </a:solidFill>
                <a:latin typeface="Times New Roman"/>
                <a:ea typeface="ＭＳ Ｐゴシック" charset="0"/>
                <a:cs typeface="Times New Roman"/>
              </a:rPr>
              <a:t>= surface elevation</a:t>
            </a:r>
            <a:endParaRPr lang="en-US" sz="1400" dirty="0">
              <a:solidFill>
                <a:prstClr val="black"/>
              </a:solidFill>
              <a:latin typeface="Calibri"/>
            </a:endParaRPr>
          </a:p>
        </p:txBody>
      </p:sp>
      <p:sp>
        <p:nvSpPr>
          <p:cNvPr id="465927" name="TextBox 2">
            <a:extLst>
              <a:ext uri="{FF2B5EF4-FFF2-40B4-BE49-F238E27FC236}">
                <a16:creationId xmlns:a16="http://schemas.microsoft.com/office/drawing/2014/main" id="{96702C4C-7A0E-4218-0E57-CC6E77D8024B}"/>
              </a:ext>
            </a:extLst>
          </p:cNvPr>
          <p:cNvSpPr txBox="1">
            <a:spLocks noChangeArrowheads="1"/>
          </p:cNvSpPr>
          <p:nvPr/>
        </p:nvSpPr>
        <p:spPr bwMode="auto">
          <a:xfrm>
            <a:off x="9398000" y="6492875"/>
            <a:ext cx="27162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spcBef>
                <a:spcPct val="20000"/>
              </a:spcBef>
              <a:buChar char="•"/>
              <a:defRPr sz="2400">
                <a:solidFill>
                  <a:schemeClr val="tx1"/>
                </a:solidFill>
                <a:latin typeface="Times" pitchFamily="2" charset="0"/>
                <a:ea typeface="ＭＳ Ｐゴシック" panose="020B0600070205080204" pitchFamily="34" charset="-128"/>
              </a:defRPr>
            </a:lvl1pPr>
            <a:lvl2pPr marL="742950" indent="-285750" defTabSz="685800">
              <a:spcBef>
                <a:spcPct val="20000"/>
              </a:spcBef>
              <a:buChar char="–"/>
              <a:defRPr sz="2100">
                <a:solidFill>
                  <a:schemeClr val="tx1"/>
                </a:solidFill>
                <a:latin typeface="Times" pitchFamily="2" charset="0"/>
                <a:ea typeface="ＭＳ Ｐゴシック" panose="020B0600070205080204" pitchFamily="34" charset="-128"/>
              </a:defRPr>
            </a:lvl2pPr>
            <a:lvl3pPr marL="1143000" indent="-228600" defTabSz="685800">
              <a:spcBef>
                <a:spcPct val="20000"/>
              </a:spcBef>
              <a:buChar char="•"/>
              <a:defRPr>
                <a:solidFill>
                  <a:schemeClr val="tx1"/>
                </a:solidFill>
                <a:latin typeface="Times" pitchFamily="2" charset="0"/>
                <a:ea typeface="ＭＳ Ｐゴシック" panose="020B0600070205080204" pitchFamily="34" charset="-128"/>
              </a:defRPr>
            </a:lvl3pPr>
            <a:lvl4pPr marL="1600200" indent="-228600" defTabSz="685800">
              <a:spcBef>
                <a:spcPct val="20000"/>
              </a:spcBef>
              <a:buChar char="–"/>
              <a:defRPr sz="1500">
                <a:solidFill>
                  <a:schemeClr val="tx1"/>
                </a:solidFill>
                <a:latin typeface="Times" pitchFamily="2" charset="0"/>
                <a:ea typeface="ＭＳ Ｐゴシック" panose="020B0600070205080204" pitchFamily="34" charset="-128"/>
              </a:defRPr>
            </a:lvl4pPr>
            <a:lvl5pPr marL="2057400" indent="-228600" defTabSz="685800">
              <a:spcBef>
                <a:spcPct val="20000"/>
              </a:spcBef>
              <a:buChar char="»"/>
              <a:defRPr sz="15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400" i="1">
                <a:solidFill>
                  <a:srgbClr val="FFFFFF"/>
                </a:solidFill>
              </a:rPr>
              <a:t>Junghenn-Noyes, Kahn, et al. 2020</a:t>
            </a:r>
            <a:endParaRPr lang="en-US" altLang="en-US" sz="1400">
              <a:solidFill>
                <a:srgbClr val="FFFFFF"/>
              </a:solidFill>
            </a:endParaRPr>
          </a:p>
        </p:txBody>
      </p:sp>
      <p:grpSp>
        <p:nvGrpSpPr>
          <p:cNvPr id="465928" name="Group 16">
            <a:extLst>
              <a:ext uri="{FF2B5EF4-FFF2-40B4-BE49-F238E27FC236}">
                <a16:creationId xmlns:a16="http://schemas.microsoft.com/office/drawing/2014/main" id="{E2E8DFCF-4273-9DB5-E9FA-DB8D27BAD3AC}"/>
              </a:ext>
            </a:extLst>
          </p:cNvPr>
          <p:cNvGrpSpPr>
            <a:grpSpLocks/>
          </p:cNvGrpSpPr>
          <p:nvPr/>
        </p:nvGrpSpPr>
        <p:grpSpPr bwMode="auto">
          <a:xfrm>
            <a:off x="320675" y="1530350"/>
            <a:ext cx="2938463" cy="4487863"/>
            <a:chOff x="6242050" y="2362200"/>
            <a:chExt cx="2551113" cy="4090988"/>
          </a:xfrm>
        </p:grpSpPr>
        <p:pic>
          <p:nvPicPr>
            <p:cNvPr id="465931" name="Picture 45">
              <a:extLst>
                <a:ext uri="{FF2B5EF4-FFF2-40B4-BE49-F238E27FC236}">
                  <a16:creationId xmlns:a16="http://schemas.microsoft.com/office/drawing/2014/main" id="{C873EE42-3520-02DD-0CB3-69988BC8FF0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42050" y="2362200"/>
              <a:ext cx="2551113" cy="192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5932" name="Picture 46">
              <a:extLst>
                <a:ext uri="{FF2B5EF4-FFF2-40B4-BE49-F238E27FC236}">
                  <a16:creationId xmlns:a16="http://schemas.microsoft.com/office/drawing/2014/main" id="{67DCF8FC-DFE7-345A-14AC-DCCC45950D3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242050" y="4495800"/>
              <a:ext cx="2551113" cy="1957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5929" name="TextBox 3">
            <a:extLst>
              <a:ext uri="{FF2B5EF4-FFF2-40B4-BE49-F238E27FC236}">
                <a16:creationId xmlns:a16="http://schemas.microsoft.com/office/drawing/2014/main" id="{00FE9C03-4F88-D8EF-92D7-8BED41CAE3CA}"/>
              </a:ext>
            </a:extLst>
          </p:cNvPr>
          <p:cNvSpPr txBox="1">
            <a:spLocks noChangeArrowheads="1"/>
          </p:cNvSpPr>
          <p:nvPr/>
        </p:nvSpPr>
        <p:spPr bwMode="auto">
          <a:xfrm>
            <a:off x="2590800" y="250825"/>
            <a:ext cx="6653213" cy="8001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defTabSz="685800">
              <a:spcBef>
                <a:spcPct val="20000"/>
              </a:spcBef>
              <a:buChar char="•"/>
              <a:defRPr sz="2400">
                <a:solidFill>
                  <a:schemeClr val="tx1"/>
                </a:solidFill>
                <a:latin typeface="Times" pitchFamily="2" charset="0"/>
                <a:ea typeface="ＭＳ Ｐゴシック" panose="020B0600070205080204" pitchFamily="34" charset="-128"/>
              </a:defRPr>
            </a:lvl1pPr>
            <a:lvl2pPr marL="742950" indent="-285750" defTabSz="685800">
              <a:spcBef>
                <a:spcPct val="20000"/>
              </a:spcBef>
              <a:buChar char="–"/>
              <a:defRPr sz="2100">
                <a:solidFill>
                  <a:schemeClr val="tx1"/>
                </a:solidFill>
                <a:latin typeface="Times" pitchFamily="2" charset="0"/>
                <a:ea typeface="ＭＳ Ｐゴシック" panose="020B0600070205080204" pitchFamily="34" charset="-128"/>
              </a:defRPr>
            </a:lvl2pPr>
            <a:lvl3pPr marL="1143000" indent="-228600" defTabSz="685800">
              <a:spcBef>
                <a:spcPct val="20000"/>
              </a:spcBef>
              <a:buChar char="•"/>
              <a:defRPr>
                <a:solidFill>
                  <a:schemeClr val="tx1"/>
                </a:solidFill>
                <a:latin typeface="Times" pitchFamily="2" charset="0"/>
                <a:ea typeface="ＭＳ Ｐゴシック" panose="020B0600070205080204" pitchFamily="34" charset="-128"/>
              </a:defRPr>
            </a:lvl3pPr>
            <a:lvl4pPr marL="1600200" indent="-228600" defTabSz="685800">
              <a:spcBef>
                <a:spcPct val="20000"/>
              </a:spcBef>
              <a:buChar char="–"/>
              <a:defRPr sz="1500">
                <a:solidFill>
                  <a:schemeClr val="tx1"/>
                </a:solidFill>
                <a:latin typeface="Times" pitchFamily="2" charset="0"/>
                <a:ea typeface="ＭＳ Ｐゴシック" panose="020B0600070205080204" pitchFamily="34" charset="-128"/>
              </a:defRPr>
            </a:lvl4pPr>
            <a:lvl5pPr marL="2057400" indent="-228600" defTabSz="685800">
              <a:spcBef>
                <a:spcPct val="20000"/>
              </a:spcBef>
              <a:buChar char="»"/>
              <a:defRPr sz="15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2800" b="1">
                <a:solidFill>
                  <a:srgbClr val="FFFFFF"/>
                </a:solidFill>
              </a:rPr>
              <a:t>Williams Flats Fire Complex, Washington </a:t>
            </a:r>
          </a:p>
          <a:p>
            <a:pPr algn="ctr">
              <a:spcBef>
                <a:spcPct val="0"/>
              </a:spcBef>
              <a:buFontTx/>
              <a:buNone/>
            </a:pPr>
            <a:r>
              <a:rPr lang="en-US" altLang="en-US" sz="1800" b="1">
                <a:solidFill>
                  <a:srgbClr val="FFFFFF"/>
                </a:solidFill>
              </a:rPr>
              <a:t>06 August 2019 (FIREX-AQ Campaign)</a:t>
            </a:r>
          </a:p>
        </p:txBody>
      </p:sp>
      <p:sp>
        <p:nvSpPr>
          <p:cNvPr id="465930" name="TextBox 7">
            <a:extLst>
              <a:ext uri="{FF2B5EF4-FFF2-40B4-BE49-F238E27FC236}">
                <a16:creationId xmlns:a16="http://schemas.microsoft.com/office/drawing/2014/main" id="{FC64C036-F0F5-7046-BD22-7BA6000CE8FD}"/>
              </a:ext>
            </a:extLst>
          </p:cNvPr>
          <p:cNvSpPr txBox="1">
            <a:spLocks noChangeArrowheads="1"/>
          </p:cNvSpPr>
          <p:nvPr/>
        </p:nvSpPr>
        <p:spPr bwMode="auto">
          <a:xfrm>
            <a:off x="52388" y="6102350"/>
            <a:ext cx="36512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spcBef>
                <a:spcPct val="20000"/>
              </a:spcBef>
              <a:buChar char="•"/>
              <a:defRPr sz="2400">
                <a:solidFill>
                  <a:schemeClr val="tx1"/>
                </a:solidFill>
                <a:latin typeface="Times" pitchFamily="2" charset="0"/>
                <a:ea typeface="ＭＳ Ｐゴシック" panose="020B0600070205080204" pitchFamily="34" charset="-128"/>
              </a:defRPr>
            </a:lvl1pPr>
            <a:lvl2pPr marL="742950" indent="-285750" defTabSz="685800">
              <a:spcBef>
                <a:spcPct val="20000"/>
              </a:spcBef>
              <a:buChar char="–"/>
              <a:defRPr sz="2100">
                <a:solidFill>
                  <a:schemeClr val="tx1"/>
                </a:solidFill>
                <a:latin typeface="Times" pitchFamily="2" charset="0"/>
                <a:ea typeface="ＭＳ Ｐゴシック" panose="020B0600070205080204" pitchFamily="34" charset="-128"/>
              </a:defRPr>
            </a:lvl2pPr>
            <a:lvl3pPr marL="1143000" indent="-228600" defTabSz="685800">
              <a:spcBef>
                <a:spcPct val="20000"/>
              </a:spcBef>
              <a:buChar char="•"/>
              <a:defRPr>
                <a:solidFill>
                  <a:schemeClr val="tx1"/>
                </a:solidFill>
                <a:latin typeface="Times" pitchFamily="2" charset="0"/>
                <a:ea typeface="ＭＳ Ｐゴシック" panose="020B0600070205080204" pitchFamily="34" charset="-128"/>
              </a:defRPr>
            </a:lvl3pPr>
            <a:lvl4pPr marL="1600200" indent="-228600" defTabSz="685800">
              <a:spcBef>
                <a:spcPct val="20000"/>
              </a:spcBef>
              <a:buChar char="–"/>
              <a:defRPr sz="1500">
                <a:solidFill>
                  <a:schemeClr val="tx1"/>
                </a:solidFill>
                <a:latin typeface="Times" pitchFamily="2" charset="0"/>
                <a:ea typeface="ＭＳ Ｐゴシック" panose="020B0600070205080204" pitchFamily="34" charset="-128"/>
              </a:defRPr>
            </a:lvl4pPr>
            <a:lvl5pPr marL="2057400" indent="-228600" defTabSz="685800">
              <a:spcBef>
                <a:spcPct val="20000"/>
              </a:spcBef>
              <a:buChar char="»"/>
              <a:defRPr sz="15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200" b="1">
                <a:solidFill>
                  <a:srgbClr val="FFFFFF"/>
                </a:solidFill>
              </a:rPr>
              <a:t>Parallax </a:t>
            </a:r>
            <a:r>
              <a:rPr lang="en-US" altLang="en-US" sz="1200" b="1">
                <a:solidFill>
                  <a:srgbClr val="FFFFFF"/>
                </a:solidFill>
                <a:sym typeface="Wingdings" pitchFamily="2" charset="2"/>
              </a:rPr>
              <a:t> Plume Height</a:t>
            </a:r>
          </a:p>
          <a:p>
            <a:pPr algn="ctr">
              <a:spcBef>
                <a:spcPct val="0"/>
              </a:spcBef>
              <a:buFontTx/>
              <a:buNone/>
            </a:pPr>
            <a:r>
              <a:rPr lang="en-US" altLang="en-US" sz="1200" b="1">
                <a:solidFill>
                  <a:srgbClr val="FFFFFF"/>
                </a:solidFill>
                <a:sym typeface="Wingdings" pitchFamily="2" charset="2"/>
              </a:rPr>
              <a:t>Multi-angle (7 min)  Motion Vectors</a:t>
            </a:r>
            <a:endParaRPr lang="en-US" altLang="en-US" sz="1200" b="1">
              <a:solidFill>
                <a:srgbClr val="FFFFFF"/>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3705" name="Rectangle 1033">
            <a:extLst>
              <a:ext uri="{FF2B5EF4-FFF2-40B4-BE49-F238E27FC236}">
                <a16:creationId xmlns:a16="http://schemas.microsoft.com/office/drawing/2014/main" id="{DBBDD924-E56E-1CF7-D1F6-BD9138A4A8AE}"/>
              </a:ext>
            </a:extLst>
          </p:cNvPr>
          <p:cNvSpPr>
            <a:spLocks noChangeArrowheads="1"/>
          </p:cNvSpPr>
          <p:nvPr/>
        </p:nvSpPr>
        <p:spPr bwMode="auto">
          <a:xfrm>
            <a:off x="1289050" y="111125"/>
            <a:ext cx="9613900" cy="584775"/>
          </a:xfrm>
          <a:prstGeom prst="rect">
            <a:avLst/>
          </a:prstGeom>
          <a:noFill/>
          <a:ln w="9525">
            <a:solidFill>
              <a:schemeClr val="bg1"/>
            </a:solidFill>
            <a:miter lim="800000"/>
            <a:headEnd/>
            <a:tailEnd/>
          </a:ln>
          <a:effectLst>
            <a:outerShdw blurRad="25400" dist="12700" dir="2700000" algn="ctr" rotWithShape="0">
              <a:schemeClr val="bg1"/>
            </a:outerShdw>
          </a:effectLst>
        </p:spPr>
        <p:txBody>
          <a:bodyPr>
            <a:spAutoFit/>
          </a:bodyPr>
          <a:lstStyle/>
          <a:p>
            <a:pPr algn="ctr">
              <a:defRPr/>
            </a:pPr>
            <a:r>
              <a:rPr lang="en-US" sz="3200" b="1" dirty="0">
                <a:solidFill>
                  <a:srgbClr val="FF2C32"/>
                </a:solidFill>
                <a:effectLst>
                  <a:outerShdw blurRad="38100" dist="38100" dir="2700000" algn="tl">
                    <a:srgbClr val="000000"/>
                  </a:outerShdw>
                </a:effectLst>
                <a:latin typeface="Times" charset="0"/>
                <a:ea typeface="ＭＳ Ｐゴシック" charset="0"/>
                <a:cs typeface="ＭＳ Ｐゴシック" charset="0"/>
              </a:rPr>
              <a:t>Wildfire Smoke </a:t>
            </a:r>
            <a:r>
              <a:rPr lang="en-US" sz="3200" b="1" i="1" dirty="0">
                <a:solidFill>
                  <a:srgbClr val="808BFF"/>
                </a:solidFill>
                <a:effectLst>
                  <a:outerShdw blurRad="38100" dist="38100" dir="2700000" algn="tl">
                    <a:srgbClr val="000000"/>
                  </a:outerShdw>
                </a:effectLst>
                <a:latin typeface="Times" charset="0"/>
                <a:ea typeface="ＭＳ Ｐゴシック" charset="0"/>
                <a:cs typeface="ＭＳ Ｐゴシック" charset="0"/>
              </a:rPr>
              <a:t>Injection Heights </a:t>
            </a:r>
            <a:r>
              <a:rPr lang="en-US" sz="3200" dirty="0">
                <a:solidFill>
                  <a:srgbClr val="808BFF"/>
                </a:solidFill>
                <a:latin typeface="Times" charset="0"/>
                <a:ea typeface="ＭＳ Ｐゴシック" charset="0"/>
                <a:cs typeface="ＭＳ Ｐゴシック" charset="0"/>
              </a:rPr>
              <a:t>&amp;</a:t>
            </a:r>
            <a:r>
              <a:rPr lang="en-US" sz="3200" b="1" dirty="0">
                <a:solidFill>
                  <a:srgbClr val="FF2C32"/>
                </a:solidFill>
                <a:effectLst>
                  <a:outerShdw blurRad="38100" dist="38100" dir="2700000" algn="tl">
                    <a:srgbClr val="000000"/>
                  </a:outerShdw>
                </a:effectLst>
                <a:latin typeface="Times" charset="0"/>
                <a:ea typeface="ＭＳ Ｐゴシック" charset="0"/>
                <a:cs typeface="ＭＳ Ｐゴシック" charset="0"/>
              </a:rPr>
              <a:t> </a:t>
            </a:r>
            <a:r>
              <a:rPr lang="en-US" sz="3200" b="1" i="1" dirty="0">
                <a:solidFill>
                  <a:srgbClr val="808BFF"/>
                </a:solidFill>
                <a:effectLst>
                  <a:outerShdw blurRad="38100" dist="38100" dir="2700000" algn="tl">
                    <a:srgbClr val="000000"/>
                  </a:outerShdw>
                </a:effectLst>
                <a:latin typeface="Times" charset="0"/>
                <a:ea typeface="ＭＳ Ｐゴシック" charset="0"/>
                <a:cs typeface="ＭＳ Ｐゴシック" charset="0"/>
              </a:rPr>
              <a:t>Source Strengths</a:t>
            </a:r>
            <a:endParaRPr lang="en-US" sz="3200" b="1" i="1" dirty="0">
              <a:solidFill>
                <a:srgbClr val="808BFF"/>
              </a:solidFill>
              <a:latin typeface="Times" charset="0"/>
              <a:ea typeface="ＭＳ Ｐゴシック" charset="0"/>
              <a:cs typeface="ＭＳ Ｐゴシック" charset="0"/>
            </a:endParaRPr>
          </a:p>
        </p:txBody>
      </p:sp>
      <p:grpSp>
        <p:nvGrpSpPr>
          <p:cNvPr id="467970" name="Group 44">
            <a:extLst>
              <a:ext uri="{FF2B5EF4-FFF2-40B4-BE49-F238E27FC236}">
                <a16:creationId xmlns:a16="http://schemas.microsoft.com/office/drawing/2014/main" id="{4F70FD07-4141-DD38-B6B6-0E4F4D7D740D}"/>
              </a:ext>
            </a:extLst>
          </p:cNvPr>
          <p:cNvGrpSpPr>
            <a:grpSpLocks/>
          </p:cNvGrpSpPr>
          <p:nvPr/>
        </p:nvGrpSpPr>
        <p:grpSpPr bwMode="auto">
          <a:xfrm>
            <a:off x="619613" y="1258477"/>
            <a:ext cx="8919675" cy="2186398"/>
            <a:chOff x="202491" y="1259078"/>
            <a:chExt cx="8919486" cy="2185285"/>
          </a:xfrm>
        </p:grpSpPr>
        <p:pic>
          <p:nvPicPr>
            <p:cNvPr id="467992" name="Picture 17">
              <a:extLst>
                <a:ext uri="{FF2B5EF4-FFF2-40B4-BE49-F238E27FC236}">
                  <a16:creationId xmlns:a16="http://schemas.microsoft.com/office/drawing/2014/main" id="{16BC66D3-93D2-0D41-60EE-8879DF9C34A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02491" y="1259078"/>
              <a:ext cx="3208105" cy="1915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67994" name="Group 20">
              <a:extLst>
                <a:ext uri="{FF2B5EF4-FFF2-40B4-BE49-F238E27FC236}">
                  <a16:creationId xmlns:a16="http://schemas.microsoft.com/office/drawing/2014/main" id="{D7357413-4A3D-DF0B-4910-0C34030DAB8B}"/>
                </a:ext>
              </a:extLst>
            </p:cNvPr>
            <p:cNvGrpSpPr>
              <a:grpSpLocks/>
            </p:cNvGrpSpPr>
            <p:nvPr/>
          </p:nvGrpSpPr>
          <p:grpSpPr bwMode="auto">
            <a:xfrm>
              <a:off x="3606271" y="1307894"/>
              <a:ext cx="5515706" cy="1785781"/>
              <a:chOff x="3628294" y="1227143"/>
              <a:chExt cx="5515706" cy="1785781"/>
            </a:xfrm>
          </p:grpSpPr>
          <p:pic>
            <p:nvPicPr>
              <p:cNvPr id="467996" name="Picture 59">
                <a:extLst>
                  <a:ext uri="{FF2B5EF4-FFF2-40B4-BE49-F238E27FC236}">
                    <a16:creationId xmlns:a16="http://schemas.microsoft.com/office/drawing/2014/main" id="{155631ED-0CEF-27A0-C611-2BBEE90BA64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628294" y="1227143"/>
                <a:ext cx="5515706" cy="1785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TextBox 19">
                <a:extLst>
                  <a:ext uri="{FF2B5EF4-FFF2-40B4-BE49-F238E27FC236}">
                    <a16:creationId xmlns:a16="http://schemas.microsoft.com/office/drawing/2014/main" id="{1434A0A9-844B-C34C-B6D5-E08E5AC32F5A}"/>
                  </a:ext>
                </a:extLst>
              </p:cNvPr>
              <p:cNvSpPr txBox="1"/>
              <p:nvPr/>
            </p:nvSpPr>
            <p:spPr>
              <a:xfrm>
                <a:off x="4713381" y="1350100"/>
                <a:ext cx="3901992" cy="552169"/>
              </a:xfrm>
              <a:prstGeom prst="rect">
                <a:avLst/>
              </a:prstGeom>
              <a:solidFill>
                <a:schemeClr val="bg1"/>
              </a:solidFill>
            </p:spPr>
            <p:txBody>
              <a:bodyPr wrap="none">
                <a:spAutoFit/>
              </a:bodyPr>
              <a:lstStyle/>
              <a:p>
                <a:pPr algn="ctr">
                  <a:defRPr/>
                </a:pPr>
                <a:r>
                  <a:rPr lang="en-US" sz="1600" b="1" i="1">
                    <a:solidFill>
                      <a:srgbClr val="0000FF"/>
                    </a:solidFill>
                    <a:effectLst>
                      <a:outerShdw blurRad="38100" dist="38100" dir="2700000" algn="tl">
                        <a:srgbClr val="DDDDDD"/>
                      </a:outerShdw>
                    </a:effectLst>
                    <a:latin typeface="Times" charset="0"/>
                    <a:ea typeface="ＭＳ Ｐゴシック" charset="0"/>
                    <a:cs typeface="ＭＳ Ｐゴシック" charset="0"/>
                  </a:rPr>
                  <a:t>% of Plumes injected above boundary layer</a:t>
                </a:r>
                <a:r>
                  <a:rPr lang="en-US" sz="1600">
                    <a:solidFill>
                      <a:srgbClr val="000000"/>
                    </a:solidFill>
                    <a:latin typeface="Times" charset="0"/>
                    <a:ea typeface="ＭＳ Ｐゴシック" charset="0"/>
                    <a:cs typeface="ＭＳ Ｐゴシック" charset="0"/>
                  </a:rPr>
                  <a:t> </a:t>
                </a:r>
              </a:p>
              <a:p>
                <a:pPr algn="ctr">
                  <a:defRPr/>
                </a:pPr>
                <a:r>
                  <a:rPr lang="en-US" sz="1400">
                    <a:solidFill>
                      <a:srgbClr val="000000"/>
                    </a:solidFill>
                    <a:latin typeface="Times" charset="0"/>
                    <a:ea typeface="ＭＳ Ｐゴシック" charset="0"/>
                    <a:cs typeface="ＭＳ Ｐゴシック" charset="0"/>
                  </a:rPr>
                  <a:t>stratified by vegetation type &amp; year</a:t>
                </a:r>
              </a:p>
            </p:txBody>
          </p:sp>
        </p:grpSp>
        <p:sp>
          <p:nvSpPr>
            <p:cNvPr id="467995" name="TextBox 10">
              <a:extLst>
                <a:ext uri="{FF2B5EF4-FFF2-40B4-BE49-F238E27FC236}">
                  <a16:creationId xmlns:a16="http://schemas.microsoft.com/office/drawing/2014/main" id="{B4C44A32-71A6-8EA0-CFAA-AE4E0EC8062F}"/>
                </a:ext>
              </a:extLst>
            </p:cNvPr>
            <p:cNvSpPr txBox="1">
              <a:spLocks noChangeArrowheads="1"/>
            </p:cNvSpPr>
            <p:nvPr/>
          </p:nvSpPr>
          <p:spPr bwMode="auto">
            <a:xfrm>
              <a:off x="6360729" y="3167414"/>
              <a:ext cx="2649969" cy="276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i="1" dirty="0">
                  <a:solidFill>
                    <a:schemeClr val="bg1"/>
                  </a:solidFill>
                </a:rPr>
                <a:t>Val Martin et al. ACP 2010; 2012, 2018</a:t>
              </a:r>
            </a:p>
          </p:txBody>
        </p:sp>
      </p:grpSp>
      <p:grpSp>
        <p:nvGrpSpPr>
          <p:cNvPr id="467971" name="Group 34">
            <a:extLst>
              <a:ext uri="{FF2B5EF4-FFF2-40B4-BE49-F238E27FC236}">
                <a16:creationId xmlns:a16="http://schemas.microsoft.com/office/drawing/2014/main" id="{8A1E5DFC-F9B0-EA52-0BD9-420BECD46F9F}"/>
              </a:ext>
            </a:extLst>
          </p:cNvPr>
          <p:cNvGrpSpPr>
            <a:grpSpLocks/>
          </p:cNvGrpSpPr>
          <p:nvPr/>
        </p:nvGrpSpPr>
        <p:grpSpPr bwMode="auto">
          <a:xfrm>
            <a:off x="1093788" y="3641725"/>
            <a:ext cx="4511675" cy="3133725"/>
            <a:chOff x="53539" y="3544254"/>
            <a:chExt cx="4511622" cy="3133657"/>
          </a:xfrm>
        </p:grpSpPr>
        <p:grpSp>
          <p:nvGrpSpPr>
            <p:cNvPr id="467981" name="Group 29">
              <a:extLst>
                <a:ext uri="{FF2B5EF4-FFF2-40B4-BE49-F238E27FC236}">
                  <a16:creationId xmlns:a16="http://schemas.microsoft.com/office/drawing/2014/main" id="{7D04826D-CED2-81BC-A857-F7AEE12D97DB}"/>
                </a:ext>
              </a:extLst>
            </p:cNvPr>
            <p:cNvGrpSpPr>
              <a:grpSpLocks/>
            </p:cNvGrpSpPr>
            <p:nvPr/>
          </p:nvGrpSpPr>
          <p:grpSpPr bwMode="auto">
            <a:xfrm>
              <a:off x="519099" y="5089614"/>
              <a:ext cx="3442205" cy="999751"/>
              <a:chOff x="203441" y="4788647"/>
              <a:chExt cx="3442205" cy="999751"/>
            </a:xfrm>
          </p:grpSpPr>
          <p:pic>
            <p:nvPicPr>
              <p:cNvPr id="467988" name="Picture 25">
                <a:extLst>
                  <a:ext uri="{FF2B5EF4-FFF2-40B4-BE49-F238E27FC236}">
                    <a16:creationId xmlns:a16="http://schemas.microsoft.com/office/drawing/2014/main" id="{E4290220-D66A-E6CA-60E9-E64968D9DCE0}"/>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03441" y="4788647"/>
                <a:ext cx="833128" cy="98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7989" name="Picture 26">
                <a:extLst>
                  <a:ext uri="{FF2B5EF4-FFF2-40B4-BE49-F238E27FC236}">
                    <a16:creationId xmlns:a16="http://schemas.microsoft.com/office/drawing/2014/main" id="{7BBC4E3B-C24D-99FA-5CE8-0E166CECC9AD}"/>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805644" y="4802466"/>
                <a:ext cx="840002" cy="971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7990" name="Picture 27">
                <a:extLst>
                  <a:ext uri="{FF2B5EF4-FFF2-40B4-BE49-F238E27FC236}">
                    <a16:creationId xmlns:a16="http://schemas.microsoft.com/office/drawing/2014/main" id="{2DD58EAC-B867-F750-8AE3-C8D26CC95EA5}"/>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064119" y="4796118"/>
                <a:ext cx="833296" cy="992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7991" name="Picture 28">
                <a:extLst>
                  <a:ext uri="{FF2B5EF4-FFF2-40B4-BE49-F238E27FC236}">
                    <a16:creationId xmlns:a16="http://schemas.microsoft.com/office/drawing/2014/main" id="{15DA093A-9E7D-B40A-3AE7-62B878F01348}"/>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1931331" y="4796118"/>
                <a:ext cx="847728" cy="987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67982" name="Group 31">
              <a:extLst>
                <a:ext uri="{FF2B5EF4-FFF2-40B4-BE49-F238E27FC236}">
                  <a16:creationId xmlns:a16="http://schemas.microsoft.com/office/drawing/2014/main" id="{3199EAEA-6938-BEEA-F5C4-72BCB9492B34}"/>
                </a:ext>
              </a:extLst>
            </p:cNvPr>
            <p:cNvGrpSpPr>
              <a:grpSpLocks/>
            </p:cNvGrpSpPr>
            <p:nvPr/>
          </p:nvGrpSpPr>
          <p:grpSpPr bwMode="auto">
            <a:xfrm>
              <a:off x="770679" y="3544254"/>
              <a:ext cx="2891082" cy="1138911"/>
              <a:chOff x="190748" y="3523181"/>
              <a:chExt cx="2891082" cy="1138911"/>
            </a:xfrm>
          </p:grpSpPr>
          <p:pic>
            <p:nvPicPr>
              <p:cNvPr id="467985" name="Picture 17">
                <a:extLst>
                  <a:ext uri="{FF2B5EF4-FFF2-40B4-BE49-F238E27FC236}">
                    <a16:creationId xmlns:a16="http://schemas.microsoft.com/office/drawing/2014/main" id="{3BEEEAF8-84F9-387E-0EEF-1C9780EDD9BB}"/>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190748" y="3533505"/>
                <a:ext cx="926568" cy="1128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7986" name="Picture 19">
                <a:extLst>
                  <a:ext uri="{FF2B5EF4-FFF2-40B4-BE49-F238E27FC236}">
                    <a16:creationId xmlns:a16="http://schemas.microsoft.com/office/drawing/2014/main" id="{78A405BE-70D4-A472-3218-BFC3DA2ACAD0}"/>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2157063" y="3523181"/>
                <a:ext cx="924767" cy="1102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7987" name="Picture 18">
                <a:extLst>
                  <a:ext uri="{FF2B5EF4-FFF2-40B4-BE49-F238E27FC236}">
                    <a16:creationId xmlns:a16="http://schemas.microsoft.com/office/drawing/2014/main" id="{FB8074FC-39F2-7C79-F852-96E6C04F5A1A}"/>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1165269" y="3537791"/>
                <a:ext cx="926888" cy="1101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7983" name="Rectangle 32">
              <a:extLst>
                <a:ext uri="{FF2B5EF4-FFF2-40B4-BE49-F238E27FC236}">
                  <a16:creationId xmlns:a16="http://schemas.microsoft.com/office/drawing/2014/main" id="{F5EBBA54-1D02-8DB0-F3C3-30896DEABE41}"/>
                </a:ext>
              </a:extLst>
            </p:cNvPr>
            <p:cNvSpPr>
              <a:spLocks noChangeArrowheads="1"/>
            </p:cNvSpPr>
            <p:nvPr/>
          </p:nvSpPr>
          <p:spPr bwMode="auto">
            <a:xfrm>
              <a:off x="53539" y="4659740"/>
              <a:ext cx="451162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400" b="1" i="1" dirty="0">
                  <a:solidFill>
                    <a:schemeClr val="bg1"/>
                  </a:solidFill>
                </a:rPr>
                <a:t>MODIS </a:t>
              </a:r>
              <a:r>
                <a:rPr lang="en-US" altLang="en-US" sz="1400" dirty="0">
                  <a:solidFill>
                    <a:schemeClr val="bg1"/>
                  </a:solidFill>
                </a:rPr>
                <a:t>Smoke Plume Image &amp; Aerosol Amount Snapshots</a:t>
              </a:r>
              <a:endParaRPr lang="en-US" altLang="en-US" sz="2400" dirty="0">
                <a:solidFill>
                  <a:schemeClr val="bg1"/>
                </a:solidFill>
              </a:endParaRPr>
            </a:p>
          </p:txBody>
        </p:sp>
        <p:sp>
          <p:nvSpPr>
            <p:cNvPr id="467984" name="Rectangle 33">
              <a:extLst>
                <a:ext uri="{FF2B5EF4-FFF2-40B4-BE49-F238E27FC236}">
                  <a16:creationId xmlns:a16="http://schemas.microsoft.com/office/drawing/2014/main" id="{E228C808-3B51-30EF-E2CC-C66116D921C4}"/>
                </a:ext>
              </a:extLst>
            </p:cNvPr>
            <p:cNvSpPr>
              <a:spLocks noChangeArrowheads="1"/>
            </p:cNvSpPr>
            <p:nvPr/>
          </p:nvSpPr>
          <p:spPr bwMode="auto">
            <a:xfrm>
              <a:off x="133678" y="6154691"/>
              <a:ext cx="42149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400" b="1" i="1" dirty="0" err="1">
                  <a:solidFill>
                    <a:schemeClr val="bg1"/>
                  </a:solidFill>
                </a:rPr>
                <a:t>GoCART</a:t>
              </a:r>
              <a:r>
                <a:rPr lang="en-US" altLang="en-US" sz="1400" b="1" i="1" dirty="0">
                  <a:solidFill>
                    <a:schemeClr val="bg1"/>
                  </a:solidFill>
                </a:rPr>
                <a:t> Model-Simulated </a:t>
              </a:r>
              <a:r>
                <a:rPr lang="en-US" altLang="en-US" sz="1400" dirty="0">
                  <a:solidFill>
                    <a:schemeClr val="bg1"/>
                  </a:solidFill>
                </a:rPr>
                <a:t>Aerosol Amount Snapshots</a:t>
              </a:r>
            </a:p>
            <a:p>
              <a:pPr algn="ctr">
                <a:spcBef>
                  <a:spcPct val="0"/>
                </a:spcBef>
                <a:buFontTx/>
                <a:buNone/>
              </a:pPr>
              <a:r>
                <a:rPr lang="en-US" altLang="en-US" sz="1400" dirty="0">
                  <a:solidFill>
                    <a:schemeClr val="bg1"/>
                  </a:solidFill>
                </a:rPr>
                <a:t>for </a:t>
              </a:r>
              <a:r>
                <a:rPr lang="en-US" altLang="en-US" sz="1400" i="1" dirty="0">
                  <a:solidFill>
                    <a:schemeClr val="bg1"/>
                  </a:solidFill>
                </a:rPr>
                <a:t>Different Assumed Source Strengths</a:t>
              </a:r>
              <a:endParaRPr lang="en-US" altLang="en-US" sz="2400" i="1" dirty="0">
                <a:solidFill>
                  <a:schemeClr val="bg1"/>
                </a:solidFill>
              </a:endParaRPr>
            </a:p>
          </p:txBody>
        </p:sp>
      </p:grpSp>
      <p:sp>
        <p:nvSpPr>
          <p:cNvPr id="467972" name="TextBox 9">
            <a:extLst>
              <a:ext uri="{FF2B5EF4-FFF2-40B4-BE49-F238E27FC236}">
                <a16:creationId xmlns:a16="http://schemas.microsoft.com/office/drawing/2014/main" id="{FBF11277-0921-BD93-4C53-D1A0539FB30E}"/>
              </a:ext>
            </a:extLst>
          </p:cNvPr>
          <p:cNvSpPr txBox="1">
            <a:spLocks noChangeArrowheads="1"/>
          </p:cNvSpPr>
          <p:nvPr/>
        </p:nvSpPr>
        <p:spPr bwMode="auto">
          <a:xfrm>
            <a:off x="8071685" y="6605588"/>
            <a:ext cx="357655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200" i="1" dirty="0" err="1">
                <a:solidFill>
                  <a:schemeClr val="bg1"/>
                </a:solidFill>
              </a:rPr>
              <a:t>Petrenko</a:t>
            </a:r>
            <a:r>
              <a:rPr lang="en-US" altLang="en-US" sz="1200" i="1" dirty="0">
                <a:solidFill>
                  <a:schemeClr val="bg1"/>
                </a:solidFill>
              </a:rPr>
              <a:t>, Kahn, et al</a:t>
            </a:r>
            <a:r>
              <a:rPr lang="en-US" altLang="en-US" sz="1200" dirty="0">
                <a:solidFill>
                  <a:schemeClr val="bg1"/>
                </a:solidFill>
              </a:rPr>
              <a:t>., </a:t>
            </a:r>
            <a:r>
              <a:rPr lang="en-US" altLang="en-US" sz="1200" i="1" dirty="0">
                <a:solidFill>
                  <a:schemeClr val="bg1"/>
                </a:solidFill>
              </a:rPr>
              <a:t> JGR 2012; 2017; 2023 in prep.</a:t>
            </a:r>
          </a:p>
        </p:txBody>
      </p:sp>
      <p:grpSp>
        <p:nvGrpSpPr>
          <p:cNvPr id="467973" name="Group 41">
            <a:extLst>
              <a:ext uri="{FF2B5EF4-FFF2-40B4-BE49-F238E27FC236}">
                <a16:creationId xmlns:a16="http://schemas.microsoft.com/office/drawing/2014/main" id="{6385C3CF-1D4D-873F-01F9-733FFD0BF1F0}"/>
              </a:ext>
            </a:extLst>
          </p:cNvPr>
          <p:cNvGrpSpPr>
            <a:grpSpLocks/>
          </p:cNvGrpSpPr>
          <p:nvPr/>
        </p:nvGrpSpPr>
        <p:grpSpPr bwMode="auto">
          <a:xfrm>
            <a:off x="5394325" y="3625850"/>
            <a:ext cx="4418013" cy="3017838"/>
            <a:chOff x="4644460" y="3443519"/>
            <a:chExt cx="4418441" cy="3018367"/>
          </a:xfrm>
        </p:grpSpPr>
        <p:pic>
          <p:nvPicPr>
            <p:cNvPr id="467976" name="Picture 36">
              <a:extLst>
                <a:ext uri="{FF2B5EF4-FFF2-40B4-BE49-F238E27FC236}">
                  <a16:creationId xmlns:a16="http://schemas.microsoft.com/office/drawing/2014/main" id="{2C4315F8-3AB4-C46D-3A73-BC5A2291D13D}"/>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5054981" y="3443519"/>
              <a:ext cx="1646144" cy="114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7977" name="Picture 37">
              <a:extLst>
                <a:ext uri="{FF2B5EF4-FFF2-40B4-BE49-F238E27FC236}">
                  <a16:creationId xmlns:a16="http://schemas.microsoft.com/office/drawing/2014/main" id="{F3928742-2487-CF84-5E1D-9F330BAFFA79}"/>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6840635" y="3453819"/>
              <a:ext cx="1623546" cy="11495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7978" name="Picture 38">
              <a:extLst>
                <a:ext uri="{FF2B5EF4-FFF2-40B4-BE49-F238E27FC236}">
                  <a16:creationId xmlns:a16="http://schemas.microsoft.com/office/drawing/2014/main" id="{74A7091F-72BA-3362-C9E3-5E3DEA994267}"/>
                </a:ext>
              </a:extLst>
            </p:cNvPr>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5092612" y="4639234"/>
              <a:ext cx="1602768" cy="1120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7979" name="Picture 39">
              <a:extLst>
                <a:ext uri="{FF2B5EF4-FFF2-40B4-BE49-F238E27FC236}">
                  <a16:creationId xmlns:a16="http://schemas.microsoft.com/office/drawing/2014/main" id="{DD06FDA4-BD0B-89DB-19C2-DC2BDD8813B3}"/>
                </a:ext>
              </a:extLst>
            </p:cNvPr>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6850535" y="4647317"/>
              <a:ext cx="1564833" cy="1114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Rectangle 40">
              <a:extLst>
                <a:ext uri="{FF2B5EF4-FFF2-40B4-BE49-F238E27FC236}">
                  <a16:creationId xmlns:a16="http://schemas.microsoft.com/office/drawing/2014/main" id="{41A79FC9-A61B-8E3C-A043-C6A253414D83}"/>
                </a:ext>
              </a:extLst>
            </p:cNvPr>
            <p:cNvSpPr/>
            <p:nvPr/>
          </p:nvSpPr>
          <p:spPr>
            <a:xfrm>
              <a:off x="4644460" y="5723569"/>
              <a:ext cx="4418441" cy="738317"/>
            </a:xfrm>
            <a:prstGeom prst="rect">
              <a:avLst/>
            </a:prstGeom>
          </p:spPr>
          <p:txBody>
            <a:bodyPr wrap="none">
              <a:spAutoFit/>
            </a:bodyPr>
            <a:lstStyle/>
            <a:p>
              <a:pPr algn="ctr">
                <a:defRPr/>
              </a:pPr>
              <a:r>
                <a:rPr lang="en-US" sz="1400" dirty="0">
                  <a:solidFill>
                    <a:schemeClr val="bg1"/>
                  </a:solidFill>
                  <a:latin typeface="Times" charset="0"/>
                  <a:ea typeface="ＭＳ Ｐゴシック" charset="0"/>
                  <a:cs typeface="ＭＳ Ｐゴシック" charset="0"/>
                </a:rPr>
                <a:t>Different Techniques for </a:t>
              </a:r>
              <a:r>
                <a:rPr lang="en-US" sz="1400" i="1" dirty="0">
                  <a:solidFill>
                    <a:schemeClr val="bg1"/>
                  </a:solidFill>
                  <a:latin typeface="Times" charset="0"/>
                  <a:ea typeface="ＭＳ Ｐゴシック" charset="0"/>
                  <a:cs typeface="ＭＳ Ｐゴシック" charset="0"/>
                </a:rPr>
                <a:t>Assuming Model Source Strength</a:t>
              </a:r>
            </a:p>
            <a:p>
              <a:pPr algn="ctr">
                <a:defRPr/>
              </a:pPr>
              <a:r>
                <a:rPr lang="en-US" sz="1400" b="1" i="1" dirty="0">
                  <a:solidFill>
                    <a:srgbClr val="FF0000"/>
                  </a:solidFill>
                  <a:effectLst>
                    <a:outerShdw blurRad="38100" dist="38100" dir="2700000" algn="tl">
                      <a:srgbClr val="DDDDDD"/>
                    </a:outerShdw>
                  </a:effectLst>
                  <a:latin typeface="Times" charset="0"/>
                  <a:ea typeface="ＭＳ Ｐゴシック" charset="0"/>
                  <a:cs typeface="ＭＳ Ｐゴシック" charset="0"/>
                </a:rPr>
                <a:t>Overestimate</a:t>
              </a:r>
              <a:r>
                <a:rPr lang="en-US" sz="1400" dirty="0">
                  <a:solidFill>
                    <a:schemeClr val="bg1"/>
                  </a:solidFill>
                  <a:latin typeface="Times" charset="0"/>
                  <a:ea typeface="ＭＳ Ｐゴシック" charset="0"/>
                  <a:cs typeface="ＭＳ Ｐゴシック" charset="0"/>
                </a:rPr>
                <a:t> or </a:t>
              </a:r>
              <a:r>
                <a:rPr lang="en-US" sz="1400" b="1" i="1" dirty="0">
                  <a:solidFill>
                    <a:srgbClr val="5354FF"/>
                  </a:solidFill>
                  <a:effectLst>
                    <a:outerShdw blurRad="38100" dist="38100" dir="2700000" algn="tl">
                      <a:srgbClr val="DDDDDD"/>
                    </a:outerShdw>
                  </a:effectLst>
                  <a:latin typeface="Times" charset="0"/>
                  <a:ea typeface="ＭＳ Ｐゴシック" charset="0"/>
                  <a:cs typeface="ＭＳ Ｐゴシック" charset="0"/>
                </a:rPr>
                <a:t>Underestimate</a:t>
              </a:r>
              <a:r>
                <a:rPr lang="en-US" sz="1400" dirty="0">
                  <a:solidFill>
                    <a:schemeClr val="bg1"/>
                  </a:solidFill>
                  <a:latin typeface="Times" charset="0"/>
                  <a:ea typeface="ＭＳ Ｐゴシック" charset="0"/>
                  <a:cs typeface="ＭＳ Ｐゴシック" charset="0"/>
                </a:rPr>
                <a:t> Observation</a:t>
              </a:r>
            </a:p>
            <a:p>
              <a:pPr algn="ctr">
                <a:defRPr/>
              </a:pPr>
              <a:r>
                <a:rPr lang="en-US" sz="1400" b="1" i="1" dirty="0">
                  <a:solidFill>
                    <a:schemeClr val="bg1"/>
                  </a:solidFill>
                  <a:latin typeface="Times" charset="0"/>
                  <a:ea typeface="ＭＳ Ｐゴシック" charset="0"/>
                  <a:cs typeface="ＭＳ Ｐゴシック" charset="0"/>
                </a:rPr>
                <a:t>Systematically</a:t>
              </a:r>
              <a:r>
                <a:rPr lang="en-US" sz="1400" dirty="0">
                  <a:solidFill>
                    <a:schemeClr val="bg1"/>
                  </a:solidFill>
                  <a:latin typeface="Times" charset="0"/>
                  <a:ea typeface="ＭＳ Ｐゴシック" charset="0"/>
                  <a:cs typeface="ＭＳ Ｐゴシック" charset="0"/>
                </a:rPr>
                <a:t> in Different Regions</a:t>
              </a:r>
              <a:endParaRPr lang="en-US" dirty="0">
                <a:solidFill>
                  <a:schemeClr val="bg1"/>
                </a:solidFill>
                <a:latin typeface="Times" charset="0"/>
                <a:ea typeface="ＭＳ Ｐゴシック" charset="0"/>
                <a:cs typeface="ＭＳ Ｐゴシック" charset="0"/>
              </a:endParaRPr>
            </a:p>
          </p:txBody>
        </p:sp>
      </p:grpSp>
      <p:cxnSp>
        <p:nvCxnSpPr>
          <p:cNvPr id="467974" name="Straight Connector 43">
            <a:extLst>
              <a:ext uri="{FF2B5EF4-FFF2-40B4-BE49-F238E27FC236}">
                <a16:creationId xmlns:a16="http://schemas.microsoft.com/office/drawing/2014/main" id="{F0B1AD47-237F-B05A-204F-CBD620294870}"/>
              </a:ext>
            </a:extLst>
          </p:cNvPr>
          <p:cNvCxnSpPr>
            <a:cxnSpLocks noChangeShapeType="1"/>
          </p:cNvCxnSpPr>
          <p:nvPr/>
        </p:nvCxnSpPr>
        <p:spPr bwMode="auto">
          <a:xfrm>
            <a:off x="2424113" y="3486150"/>
            <a:ext cx="614045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sp>
        <p:nvSpPr>
          <p:cNvPr id="2" name="TextBox 1">
            <a:extLst>
              <a:ext uri="{FF2B5EF4-FFF2-40B4-BE49-F238E27FC236}">
                <a16:creationId xmlns:a16="http://schemas.microsoft.com/office/drawing/2014/main" id="{C7E0B42B-F240-8B83-8480-CA17A85999FB}"/>
              </a:ext>
            </a:extLst>
          </p:cNvPr>
          <p:cNvSpPr txBox="1"/>
          <p:nvPr/>
        </p:nvSpPr>
        <p:spPr>
          <a:xfrm>
            <a:off x="9737725" y="3065463"/>
            <a:ext cx="2224088" cy="1631950"/>
          </a:xfrm>
          <a:prstGeom prst="rect">
            <a:avLst/>
          </a:prstGeom>
          <a:noFill/>
          <a:ln>
            <a:solidFill>
              <a:schemeClr val="bg1"/>
            </a:solidFill>
          </a:ln>
        </p:spPr>
        <p:txBody>
          <a:bodyPr>
            <a:spAutoFit/>
          </a:bodyPr>
          <a:lstStyle/>
          <a:p>
            <a:pPr algn="ctr">
              <a:defRPr/>
            </a:pPr>
            <a:r>
              <a:rPr lang="en-US" sz="2000" b="1" dirty="0">
                <a:solidFill>
                  <a:srgbClr val="FF0000"/>
                </a:solidFill>
                <a:effectLst>
                  <a:outerShdw blurRad="50800" dist="38100" dir="2700000" algn="tl" rotWithShape="0">
                    <a:prstClr val="black">
                      <a:alpha val="40000"/>
                    </a:prstClr>
                  </a:outerShdw>
                </a:effectLst>
              </a:rPr>
              <a:t>These two projects are the subjects of current </a:t>
            </a:r>
            <a:r>
              <a:rPr lang="en-US" sz="2000" b="1" dirty="0" err="1">
                <a:solidFill>
                  <a:srgbClr val="FF0000"/>
                </a:solidFill>
                <a:effectLst>
                  <a:outerShdw blurRad="50800" dist="38100" dir="2700000" algn="tl" rotWithShape="0">
                    <a:prstClr val="black">
                      <a:alpha val="40000"/>
                    </a:prstClr>
                  </a:outerShdw>
                </a:effectLst>
              </a:rPr>
              <a:t>AeroCom</a:t>
            </a:r>
            <a:r>
              <a:rPr lang="en-US" sz="2000" b="1" dirty="0">
                <a:solidFill>
                  <a:srgbClr val="FF0000"/>
                </a:solidFill>
                <a:effectLst>
                  <a:outerShdw blurRad="50800" dist="38100" dir="2700000" algn="tl" rotWithShape="0">
                    <a:prstClr val="black">
                      <a:alpha val="40000"/>
                    </a:prstClr>
                  </a:outerShdw>
                </a:effectLst>
              </a:rPr>
              <a:t>/</a:t>
            </a:r>
            <a:r>
              <a:rPr lang="en-US" sz="2000" b="1" dirty="0" err="1">
                <a:solidFill>
                  <a:srgbClr val="FF0000"/>
                </a:solidFill>
                <a:effectLst>
                  <a:outerShdw blurRad="50800" dist="38100" dir="2700000" algn="tl" rotWithShape="0">
                    <a:prstClr val="black">
                      <a:alpha val="40000"/>
                    </a:prstClr>
                  </a:outerShdw>
                </a:effectLst>
              </a:rPr>
              <a:t>AeroSat</a:t>
            </a:r>
            <a:r>
              <a:rPr lang="en-US" sz="2000" b="1" dirty="0">
                <a:solidFill>
                  <a:srgbClr val="FF0000"/>
                </a:solidFill>
                <a:effectLst>
                  <a:outerShdw blurRad="50800" dist="38100" dir="2700000" algn="tl" rotWithShape="0">
                    <a:prstClr val="black">
                      <a:alpha val="40000"/>
                    </a:prstClr>
                  </a:outerShdw>
                </a:effectLst>
              </a:rPr>
              <a:t> Experiments</a:t>
            </a:r>
          </a:p>
        </p:txBody>
      </p:sp>
      <p:sp>
        <p:nvSpPr>
          <p:cNvPr id="4" name="TextBox 3">
            <a:extLst>
              <a:ext uri="{FF2B5EF4-FFF2-40B4-BE49-F238E27FC236}">
                <a16:creationId xmlns:a16="http://schemas.microsoft.com/office/drawing/2014/main" id="{61C5A84B-5EFE-D876-F817-C0E0C7FA78B9}"/>
              </a:ext>
            </a:extLst>
          </p:cNvPr>
          <p:cNvSpPr txBox="1"/>
          <p:nvPr/>
        </p:nvSpPr>
        <p:spPr>
          <a:xfrm>
            <a:off x="526470" y="675431"/>
            <a:ext cx="11102831" cy="400110"/>
          </a:xfrm>
          <a:prstGeom prst="rect">
            <a:avLst/>
          </a:prstGeom>
          <a:noFill/>
        </p:spPr>
        <p:txBody>
          <a:bodyPr wrap="square">
            <a:spAutoFit/>
          </a:bodyPr>
          <a:lstStyle/>
          <a:p>
            <a:pPr algn="ctr">
              <a:defRPr/>
            </a:pPr>
            <a:r>
              <a:rPr lang="en-US" sz="2000" b="1" dirty="0">
                <a:solidFill>
                  <a:schemeClr val="bg1"/>
                </a:solidFill>
                <a:latin typeface="Times" charset="0"/>
                <a:ea typeface="ＭＳ Ｐゴシック" charset="0"/>
                <a:cs typeface="ＭＳ Ｐゴシック" charset="0"/>
              </a:rPr>
              <a:t>[These are </a:t>
            </a:r>
            <a:r>
              <a:rPr lang="en-US" sz="2000" b="1" i="1" dirty="0">
                <a:solidFill>
                  <a:schemeClr val="bg1"/>
                </a:solidFill>
                <a:latin typeface="Times" charset="0"/>
                <a:ea typeface="ＭＳ Ｐゴシック" charset="0"/>
                <a:cs typeface="ＭＳ Ｐゴシック" charset="0"/>
              </a:rPr>
              <a:t>the two key parameters </a:t>
            </a:r>
            <a:r>
              <a:rPr lang="en-US" sz="2000" b="1" dirty="0">
                <a:solidFill>
                  <a:schemeClr val="bg1"/>
                </a:solidFill>
                <a:latin typeface="Times" charset="0"/>
                <a:ea typeface="ＭＳ Ｐゴシック" charset="0"/>
                <a:cs typeface="ＭＳ Ｐゴシック" charset="0"/>
              </a:rPr>
              <a:t>representing aerosol sources in climate models]</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E6AAABA-D26E-BD94-7FA4-EE38CA1745CD}"/>
              </a:ext>
            </a:extLst>
          </p:cNvPr>
          <p:cNvGrpSpPr/>
          <p:nvPr/>
        </p:nvGrpSpPr>
        <p:grpSpPr>
          <a:xfrm>
            <a:off x="822325" y="3291284"/>
            <a:ext cx="2511425" cy="3400185"/>
            <a:chOff x="822325" y="3117796"/>
            <a:chExt cx="2511425" cy="3740204"/>
          </a:xfrm>
        </p:grpSpPr>
        <p:sp>
          <p:nvSpPr>
            <p:cNvPr id="4" name="Rectangle 3">
              <a:extLst>
                <a:ext uri="{FF2B5EF4-FFF2-40B4-BE49-F238E27FC236}">
                  <a16:creationId xmlns:a16="http://schemas.microsoft.com/office/drawing/2014/main" id="{7E4F2B00-9216-E486-4367-105ECD6FEEF2}"/>
                </a:ext>
              </a:extLst>
            </p:cNvPr>
            <p:cNvSpPr/>
            <p:nvPr/>
          </p:nvSpPr>
          <p:spPr>
            <a:xfrm>
              <a:off x="822325" y="3380594"/>
              <a:ext cx="2511425" cy="3477406"/>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72071" name="Group 24">
              <a:extLst>
                <a:ext uri="{FF2B5EF4-FFF2-40B4-BE49-F238E27FC236}">
                  <a16:creationId xmlns:a16="http://schemas.microsoft.com/office/drawing/2014/main" id="{4DC29DC1-83BE-9D29-12B5-8379B91C5102}"/>
                </a:ext>
              </a:extLst>
            </p:cNvPr>
            <p:cNvGrpSpPr>
              <a:grpSpLocks/>
            </p:cNvGrpSpPr>
            <p:nvPr/>
          </p:nvGrpSpPr>
          <p:grpSpPr bwMode="auto">
            <a:xfrm>
              <a:off x="822325" y="3117796"/>
              <a:ext cx="2511425" cy="3716384"/>
              <a:chOff x="35288" y="3117404"/>
              <a:chExt cx="2510798" cy="3715995"/>
            </a:xfrm>
          </p:grpSpPr>
          <p:grpSp>
            <p:nvGrpSpPr>
              <p:cNvPr id="472073" name="Group 22">
                <a:extLst>
                  <a:ext uri="{FF2B5EF4-FFF2-40B4-BE49-F238E27FC236}">
                    <a16:creationId xmlns:a16="http://schemas.microsoft.com/office/drawing/2014/main" id="{ABBFEEF5-CDA2-2FD2-1AB1-5C67BB01F566}"/>
                  </a:ext>
                </a:extLst>
              </p:cNvPr>
              <p:cNvGrpSpPr>
                <a:grpSpLocks/>
              </p:cNvGrpSpPr>
              <p:nvPr/>
            </p:nvGrpSpPr>
            <p:grpSpPr bwMode="auto">
              <a:xfrm>
                <a:off x="35288" y="3427767"/>
                <a:ext cx="2510798" cy="3405632"/>
                <a:chOff x="46577" y="3427767"/>
                <a:chExt cx="2510798" cy="3405632"/>
              </a:xfrm>
            </p:grpSpPr>
            <p:pic>
              <p:nvPicPr>
                <p:cNvPr id="472075" name="Picture 10">
                  <a:extLst>
                    <a:ext uri="{FF2B5EF4-FFF2-40B4-BE49-F238E27FC236}">
                      <a16:creationId xmlns:a16="http://schemas.microsoft.com/office/drawing/2014/main" id="{A5EDDA2A-67BB-790C-F653-CD5DBB78A72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9445" y="3427767"/>
                  <a:ext cx="2317930" cy="3405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2076" name="Picture 20">
                  <a:extLst>
                    <a:ext uri="{FF2B5EF4-FFF2-40B4-BE49-F238E27FC236}">
                      <a16:creationId xmlns:a16="http://schemas.microsoft.com/office/drawing/2014/main" id="{C898D0BE-C1EB-49FF-B5F5-CE31070E0B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577" y="3476977"/>
                  <a:ext cx="275035" cy="3155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72074" name="TextBox 23">
                <a:extLst>
                  <a:ext uri="{FF2B5EF4-FFF2-40B4-BE49-F238E27FC236}">
                    <a16:creationId xmlns:a16="http://schemas.microsoft.com/office/drawing/2014/main" id="{050DBBC1-CCB4-9BF7-C704-7A60CF19D975}"/>
                  </a:ext>
                </a:extLst>
              </p:cNvPr>
              <p:cNvSpPr txBox="1">
                <a:spLocks noChangeArrowheads="1"/>
              </p:cNvSpPr>
              <p:nvPr/>
            </p:nvSpPr>
            <p:spPr bwMode="auto">
              <a:xfrm>
                <a:off x="503191" y="3117404"/>
                <a:ext cx="136716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a:spcBef>
                    <a:spcPct val="0"/>
                  </a:spcBef>
                  <a:buFontTx/>
                  <a:buNone/>
                </a:pPr>
                <a:r>
                  <a:rPr lang="en-US" altLang="en-US" sz="1200" b="1" dirty="0">
                    <a:solidFill>
                      <a:schemeClr val="bg1"/>
                    </a:solidFill>
                    <a:latin typeface="Times" pitchFamily="2" charset="0"/>
                  </a:rPr>
                  <a:t>Global Zonal Ave.</a:t>
                </a:r>
              </a:p>
            </p:txBody>
          </p:sp>
        </p:grpSp>
      </p:grpSp>
      <p:sp>
        <p:nvSpPr>
          <p:cNvPr id="10" name="Right Arrow 9">
            <a:extLst>
              <a:ext uri="{FF2B5EF4-FFF2-40B4-BE49-F238E27FC236}">
                <a16:creationId xmlns:a16="http://schemas.microsoft.com/office/drawing/2014/main" id="{63DBDB2F-AC40-080B-3281-E5BFB98C9273}"/>
              </a:ext>
            </a:extLst>
          </p:cNvPr>
          <p:cNvSpPr/>
          <p:nvPr/>
        </p:nvSpPr>
        <p:spPr>
          <a:xfrm rot="5400000">
            <a:off x="1493116" y="2811031"/>
            <a:ext cx="674687" cy="190644"/>
          </a:xfrm>
          <a:prstGeom prst="right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57200" eaLnBrk="1" fontAlgn="auto" hangingPunct="1">
              <a:spcBef>
                <a:spcPts val="0"/>
              </a:spcBef>
              <a:spcAft>
                <a:spcPts val="0"/>
              </a:spcAft>
              <a:defRPr/>
            </a:pPr>
            <a:endParaRPr lang="en-GB" sz="1800">
              <a:solidFill>
                <a:prstClr val="white"/>
              </a:solidFill>
            </a:endParaRPr>
          </a:p>
        </p:txBody>
      </p:sp>
      <p:grpSp>
        <p:nvGrpSpPr>
          <p:cNvPr id="472066" name="Group 1">
            <a:extLst>
              <a:ext uri="{FF2B5EF4-FFF2-40B4-BE49-F238E27FC236}">
                <a16:creationId xmlns:a16="http://schemas.microsoft.com/office/drawing/2014/main" id="{35BF599A-B161-E41C-2EA7-D33F809701D4}"/>
              </a:ext>
            </a:extLst>
          </p:cNvPr>
          <p:cNvGrpSpPr>
            <a:grpSpLocks/>
          </p:cNvGrpSpPr>
          <p:nvPr/>
        </p:nvGrpSpPr>
        <p:grpSpPr bwMode="auto">
          <a:xfrm>
            <a:off x="2373313" y="1060450"/>
            <a:ext cx="8075612" cy="3127375"/>
            <a:chOff x="1491835" y="3435350"/>
            <a:chExt cx="7391815" cy="3128963"/>
          </a:xfrm>
        </p:grpSpPr>
        <p:pic>
          <p:nvPicPr>
            <p:cNvPr id="472081" name="Picture 1" descr="MISR_plumes_landcover_map.jpg">
              <a:extLst>
                <a:ext uri="{FF2B5EF4-FFF2-40B4-BE49-F238E27FC236}">
                  <a16:creationId xmlns:a16="http://schemas.microsoft.com/office/drawing/2014/main" id="{FB2AA6EA-94EF-3E78-8796-DF5B259E73E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857629" y="3435350"/>
              <a:ext cx="6026021" cy="312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Oval 11">
              <a:extLst>
                <a:ext uri="{FF2B5EF4-FFF2-40B4-BE49-F238E27FC236}">
                  <a16:creationId xmlns:a16="http://schemas.microsoft.com/office/drawing/2014/main" id="{67B3B79E-9207-8C84-B107-3E434EFFD67E}"/>
                </a:ext>
              </a:extLst>
            </p:cNvPr>
            <p:cNvSpPr>
              <a:spLocks noChangeArrowheads="1"/>
            </p:cNvSpPr>
            <p:nvPr/>
          </p:nvSpPr>
          <p:spPr bwMode="auto">
            <a:xfrm rot="560624">
              <a:off x="3600253" y="3776836"/>
              <a:ext cx="932877" cy="316072"/>
            </a:xfrm>
            <a:prstGeom prst="ellipse">
              <a:avLst/>
            </a:prstGeom>
            <a:noFill/>
            <a:ln w="28575">
              <a:solidFill>
                <a:srgbClr val="FF0000"/>
              </a:solidFill>
              <a:round/>
              <a:headEnd/>
              <a:tailEnd/>
            </a:ln>
            <a:effectLst>
              <a:outerShdw blurRad="40000" dist="23000" dir="5400000" rotWithShape="0">
                <a:srgbClr val="808080">
                  <a:alpha val="34999"/>
                </a:srgbClr>
              </a:outerShdw>
            </a:effectLst>
          </p:spPr>
          <p:txBody>
            <a:bodyPr anchor="ctr"/>
            <a:lstStyle/>
            <a:p>
              <a:pPr algn="ctr" defTabSz="457200" eaLnBrk="1" fontAlgn="auto" hangingPunct="1">
                <a:spcBef>
                  <a:spcPts val="0"/>
                </a:spcBef>
                <a:spcAft>
                  <a:spcPts val="0"/>
                </a:spcAft>
                <a:defRPr/>
              </a:pPr>
              <a:endParaRPr lang="en-US" sz="1800">
                <a:solidFill>
                  <a:prstClr val="white"/>
                </a:solidFill>
                <a:latin typeface="Calibri"/>
              </a:endParaRPr>
            </a:p>
          </p:txBody>
        </p:sp>
        <p:cxnSp>
          <p:nvCxnSpPr>
            <p:cNvPr id="18" name="Straight Arrow Connector 17">
              <a:extLst>
                <a:ext uri="{FF2B5EF4-FFF2-40B4-BE49-F238E27FC236}">
                  <a16:creationId xmlns:a16="http://schemas.microsoft.com/office/drawing/2014/main" id="{C97AF358-FA86-6C8E-C484-DD03DF865E28}"/>
                </a:ext>
              </a:extLst>
            </p:cNvPr>
            <p:cNvCxnSpPr>
              <a:cxnSpLocks/>
            </p:cNvCxnSpPr>
            <p:nvPr/>
          </p:nvCxnSpPr>
          <p:spPr>
            <a:xfrm flipH="1" flipV="1">
              <a:off x="1491835" y="3537002"/>
              <a:ext cx="2088075" cy="317661"/>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sp>
        <p:nvSpPr>
          <p:cNvPr id="14" name="Rectangle 13">
            <a:extLst>
              <a:ext uri="{FF2B5EF4-FFF2-40B4-BE49-F238E27FC236}">
                <a16:creationId xmlns:a16="http://schemas.microsoft.com/office/drawing/2014/main" id="{E513D32D-48D2-0E3C-59CD-8A21FF265010}"/>
              </a:ext>
            </a:extLst>
          </p:cNvPr>
          <p:cNvSpPr/>
          <p:nvPr/>
        </p:nvSpPr>
        <p:spPr>
          <a:xfrm>
            <a:off x="3979863" y="4281488"/>
            <a:ext cx="6345237" cy="1762125"/>
          </a:xfrm>
          <a:prstGeom prst="rect">
            <a:avLst/>
          </a:prstGeom>
          <a:ln>
            <a:solidFill>
              <a:schemeClr val="bg1"/>
            </a:solidFill>
          </a:ln>
        </p:spPr>
        <p:txBody>
          <a:bodyPr>
            <a:spAutoFit/>
          </a:bodyPr>
          <a:lstStyle>
            <a:lvl1pPr defTabSz="457200">
              <a:defRPr sz="2400">
                <a:solidFill>
                  <a:schemeClr val="tx1"/>
                </a:solidFill>
                <a:latin typeface="Times" pitchFamily="2" charset="0"/>
                <a:ea typeface="ＭＳ Ｐゴシック" panose="020B0600070205080204" pitchFamily="34" charset="-128"/>
              </a:defRPr>
            </a:lvl1pPr>
            <a:lvl2pPr marL="742950" indent="-285750" defTabSz="457200">
              <a:defRPr sz="2400">
                <a:solidFill>
                  <a:schemeClr val="tx1"/>
                </a:solidFill>
                <a:latin typeface="Times" pitchFamily="2" charset="0"/>
                <a:ea typeface="ＭＳ Ｐゴシック" panose="020B0600070205080204" pitchFamily="34" charset="-128"/>
              </a:defRPr>
            </a:lvl2pPr>
            <a:lvl3pPr marL="1143000" indent="-228600" defTabSz="457200">
              <a:defRPr sz="2400">
                <a:solidFill>
                  <a:schemeClr val="tx1"/>
                </a:solidFill>
                <a:latin typeface="Times" pitchFamily="2" charset="0"/>
                <a:ea typeface="ＭＳ Ｐゴシック" panose="020B0600070205080204" pitchFamily="34" charset="-128"/>
              </a:defRPr>
            </a:lvl3pPr>
            <a:lvl4pPr marL="1600200" indent="-228600" defTabSz="457200">
              <a:defRPr sz="2400">
                <a:solidFill>
                  <a:schemeClr val="tx1"/>
                </a:solidFill>
                <a:latin typeface="Times" pitchFamily="2" charset="0"/>
                <a:ea typeface="ＭＳ Ｐゴシック" panose="020B0600070205080204" pitchFamily="34" charset="-128"/>
              </a:defRPr>
            </a:lvl4pPr>
            <a:lvl5pPr marL="2057400" indent="-228600" defTabSz="457200">
              <a:defRPr sz="24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eaLnBrk="1" hangingPunct="1">
              <a:spcBef>
                <a:spcPts val="300"/>
              </a:spcBef>
              <a:defRPr/>
            </a:pPr>
            <a:r>
              <a:rPr lang="en-US" altLang="en-US" sz="1600" dirty="0">
                <a:solidFill>
                  <a:schemeClr val="bg1"/>
                </a:solidFill>
                <a:latin typeface="Calibri" panose="020F0502020204030204" pitchFamily="34" charset="0"/>
              </a:rPr>
              <a:t>• Individual Heights at </a:t>
            </a:r>
            <a:r>
              <a:rPr lang="en-US" altLang="en-US" sz="1600" b="1" i="1" dirty="0">
                <a:solidFill>
                  <a:srgbClr val="0000FF"/>
                </a:solidFill>
                <a:effectLst>
                  <a:outerShdw blurRad="38100" dist="38100" dir="2700000" algn="tl">
                    <a:srgbClr val="C0C0C0"/>
                  </a:outerShdw>
                </a:effectLst>
                <a:latin typeface="Calibri" panose="020F0502020204030204" pitchFamily="34" charset="0"/>
              </a:rPr>
              <a:t>1.1 km Horizontal </a:t>
            </a:r>
            <a:r>
              <a:rPr lang="en-US" altLang="en-US" sz="1600" dirty="0">
                <a:solidFill>
                  <a:schemeClr val="bg1"/>
                </a:solidFill>
                <a:latin typeface="Calibri" panose="020F0502020204030204" pitchFamily="34" charset="0"/>
              </a:rPr>
              <a:t>res., </a:t>
            </a:r>
            <a:r>
              <a:rPr lang="en-US" altLang="en-US" sz="1600" b="1" i="1" dirty="0">
                <a:solidFill>
                  <a:srgbClr val="0000FF"/>
                </a:solidFill>
                <a:effectLst>
                  <a:outerShdw blurRad="38100" dist="38100" dir="2700000" algn="tl">
                    <a:srgbClr val="C0C0C0"/>
                  </a:outerShdw>
                </a:effectLst>
                <a:latin typeface="Calibri" panose="020F0502020204030204" pitchFamily="34" charset="0"/>
              </a:rPr>
              <a:t>~250-500 m Vertical </a:t>
            </a:r>
            <a:r>
              <a:rPr lang="en-US" altLang="en-US" sz="1600" dirty="0">
                <a:solidFill>
                  <a:schemeClr val="bg1"/>
                </a:solidFill>
                <a:latin typeface="Calibri" panose="020F0502020204030204" pitchFamily="34" charset="0"/>
              </a:rPr>
              <a:t>res.</a:t>
            </a:r>
          </a:p>
          <a:p>
            <a:pPr eaLnBrk="1" hangingPunct="1">
              <a:spcBef>
                <a:spcPts val="300"/>
              </a:spcBef>
              <a:defRPr/>
            </a:pPr>
            <a:r>
              <a:rPr lang="en-US" altLang="en-US" sz="1600" dirty="0">
                <a:solidFill>
                  <a:schemeClr val="bg1"/>
                </a:solidFill>
                <a:latin typeface="Calibri" panose="020F0502020204030204" pitchFamily="34" charset="0"/>
              </a:rPr>
              <a:t>• Both </a:t>
            </a:r>
            <a:r>
              <a:rPr lang="en-US" altLang="en-US" sz="1600" b="1" i="1" dirty="0">
                <a:solidFill>
                  <a:srgbClr val="0000FF"/>
                </a:solidFill>
                <a:effectLst>
                  <a:outerShdw blurRad="38100" dist="38100" dir="2700000" algn="tl">
                    <a:srgbClr val="C0C0C0"/>
                  </a:outerShdw>
                </a:effectLst>
                <a:latin typeface="Calibri" panose="020F0502020204030204" pitchFamily="34" charset="0"/>
              </a:rPr>
              <a:t>Pixel-weighted </a:t>
            </a:r>
            <a:r>
              <a:rPr lang="en-US" altLang="en-US" sz="1600" dirty="0">
                <a:solidFill>
                  <a:schemeClr val="bg1"/>
                </a:solidFill>
                <a:latin typeface="Calibri" panose="020F0502020204030204" pitchFamily="34" charset="0"/>
              </a:rPr>
              <a:t>and</a:t>
            </a:r>
            <a:r>
              <a:rPr lang="en-US" altLang="en-US" sz="1600" dirty="0">
                <a:solidFill>
                  <a:srgbClr val="000000"/>
                </a:solidFill>
                <a:latin typeface="Calibri" panose="020F0502020204030204" pitchFamily="34" charset="0"/>
              </a:rPr>
              <a:t> </a:t>
            </a:r>
            <a:r>
              <a:rPr lang="en-US" altLang="en-US" sz="1600" b="1" i="1" dirty="0">
                <a:solidFill>
                  <a:srgbClr val="0000FF"/>
                </a:solidFill>
                <a:effectLst>
                  <a:outerShdw blurRad="38100" dist="38100" dir="2700000" algn="tl">
                    <a:srgbClr val="C0C0C0"/>
                  </a:outerShdw>
                </a:effectLst>
                <a:latin typeface="Calibri" panose="020F0502020204030204" pitchFamily="34" charset="0"/>
              </a:rPr>
              <a:t>AOD-weighted </a:t>
            </a:r>
            <a:r>
              <a:rPr lang="en-US" altLang="en-US" sz="1600" dirty="0">
                <a:solidFill>
                  <a:schemeClr val="bg1"/>
                </a:solidFill>
                <a:latin typeface="Calibri" panose="020F0502020204030204" pitchFamily="34" charset="0"/>
              </a:rPr>
              <a:t>profiles derived</a:t>
            </a:r>
          </a:p>
          <a:p>
            <a:pPr eaLnBrk="1" hangingPunct="1">
              <a:spcBef>
                <a:spcPts val="300"/>
              </a:spcBef>
              <a:defRPr/>
            </a:pPr>
            <a:r>
              <a:rPr lang="en-US" altLang="en-US" sz="1600" dirty="0">
                <a:solidFill>
                  <a:schemeClr val="bg1"/>
                </a:solidFill>
                <a:latin typeface="Calibri" panose="020F0502020204030204" pitchFamily="34" charset="0"/>
              </a:rPr>
              <a:t>• Fire emissions are </a:t>
            </a:r>
            <a:r>
              <a:rPr lang="en-US" altLang="en-US" sz="1600" b="1" i="1" dirty="0">
                <a:solidFill>
                  <a:srgbClr val="0000FF"/>
                </a:solidFill>
                <a:effectLst>
                  <a:outerShdw blurRad="38100" dist="38100" dir="2700000" algn="tl">
                    <a:srgbClr val="C0C0C0"/>
                  </a:outerShdw>
                </a:effectLst>
                <a:latin typeface="Calibri" panose="020F0502020204030204" pitchFamily="34" charset="0"/>
              </a:rPr>
              <a:t>Stratified by Altitude</a:t>
            </a:r>
            <a:r>
              <a:rPr lang="en-US" altLang="en-US" sz="1600" dirty="0">
                <a:solidFill>
                  <a:schemeClr val="bg1"/>
                </a:solidFill>
                <a:latin typeface="Calibri" panose="020F0502020204030204" pitchFamily="34" charset="0"/>
              </a:rPr>
              <a:t>,</a:t>
            </a:r>
            <a:r>
              <a:rPr lang="en-US" altLang="en-US" sz="1600" b="1" i="1" dirty="0">
                <a:solidFill>
                  <a:schemeClr val="bg1"/>
                </a:solidFill>
                <a:effectLst>
                  <a:outerShdw blurRad="38100" dist="38100" dir="2700000" algn="tl">
                    <a:srgbClr val="C0C0C0"/>
                  </a:outerShdw>
                </a:effectLst>
                <a:latin typeface="Calibri" panose="020F0502020204030204" pitchFamily="34" charset="0"/>
              </a:rPr>
              <a:t> </a:t>
            </a:r>
            <a:r>
              <a:rPr lang="en-US" altLang="en-US" sz="1600" b="1" i="1" dirty="0">
                <a:solidFill>
                  <a:srgbClr val="0000FF"/>
                </a:solidFill>
                <a:effectLst>
                  <a:outerShdw blurRad="38100" dist="38100" dir="2700000" algn="tl">
                    <a:srgbClr val="C0C0C0"/>
                  </a:outerShdw>
                </a:effectLst>
                <a:latin typeface="Calibri" panose="020F0502020204030204" pitchFamily="34" charset="0"/>
              </a:rPr>
              <a:t>Region</a:t>
            </a:r>
            <a:r>
              <a:rPr lang="en-US" altLang="en-US" sz="1600" dirty="0">
                <a:solidFill>
                  <a:schemeClr val="bg1"/>
                </a:solidFill>
                <a:latin typeface="Calibri" panose="020F0502020204030204" pitchFamily="34" charset="0"/>
              </a:rPr>
              <a:t>,</a:t>
            </a:r>
            <a:r>
              <a:rPr lang="en-US" altLang="en-US" sz="1600" b="1" i="1" dirty="0">
                <a:solidFill>
                  <a:srgbClr val="0000FF"/>
                </a:solidFill>
                <a:effectLst>
                  <a:outerShdw blurRad="38100" dist="38100" dir="2700000" algn="tl">
                    <a:srgbClr val="C0C0C0"/>
                  </a:outerShdw>
                </a:effectLst>
                <a:latin typeface="Calibri" panose="020F0502020204030204" pitchFamily="34" charset="0"/>
              </a:rPr>
              <a:t> Ecosystem</a:t>
            </a:r>
            <a:r>
              <a:rPr lang="en-US" altLang="en-US" sz="1600" dirty="0">
                <a:solidFill>
                  <a:schemeClr val="bg1"/>
                </a:solidFill>
                <a:latin typeface="Calibri" panose="020F0502020204030204" pitchFamily="34" charset="0"/>
              </a:rPr>
              <a:t>, </a:t>
            </a:r>
            <a:r>
              <a:rPr lang="en-US" altLang="en-US" sz="1600" i="1" dirty="0">
                <a:solidFill>
                  <a:schemeClr val="bg1"/>
                </a:solidFill>
                <a:latin typeface="Calibri" panose="020F0502020204030204" pitchFamily="34" charset="0"/>
              </a:rPr>
              <a:t>&amp;</a:t>
            </a:r>
            <a:r>
              <a:rPr lang="en-US" altLang="en-US" sz="1600" b="1" i="1" dirty="0">
                <a:solidFill>
                  <a:schemeClr val="bg1"/>
                </a:solidFill>
                <a:effectLst>
                  <a:outerShdw blurRad="38100" dist="38100" dir="2700000" algn="tl">
                    <a:srgbClr val="C0C0C0"/>
                  </a:outerShdw>
                </a:effectLst>
                <a:latin typeface="Calibri" panose="020F0502020204030204" pitchFamily="34" charset="0"/>
              </a:rPr>
              <a:t> </a:t>
            </a:r>
            <a:r>
              <a:rPr lang="en-US" altLang="en-US" sz="1600" b="1" i="1" dirty="0">
                <a:solidFill>
                  <a:srgbClr val="0000FF"/>
                </a:solidFill>
                <a:effectLst>
                  <a:outerShdw blurRad="38100" dist="38100" dir="2700000" algn="tl">
                    <a:srgbClr val="C0C0C0"/>
                  </a:outerShdw>
                </a:effectLst>
                <a:latin typeface="Calibri" panose="020F0502020204030204" pitchFamily="34" charset="0"/>
              </a:rPr>
              <a:t>Season</a:t>
            </a:r>
            <a:endParaRPr lang="en-US" altLang="en-US" sz="1600" dirty="0">
              <a:solidFill>
                <a:srgbClr val="000000"/>
              </a:solidFill>
              <a:latin typeface="Calibri" panose="020F0502020204030204" pitchFamily="34" charset="0"/>
            </a:endParaRPr>
          </a:p>
          <a:p>
            <a:pPr eaLnBrk="1" hangingPunct="1">
              <a:spcBef>
                <a:spcPts val="300"/>
              </a:spcBef>
              <a:defRPr/>
            </a:pPr>
            <a:r>
              <a:rPr lang="en-US" altLang="en-US" sz="1600" dirty="0">
                <a:solidFill>
                  <a:schemeClr val="bg1"/>
                </a:solidFill>
                <a:latin typeface="Calibri" panose="020F0502020204030204" pitchFamily="34" charset="0"/>
              </a:rPr>
              <a:t>• The cases in each stratum are </a:t>
            </a:r>
            <a:r>
              <a:rPr lang="en-US" altLang="en-US" sz="1600" b="1" i="1" dirty="0">
                <a:solidFill>
                  <a:srgbClr val="0000FF"/>
                </a:solidFill>
                <a:effectLst>
                  <a:outerShdw blurRad="38100" dist="38100" dir="2700000" algn="tl">
                    <a:srgbClr val="C0C0C0"/>
                  </a:outerShdw>
                </a:effectLst>
                <a:latin typeface="Calibri" panose="020F0502020204030204" pitchFamily="34" charset="0"/>
              </a:rPr>
              <a:t>Averaged </a:t>
            </a:r>
            <a:r>
              <a:rPr lang="en-US" altLang="en-US" sz="1600" dirty="0">
                <a:solidFill>
                  <a:schemeClr val="bg1"/>
                </a:solidFill>
                <a:latin typeface="Calibri" panose="020F0502020204030204" pitchFamily="34" charset="0"/>
              </a:rPr>
              <a:t>to produce a statistical summary</a:t>
            </a:r>
          </a:p>
          <a:p>
            <a:pPr eaLnBrk="1" hangingPunct="1">
              <a:spcBef>
                <a:spcPts val="300"/>
              </a:spcBef>
              <a:defRPr/>
            </a:pPr>
            <a:r>
              <a:rPr lang="en-US" altLang="en-US" sz="1600" dirty="0">
                <a:solidFill>
                  <a:schemeClr val="bg1"/>
                </a:solidFill>
                <a:latin typeface="Calibri" panose="020F0502020204030204" pitchFamily="34" charset="0"/>
              </a:rPr>
              <a:t>• Inter-annual and/or sub-seasonal </a:t>
            </a:r>
            <a:r>
              <a:rPr lang="en-US" altLang="en-US" sz="1600" b="1" i="1" dirty="0">
                <a:solidFill>
                  <a:srgbClr val="0000FF"/>
                </a:solidFill>
                <a:effectLst>
                  <a:outerShdw blurRad="38100" dist="38100" dir="2700000" algn="tl">
                    <a:srgbClr val="C0C0C0"/>
                  </a:outerShdw>
                </a:effectLst>
                <a:latin typeface="Calibri" panose="020F0502020204030204" pitchFamily="34" charset="0"/>
              </a:rPr>
              <a:t>temporal resolution </a:t>
            </a:r>
            <a:r>
              <a:rPr lang="en-US" altLang="en-US" sz="1600" dirty="0">
                <a:solidFill>
                  <a:schemeClr val="bg1"/>
                </a:solidFill>
                <a:latin typeface="Calibri" panose="020F0502020204030204" pitchFamily="34" charset="0"/>
              </a:rPr>
              <a:t>might be needed</a:t>
            </a:r>
          </a:p>
          <a:p>
            <a:pPr eaLnBrk="1" hangingPunct="1">
              <a:spcBef>
                <a:spcPts val="300"/>
              </a:spcBef>
              <a:defRPr/>
            </a:pPr>
            <a:r>
              <a:rPr lang="en-US" altLang="en-US" sz="1600" dirty="0">
                <a:solidFill>
                  <a:srgbClr val="000000"/>
                </a:solidFill>
                <a:latin typeface="Calibri" panose="020F0502020204030204" pitchFamily="34" charset="0"/>
              </a:rPr>
              <a:t>       </a:t>
            </a:r>
            <a:r>
              <a:rPr lang="en-US" altLang="en-US" sz="1600" dirty="0">
                <a:solidFill>
                  <a:schemeClr val="bg1"/>
                </a:solidFill>
                <a:latin typeface="Calibri" panose="020F0502020204030204" pitchFamily="34" charset="0"/>
              </a:rPr>
              <a:t>in some cases; requires detailed, regional study (e.g., Amazon)</a:t>
            </a:r>
          </a:p>
        </p:txBody>
      </p:sp>
      <p:sp>
        <p:nvSpPr>
          <p:cNvPr id="15" name="TextBox 14">
            <a:extLst>
              <a:ext uri="{FF2B5EF4-FFF2-40B4-BE49-F238E27FC236}">
                <a16:creationId xmlns:a16="http://schemas.microsoft.com/office/drawing/2014/main" id="{A4504C46-5951-77F7-FD12-F7070F105B65}"/>
              </a:ext>
            </a:extLst>
          </p:cNvPr>
          <p:cNvSpPr txBox="1"/>
          <p:nvPr/>
        </p:nvSpPr>
        <p:spPr>
          <a:xfrm>
            <a:off x="3011488" y="200025"/>
            <a:ext cx="7724775" cy="523875"/>
          </a:xfrm>
          <a:prstGeom prst="rect">
            <a:avLst/>
          </a:prstGeom>
          <a:noFill/>
          <a:ln>
            <a:solidFill>
              <a:schemeClr val="bg1"/>
            </a:solidFill>
          </a:ln>
        </p:spPr>
        <p:txBody>
          <a:bodyPr wrap="none">
            <a:spAutoFit/>
          </a:bodyPr>
          <a:lstStyle>
            <a:lvl1pPr defTabSz="457200">
              <a:defRPr sz="2400">
                <a:solidFill>
                  <a:schemeClr val="tx1"/>
                </a:solidFill>
                <a:latin typeface="Times" pitchFamily="2" charset="0"/>
                <a:ea typeface="ＭＳ Ｐゴシック" panose="020B0600070205080204" pitchFamily="34" charset="-128"/>
              </a:defRPr>
            </a:lvl1pPr>
            <a:lvl2pPr marL="742950" indent="-285750" defTabSz="457200">
              <a:defRPr sz="2400">
                <a:solidFill>
                  <a:schemeClr val="tx1"/>
                </a:solidFill>
                <a:latin typeface="Times" pitchFamily="2" charset="0"/>
                <a:ea typeface="ＭＳ Ｐゴシック" panose="020B0600070205080204" pitchFamily="34" charset="-128"/>
              </a:defRPr>
            </a:lvl2pPr>
            <a:lvl3pPr marL="1143000" indent="-228600" defTabSz="457200">
              <a:defRPr sz="2400">
                <a:solidFill>
                  <a:schemeClr val="tx1"/>
                </a:solidFill>
                <a:latin typeface="Times" pitchFamily="2" charset="0"/>
                <a:ea typeface="ＭＳ Ｐゴシック" panose="020B0600070205080204" pitchFamily="34" charset="-128"/>
              </a:defRPr>
            </a:lvl3pPr>
            <a:lvl4pPr marL="1600200" indent="-228600" defTabSz="457200">
              <a:defRPr sz="2400">
                <a:solidFill>
                  <a:schemeClr val="tx1"/>
                </a:solidFill>
                <a:latin typeface="Times" pitchFamily="2" charset="0"/>
                <a:ea typeface="ＭＳ Ｐゴシック" panose="020B0600070205080204" pitchFamily="34" charset="-128"/>
              </a:defRPr>
            </a:lvl4pPr>
            <a:lvl5pPr marL="2057400" indent="-228600" defTabSz="457200">
              <a:defRPr sz="24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eaLnBrk="1" hangingPunct="1">
              <a:defRPr/>
            </a:pPr>
            <a:r>
              <a:rPr lang="en-US" altLang="en-US" sz="2800" b="1" dirty="0">
                <a:solidFill>
                  <a:schemeClr val="bg1"/>
                </a:solidFill>
                <a:latin typeface="Calibri" panose="020F0502020204030204" pitchFamily="34" charset="0"/>
              </a:rPr>
              <a:t>MISR Wildfire Smoke </a:t>
            </a:r>
            <a:r>
              <a:rPr lang="en-US" altLang="en-US" sz="2800" b="1" i="1" dirty="0">
                <a:solidFill>
                  <a:srgbClr val="FF0000"/>
                </a:solidFill>
                <a:effectLst>
                  <a:outerShdw blurRad="38100" dist="38100" dir="2700000" algn="tl">
                    <a:srgbClr val="000000"/>
                  </a:outerShdw>
                </a:effectLst>
                <a:latin typeface="Calibri" panose="020F0502020204030204" pitchFamily="34" charset="0"/>
              </a:rPr>
              <a:t>Injection Height Climatology </a:t>
            </a:r>
          </a:p>
        </p:txBody>
      </p:sp>
      <p:grpSp>
        <p:nvGrpSpPr>
          <p:cNvPr id="3" name="Group 2">
            <a:extLst>
              <a:ext uri="{FF2B5EF4-FFF2-40B4-BE49-F238E27FC236}">
                <a16:creationId xmlns:a16="http://schemas.microsoft.com/office/drawing/2014/main" id="{78E46056-3D0D-B93B-AF81-2DE82D3F457D}"/>
              </a:ext>
            </a:extLst>
          </p:cNvPr>
          <p:cNvGrpSpPr/>
          <p:nvPr/>
        </p:nvGrpSpPr>
        <p:grpSpPr>
          <a:xfrm>
            <a:off x="812800" y="99587"/>
            <a:ext cx="1629690" cy="2376913"/>
            <a:chOff x="812800" y="99587"/>
            <a:chExt cx="1629690" cy="2376913"/>
          </a:xfrm>
        </p:grpSpPr>
        <p:sp>
          <p:nvSpPr>
            <p:cNvPr id="2" name="Rectangle 1">
              <a:extLst>
                <a:ext uri="{FF2B5EF4-FFF2-40B4-BE49-F238E27FC236}">
                  <a16:creationId xmlns:a16="http://schemas.microsoft.com/office/drawing/2014/main" id="{D374ACCC-64D5-0AFD-BE8C-C8463AF4C78B}"/>
                </a:ext>
              </a:extLst>
            </p:cNvPr>
            <p:cNvSpPr/>
            <p:nvPr/>
          </p:nvSpPr>
          <p:spPr>
            <a:xfrm>
              <a:off x="812800" y="99587"/>
              <a:ext cx="1588585" cy="2376913"/>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72070" name="Group 7">
              <a:extLst>
                <a:ext uri="{FF2B5EF4-FFF2-40B4-BE49-F238E27FC236}">
                  <a16:creationId xmlns:a16="http://schemas.microsoft.com/office/drawing/2014/main" id="{532DD1C1-0F6B-6A29-CAB3-031076C0465C}"/>
                </a:ext>
              </a:extLst>
            </p:cNvPr>
            <p:cNvGrpSpPr>
              <a:grpSpLocks/>
            </p:cNvGrpSpPr>
            <p:nvPr/>
          </p:nvGrpSpPr>
          <p:grpSpPr bwMode="auto">
            <a:xfrm>
              <a:off x="812800" y="101600"/>
              <a:ext cx="1629690" cy="2345080"/>
              <a:chOff x="24607" y="1263649"/>
              <a:chExt cx="1630838" cy="2346562"/>
            </a:xfrm>
          </p:grpSpPr>
          <p:pic>
            <p:nvPicPr>
              <p:cNvPr id="472077" name="Picture 2">
                <a:extLst>
                  <a:ext uri="{FF2B5EF4-FFF2-40B4-BE49-F238E27FC236}">
                    <a16:creationId xmlns:a16="http://schemas.microsoft.com/office/drawing/2014/main" id="{C54D82FA-C265-02C4-C022-7D9EA4DADA0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607" y="1263649"/>
                <a:ext cx="1562100" cy="212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2078" name="TextBox 21">
                <a:extLst>
                  <a:ext uri="{FF2B5EF4-FFF2-40B4-BE49-F238E27FC236}">
                    <a16:creationId xmlns:a16="http://schemas.microsoft.com/office/drawing/2014/main" id="{2B040167-8250-25FD-A96D-AE5C96806DC9}"/>
                  </a:ext>
                </a:extLst>
              </p:cNvPr>
              <p:cNvSpPr txBox="1">
                <a:spLocks noChangeArrowheads="1"/>
              </p:cNvSpPr>
              <p:nvPr/>
            </p:nvSpPr>
            <p:spPr bwMode="auto">
              <a:xfrm>
                <a:off x="659381" y="1370250"/>
                <a:ext cx="996064" cy="10150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buFontTx/>
                  <a:buNone/>
                </a:pPr>
                <a:r>
                  <a:rPr lang="en-US" altLang="en-US" sz="1200" dirty="0">
                    <a:solidFill>
                      <a:srgbClr val="000000"/>
                    </a:solidFill>
                  </a:rPr>
                  <a:t>North America</a:t>
                </a:r>
              </a:p>
              <a:p>
                <a:pPr eaLnBrk="1" hangingPunct="1">
                  <a:spcBef>
                    <a:spcPct val="0"/>
                  </a:spcBef>
                  <a:buFontTx/>
                  <a:buNone/>
                </a:pPr>
                <a:r>
                  <a:rPr lang="en-US" altLang="en-US" sz="1200" dirty="0" err="1">
                    <a:solidFill>
                      <a:srgbClr val="000000"/>
                    </a:solidFill>
                  </a:rPr>
                  <a:t>NeedleLeaf</a:t>
                </a:r>
                <a:r>
                  <a:rPr lang="en-US" altLang="en-US" sz="1200" dirty="0">
                    <a:solidFill>
                      <a:srgbClr val="000000"/>
                    </a:solidFill>
                  </a:rPr>
                  <a:t> Evergreen</a:t>
                </a:r>
              </a:p>
              <a:p>
                <a:pPr eaLnBrk="1" hangingPunct="1">
                  <a:spcBef>
                    <a:spcPct val="0"/>
                  </a:spcBef>
                  <a:buFontTx/>
                  <a:buNone/>
                </a:pPr>
                <a:r>
                  <a:rPr lang="en-US" altLang="en-US" sz="1200" dirty="0">
                    <a:solidFill>
                      <a:srgbClr val="000000"/>
                    </a:solidFill>
                  </a:rPr>
                  <a:t>Forest</a:t>
                </a:r>
              </a:p>
            </p:txBody>
          </p:sp>
          <p:pic>
            <p:nvPicPr>
              <p:cNvPr id="472079" name="Picture 4">
                <a:extLst>
                  <a:ext uri="{FF2B5EF4-FFF2-40B4-BE49-F238E27FC236}">
                    <a16:creationId xmlns:a16="http://schemas.microsoft.com/office/drawing/2014/main" id="{1EEA24EF-E30E-7EFC-3CF6-89DA9C4FF43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2027" y="3313348"/>
                <a:ext cx="1012284"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2080" name="Picture 6">
                <a:extLst>
                  <a:ext uri="{FF2B5EF4-FFF2-40B4-BE49-F238E27FC236}">
                    <a16:creationId xmlns:a16="http://schemas.microsoft.com/office/drawing/2014/main" id="{246C46C2-9B45-8C15-F5D2-DCFE7DE5759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56038" y="2399854"/>
                <a:ext cx="504462" cy="32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1" name="Content Placeholder 2">
            <a:extLst>
              <a:ext uri="{FF2B5EF4-FFF2-40B4-BE49-F238E27FC236}">
                <a16:creationId xmlns:a16="http://schemas.microsoft.com/office/drawing/2014/main" id="{9E01C7E4-6C2B-635D-F2FE-8E67168D27B2}"/>
              </a:ext>
            </a:extLst>
          </p:cNvPr>
          <p:cNvSpPr txBox="1">
            <a:spLocks/>
          </p:cNvSpPr>
          <p:nvPr/>
        </p:nvSpPr>
        <p:spPr>
          <a:xfrm>
            <a:off x="3683000" y="6186488"/>
            <a:ext cx="7292975" cy="371475"/>
          </a:xfrm>
          <a:prstGeom prst="rect">
            <a:avLst/>
          </a:prstGeom>
        </p:spPr>
        <p:txBody>
          <a:bodyPr/>
          <a:lst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eaLnBrk="1" hangingPunct="1">
              <a:spcBef>
                <a:spcPts val="300"/>
              </a:spcBef>
              <a:buFont typeface="Arial" panose="020B0604020202020204" pitchFamily="34" charset="0"/>
              <a:buNone/>
              <a:defRPr/>
            </a:pPr>
            <a:r>
              <a:rPr lang="en-US" altLang="en-US" sz="2000" b="1" i="1" dirty="0">
                <a:solidFill>
                  <a:srgbClr val="FF0000"/>
                </a:solidFill>
                <a:effectLst>
                  <a:outerShdw blurRad="38100" dist="38100" dir="2700000" algn="tl">
                    <a:srgbClr val="C0C0C0"/>
                  </a:outerShdw>
                </a:effectLst>
                <a:ea typeface="ＭＳ Ｐゴシック" panose="020B0600070205080204" pitchFamily="34" charset="-128"/>
              </a:rPr>
              <a:t>https://</a:t>
            </a:r>
            <a:r>
              <a:rPr lang="en-US" altLang="en-US" sz="2000" b="1" i="1" dirty="0" err="1">
                <a:solidFill>
                  <a:srgbClr val="FF0000"/>
                </a:solidFill>
                <a:effectLst>
                  <a:outerShdw blurRad="38100" dist="38100" dir="2700000" algn="tl">
                    <a:srgbClr val="C0C0C0"/>
                  </a:outerShdw>
                </a:effectLst>
                <a:ea typeface="ＭＳ Ｐゴシック" panose="020B0600070205080204" pitchFamily="34" charset="-128"/>
              </a:rPr>
              <a:t>misr.jpl.nasa.gov</a:t>
            </a:r>
            <a:r>
              <a:rPr lang="en-US" altLang="en-US" sz="2000" b="1" i="1" dirty="0">
                <a:solidFill>
                  <a:srgbClr val="FF0000"/>
                </a:solidFill>
                <a:effectLst>
                  <a:outerShdw blurRad="38100" dist="38100" dir="2700000" algn="tl">
                    <a:srgbClr val="C0C0C0"/>
                  </a:outerShdw>
                </a:effectLst>
                <a:ea typeface="ＭＳ Ｐゴシック" panose="020B0600070205080204" pitchFamily="34" charset="-128"/>
              </a:rPr>
              <a:t>/</a:t>
            </a:r>
            <a:r>
              <a:rPr lang="en-US" altLang="en-US" sz="2000" b="1" i="1" dirty="0" err="1">
                <a:solidFill>
                  <a:srgbClr val="FF0000"/>
                </a:solidFill>
                <a:effectLst>
                  <a:outerShdw blurRad="38100" dist="38100" dir="2700000" algn="tl">
                    <a:srgbClr val="C0C0C0"/>
                  </a:outerShdw>
                </a:effectLst>
                <a:ea typeface="ＭＳ Ｐゴシック" panose="020B0600070205080204" pitchFamily="34" charset="-128"/>
              </a:rPr>
              <a:t>getData</a:t>
            </a:r>
            <a:r>
              <a:rPr lang="en-US" altLang="en-US" sz="2000" b="1" i="1" dirty="0">
                <a:solidFill>
                  <a:srgbClr val="FF0000"/>
                </a:solidFill>
                <a:effectLst>
                  <a:outerShdw blurRad="38100" dist="38100" dir="2700000" algn="tl">
                    <a:srgbClr val="C0C0C0"/>
                  </a:outerShdw>
                </a:effectLst>
                <a:ea typeface="ＭＳ Ｐゴシック" panose="020B0600070205080204" pitchFamily="34" charset="-128"/>
              </a:rPr>
              <a:t>/</a:t>
            </a:r>
            <a:r>
              <a:rPr lang="en-US" altLang="en-US" sz="2000" b="1" i="1" dirty="0" err="1">
                <a:solidFill>
                  <a:srgbClr val="FF0000"/>
                </a:solidFill>
                <a:effectLst>
                  <a:outerShdw blurRad="38100" dist="38100" dir="2700000" algn="tl">
                    <a:srgbClr val="C0C0C0"/>
                  </a:outerShdw>
                </a:effectLst>
                <a:ea typeface="ＭＳ Ｐゴシック" panose="020B0600070205080204" pitchFamily="34" charset="-128"/>
              </a:rPr>
              <a:t>accessData</a:t>
            </a:r>
            <a:r>
              <a:rPr lang="en-US" altLang="en-US" sz="2000" b="1" i="1" dirty="0">
                <a:solidFill>
                  <a:srgbClr val="FF0000"/>
                </a:solidFill>
                <a:effectLst>
                  <a:outerShdw blurRad="38100" dist="38100" dir="2700000" algn="tl">
                    <a:srgbClr val="C0C0C0"/>
                  </a:outerShdw>
                </a:effectLst>
                <a:ea typeface="ＭＳ Ｐゴシック" panose="020B0600070205080204" pitchFamily="34" charset="-128"/>
              </a:rPr>
              <a:t>/MisrMinxPlumes2/</a:t>
            </a:r>
          </a:p>
        </p:txBody>
      </p:sp>
      <p:sp>
        <p:nvSpPr>
          <p:cNvPr id="6" name="Rectangle 4">
            <a:extLst>
              <a:ext uri="{FF2B5EF4-FFF2-40B4-BE49-F238E27FC236}">
                <a16:creationId xmlns:a16="http://schemas.microsoft.com/office/drawing/2014/main" id="{4323231D-2CEF-1A60-B9E5-8506C638C47A}"/>
              </a:ext>
            </a:extLst>
          </p:cNvPr>
          <p:cNvSpPr>
            <a:spLocks noChangeArrowheads="1"/>
          </p:cNvSpPr>
          <p:nvPr/>
        </p:nvSpPr>
        <p:spPr bwMode="auto">
          <a:xfrm>
            <a:off x="8726488" y="6529388"/>
            <a:ext cx="3419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400" i="1" dirty="0">
                <a:solidFill>
                  <a:schemeClr val="bg1"/>
                </a:solidFill>
                <a:latin typeface="Times New Roman" panose="02020603050405020304" pitchFamily="18" charset="0"/>
              </a:rPr>
              <a:t>Val Martin, Kahn &amp; Tosca; </a:t>
            </a:r>
            <a:r>
              <a:rPr lang="en-US" altLang="en-US" sz="1400" i="1" dirty="0" err="1">
                <a:solidFill>
                  <a:schemeClr val="bg1"/>
                </a:solidFill>
                <a:latin typeface="Times New Roman" panose="02020603050405020304" pitchFamily="18" charset="0"/>
              </a:rPr>
              <a:t>Remt</a:t>
            </a:r>
            <a:r>
              <a:rPr lang="en-US" altLang="en-US" sz="1400" i="1" dirty="0">
                <a:solidFill>
                  <a:schemeClr val="bg1"/>
                </a:solidFill>
                <a:latin typeface="Times New Roman" panose="02020603050405020304" pitchFamily="18" charset="0"/>
              </a:rPr>
              <a:t>. Sens. 2018</a:t>
            </a:r>
            <a:endParaRPr lang="en-US" altLang="en-US" sz="1400" dirty="0">
              <a:solidFill>
                <a:schemeClr val="bg1"/>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 name="Picture 17" descr="A graph of different temperature variations and a model of different temperature&#10;&#10;Description automatically generated">
            <a:extLst>
              <a:ext uri="{FF2B5EF4-FFF2-40B4-BE49-F238E27FC236}">
                <a16:creationId xmlns:a16="http://schemas.microsoft.com/office/drawing/2014/main" id="{2EDD14CC-6512-F8E8-FF15-92F6F33B2E55}"/>
              </a:ext>
            </a:extLst>
          </p:cNvPr>
          <p:cNvPicPr>
            <a:picLocks noChangeAspect="1"/>
          </p:cNvPicPr>
          <p:nvPr/>
        </p:nvPicPr>
        <p:blipFill rotWithShape="1">
          <a:blip r:embed="rId3"/>
          <a:srcRect t="55238" r="1303" b="18413"/>
          <a:stretch/>
        </p:blipFill>
        <p:spPr>
          <a:xfrm>
            <a:off x="523894" y="1621771"/>
            <a:ext cx="11007259" cy="3181583"/>
          </a:xfrm>
          <a:prstGeom prst="rect">
            <a:avLst/>
          </a:prstGeom>
        </p:spPr>
      </p:pic>
      <p:sp>
        <p:nvSpPr>
          <p:cNvPr id="2" name="Rectangle 1">
            <a:extLst>
              <a:ext uri="{FF2B5EF4-FFF2-40B4-BE49-F238E27FC236}">
                <a16:creationId xmlns:a16="http://schemas.microsoft.com/office/drawing/2014/main" id="{69851ADA-B1CB-2E00-A582-BE5C22FE4A8F}"/>
              </a:ext>
            </a:extLst>
          </p:cNvPr>
          <p:cNvSpPr/>
          <p:nvPr/>
        </p:nvSpPr>
        <p:spPr bwMode="auto">
          <a:xfrm>
            <a:off x="623047" y="471746"/>
            <a:ext cx="10945905" cy="523220"/>
          </a:xfrm>
          <a:prstGeom prst="rect">
            <a:avLst/>
          </a:prstGeom>
          <a:noFill/>
          <a:ln>
            <a:solidFill>
              <a:schemeClr val="bg1"/>
            </a:solidFill>
          </a:ln>
        </p:spPr>
        <p:txBody>
          <a:bodyPr wrap="squar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defRPr/>
            </a:pPr>
            <a:r>
              <a:rPr lang="en-US" altLang="en-US" sz="2800" b="1" i="1" dirty="0">
                <a:solidFill>
                  <a:srgbClr val="FF0000"/>
                </a:solidFill>
                <a:effectLst>
                  <a:outerShdw blurRad="38100" dist="38100" dir="2700000" algn="tl">
                    <a:srgbClr val="000000"/>
                  </a:outerShdw>
                </a:effectLst>
                <a:latin typeface="Times-Roman" pitchFamily="2" charset="0"/>
              </a:rPr>
              <a:t>Multi-model Simulations of Global Mean Surface Temperature Timeline</a:t>
            </a:r>
            <a:endParaRPr lang="en-US" altLang="en-US" sz="2800" b="1" dirty="0">
              <a:solidFill>
                <a:srgbClr val="FF0000"/>
              </a:solidFill>
              <a:latin typeface="Times-Roman" pitchFamily="2" charset="0"/>
            </a:endParaRPr>
          </a:p>
        </p:txBody>
      </p:sp>
      <p:sp>
        <p:nvSpPr>
          <p:cNvPr id="4" name="TextBox 3">
            <a:extLst>
              <a:ext uri="{FF2B5EF4-FFF2-40B4-BE49-F238E27FC236}">
                <a16:creationId xmlns:a16="http://schemas.microsoft.com/office/drawing/2014/main" id="{3DA0A858-770A-B467-4718-C43B112B027F}"/>
              </a:ext>
            </a:extLst>
          </p:cNvPr>
          <p:cNvSpPr txBox="1"/>
          <p:nvPr/>
        </p:nvSpPr>
        <p:spPr>
          <a:xfrm>
            <a:off x="989681" y="5333661"/>
            <a:ext cx="10212636" cy="1200329"/>
          </a:xfrm>
          <a:prstGeom prst="rect">
            <a:avLst/>
          </a:prstGeom>
          <a:noFill/>
        </p:spPr>
        <p:txBody>
          <a:bodyPr wrap="square" rtlCol="0">
            <a:spAutoFit/>
          </a:bodyPr>
          <a:lstStyle/>
          <a:p>
            <a:pPr algn="ctr"/>
            <a:r>
              <a:rPr lang="en-US" sz="1800" b="1" dirty="0">
                <a:solidFill>
                  <a:schemeClr val="bg1"/>
                </a:solidFill>
                <a:latin typeface="Calibri" panose="020F0502020204030204"/>
                <a:ea typeface="+mn-ea"/>
              </a:rPr>
              <a:t>T</a:t>
            </a:r>
            <a:r>
              <a:rPr kumimoji="0" lang="en-US" sz="1800" b="1" i="0" u="none" strike="noStrike" kern="1200" cap="none" spc="0" normalizeH="0" baseline="0" noProof="0" dirty="0" err="1">
                <a:ln>
                  <a:noFill/>
                </a:ln>
                <a:solidFill>
                  <a:schemeClr val="bg1"/>
                </a:solidFill>
                <a:effectLst/>
                <a:uLnTx/>
                <a:uFillTx/>
                <a:latin typeface="Calibri" panose="020F0502020204030204"/>
                <a:ea typeface="+mn-ea"/>
                <a:cs typeface="+mn-cs"/>
              </a:rPr>
              <a:t>emperature</a:t>
            </a:r>
            <a:r>
              <a:rPr kumimoji="0" lang="en-US" sz="1800" b="1" i="0" u="none" strike="noStrike" kern="1200" cap="none" spc="0" normalizeH="0" baseline="0" noProof="0" dirty="0">
                <a:ln>
                  <a:noFill/>
                </a:ln>
                <a:solidFill>
                  <a:schemeClr val="bg1"/>
                </a:solidFill>
                <a:effectLst/>
                <a:uLnTx/>
                <a:uFillTx/>
                <a:latin typeface="Calibri" panose="020F0502020204030204"/>
                <a:ea typeface="+mn-ea"/>
                <a:cs typeface="+mn-cs"/>
              </a:rPr>
              <a:t> anomaly simulations for 1850-2014 +</a:t>
            </a:r>
          </a:p>
          <a:p>
            <a:pPr algn="ctr"/>
            <a:r>
              <a:rPr kumimoji="0" lang="en-US" sz="1800" b="1" i="0" u="none" strike="noStrike" kern="1200" cap="none" spc="0" normalizeH="0" baseline="0" noProof="0" dirty="0">
                <a:ln>
                  <a:noFill/>
                </a:ln>
                <a:solidFill>
                  <a:schemeClr val="bg1"/>
                </a:solidFill>
                <a:effectLst/>
                <a:uLnTx/>
                <a:uFillTx/>
                <a:latin typeface="Calibri" panose="020F0502020204030204"/>
                <a:ea typeface="+mn-ea"/>
                <a:cs typeface="+mn-cs"/>
              </a:rPr>
              <a:t>forecasts using a moderate assumed future scenario (SSP1-2.6) for 2015-2100, for 25 models (gray lines)</a:t>
            </a:r>
          </a:p>
          <a:p>
            <a:pPr algn="ctr"/>
            <a:r>
              <a:rPr lang="en-US" sz="1800" b="1" dirty="0">
                <a:solidFill>
                  <a:schemeClr val="bg1"/>
                </a:solidFill>
                <a:latin typeface="Calibri" panose="020F0502020204030204"/>
                <a:ea typeface="+mn-ea"/>
              </a:rPr>
              <a:t>+</a:t>
            </a:r>
          </a:p>
          <a:p>
            <a:pPr algn="ctr"/>
            <a:r>
              <a:rPr lang="en-US" sz="1800" b="1" dirty="0">
                <a:solidFill>
                  <a:schemeClr val="bg1"/>
                </a:solidFill>
                <a:latin typeface="Calibri" panose="020F0502020204030204"/>
                <a:ea typeface="+mn-ea"/>
              </a:rPr>
              <a:t>Measurement – where available (black lines)</a:t>
            </a:r>
          </a:p>
        </p:txBody>
      </p:sp>
      <p:sp>
        <p:nvSpPr>
          <p:cNvPr id="5" name="TextBox 4">
            <a:extLst>
              <a:ext uri="{FF2B5EF4-FFF2-40B4-BE49-F238E27FC236}">
                <a16:creationId xmlns:a16="http://schemas.microsoft.com/office/drawing/2014/main" id="{6AB4DC0B-A676-56F4-7ED4-209BABF99287}"/>
              </a:ext>
            </a:extLst>
          </p:cNvPr>
          <p:cNvSpPr txBox="1"/>
          <p:nvPr/>
        </p:nvSpPr>
        <p:spPr>
          <a:xfrm>
            <a:off x="10202606" y="4991578"/>
            <a:ext cx="1797833" cy="338554"/>
          </a:xfrm>
          <a:prstGeom prst="rect">
            <a:avLst/>
          </a:prstGeom>
          <a:noFill/>
        </p:spPr>
        <p:txBody>
          <a:bodyPr wrap="square">
            <a:spAutoFit/>
          </a:bodyPr>
          <a:lstStyle/>
          <a:p>
            <a:pPr algn="ctr"/>
            <a:r>
              <a:rPr kumimoji="0" lang="en-US" sz="1600" b="1" i="1"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34" charset="-128"/>
                <a:cs typeface="+mn-cs"/>
              </a:rPr>
              <a:t>From</a:t>
            </a:r>
            <a:r>
              <a:rPr kumimoji="0" lang="en-US" sz="16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34" charset="-128"/>
                <a:cs typeface="+mn-cs"/>
              </a:rPr>
              <a:t> </a:t>
            </a:r>
            <a:r>
              <a:rPr kumimoji="0" lang="en-US" sz="1600" b="1" i="1"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34" charset="-128"/>
                <a:cs typeface="+mn-cs"/>
              </a:rPr>
              <a:t>IPCC AR-6</a:t>
            </a:r>
            <a:endParaRPr lang="en-US" i="1" dirty="0">
              <a:solidFill>
                <a:schemeClr val="bg1"/>
              </a:solidFill>
            </a:endParaRPr>
          </a:p>
        </p:txBody>
      </p:sp>
    </p:spTree>
    <p:extLst>
      <p:ext uri="{BB962C8B-B14F-4D97-AF65-F5344CB8AC3E}">
        <p14:creationId xmlns:p14="http://schemas.microsoft.com/office/powerpoint/2010/main" val="303624742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CF178928-7B3B-398E-2BF1-F66B64BDFD08}"/>
              </a:ext>
            </a:extLst>
          </p:cNvPr>
          <p:cNvSpPr txBox="1"/>
          <p:nvPr/>
        </p:nvSpPr>
        <p:spPr>
          <a:xfrm>
            <a:off x="1485900" y="194978"/>
            <a:ext cx="9220200" cy="892175"/>
          </a:xfrm>
          <a:prstGeom prst="rect">
            <a:avLst/>
          </a:prstGeom>
          <a:noFill/>
          <a:ln>
            <a:solidFill>
              <a:schemeClr val="bg1"/>
            </a:solidFill>
          </a:ln>
        </p:spPr>
        <p:txBody>
          <a:bodyPr wrap="none">
            <a:spAutoFit/>
          </a:bodyPr>
          <a:lstStyle/>
          <a:p>
            <a:pPr algn="ctr" defTabSz="457200" eaLnBrk="1" fontAlgn="auto" hangingPunct="1">
              <a:spcBef>
                <a:spcPts val="0"/>
              </a:spcBef>
              <a:spcAft>
                <a:spcPts val="0"/>
              </a:spcAft>
              <a:defRPr/>
            </a:pPr>
            <a:r>
              <a:rPr lang="en-US" sz="2800" b="1" i="1" dirty="0">
                <a:solidFill>
                  <a:srgbClr val="FF0000"/>
                </a:solidFill>
                <a:effectLst>
                  <a:outerShdw blurRad="50800" dist="38100" dir="2700000" algn="tl" rotWithShape="0">
                    <a:srgbClr val="000000">
                      <a:alpha val="63000"/>
                    </a:srgbClr>
                  </a:outerShdw>
                </a:effectLst>
                <a:latin typeface="Calibri"/>
              </a:rPr>
              <a:t>Global Distribution of Percent Injected Within/Above the PBL</a:t>
            </a:r>
          </a:p>
          <a:p>
            <a:pPr algn="ctr" defTabSz="457200" eaLnBrk="1" fontAlgn="auto" hangingPunct="1">
              <a:spcBef>
                <a:spcPts val="0"/>
              </a:spcBef>
              <a:spcAft>
                <a:spcPts val="0"/>
              </a:spcAft>
              <a:defRPr/>
            </a:pPr>
            <a:r>
              <a:rPr lang="en-US" b="1" dirty="0">
                <a:solidFill>
                  <a:srgbClr val="000000"/>
                </a:solidFill>
                <a:latin typeface="Calibri"/>
              </a:rPr>
              <a:t> </a:t>
            </a:r>
            <a:r>
              <a:rPr lang="en-US" sz="2000" b="1" dirty="0">
                <a:solidFill>
                  <a:schemeClr val="bg1"/>
                </a:solidFill>
                <a:latin typeface="Calibri"/>
              </a:rPr>
              <a:t>Based on MERRA-2 Hourly PBL 10:00-13:00 LT</a:t>
            </a:r>
          </a:p>
        </p:txBody>
      </p:sp>
      <p:pic>
        <p:nvPicPr>
          <p:cNvPr id="473090" name="Picture 4">
            <a:extLst>
              <a:ext uri="{FF2B5EF4-FFF2-40B4-BE49-F238E27FC236}">
                <a16:creationId xmlns:a16="http://schemas.microsoft.com/office/drawing/2014/main" id="{5320D839-6947-8B07-31AB-FA63E2EDAC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t="31657"/>
          <a:stretch>
            <a:fillRect/>
          </a:stretch>
        </p:blipFill>
        <p:spPr bwMode="auto">
          <a:xfrm>
            <a:off x="839788" y="1274763"/>
            <a:ext cx="8845550" cy="527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3092" name="TextBox 5">
            <a:extLst>
              <a:ext uri="{FF2B5EF4-FFF2-40B4-BE49-F238E27FC236}">
                <a16:creationId xmlns:a16="http://schemas.microsoft.com/office/drawing/2014/main" id="{312CF68D-394A-ED67-2054-333A5FD2FB2E}"/>
              </a:ext>
            </a:extLst>
          </p:cNvPr>
          <p:cNvSpPr txBox="1">
            <a:spLocks noChangeArrowheads="1"/>
          </p:cNvSpPr>
          <p:nvPr/>
        </p:nvSpPr>
        <p:spPr bwMode="auto">
          <a:xfrm>
            <a:off x="9747835" y="1843088"/>
            <a:ext cx="2493963" cy="1370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a:spcBef>
                <a:spcPct val="0"/>
              </a:spcBef>
              <a:buFontTx/>
              <a:buNone/>
            </a:pPr>
            <a:r>
              <a:rPr lang="en-US" altLang="en-US" sz="1800" b="1" dirty="0">
                <a:solidFill>
                  <a:schemeClr val="bg1"/>
                </a:solidFill>
                <a:latin typeface="Times" pitchFamily="2" charset="0"/>
              </a:rPr>
              <a:t>Accounting for uncertainty</a:t>
            </a:r>
          </a:p>
          <a:p>
            <a:pPr algn="ctr">
              <a:spcBef>
                <a:spcPct val="0"/>
              </a:spcBef>
              <a:buFontTx/>
              <a:buNone/>
            </a:pPr>
            <a:r>
              <a:rPr lang="en-US" altLang="en-US" sz="1800" b="1" dirty="0">
                <a:solidFill>
                  <a:schemeClr val="bg1"/>
                </a:solidFill>
                <a:latin typeface="Times" pitchFamily="2" charset="0"/>
              </a:rPr>
              <a:t>FT = PBL + 500 m</a:t>
            </a:r>
          </a:p>
          <a:p>
            <a:pPr algn="ctr">
              <a:spcBef>
                <a:spcPct val="0"/>
              </a:spcBef>
              <a:buFontTx/>
              <a:buNone/>
            </a:pPr>
            <a:endParaRPr lang="en-US" altLang="en-US" sz="800" b="1" dirty="0">
              <a:solidFill>
                <a:schemeClr val="bg1"/>
              </a:solidFill>
              <a:latin typeface="Times" pitchFamily="2" charset="0"/>
            </a:endParaRPr>
          </a:p>
          <a:p>
            <a:pPr algn="ctr">
              <a:spcBef>
                <a:spcPct val="0"/>
              </a:spcBef>
              <a:buFontTx/>
              <a:buNone/>
            </a:pPr>
            <a:r>
              <a:rPr lang="en-US" altLang="en-US" sz="1800" b="1" dirty="0">
                <a:solidFill>
                  <a:schemeClr val="bg1"/>
                </a:solidFill>
                <a:latin typeface="Times" pitchFamily="2" charset="0"/>
              </a:rPr>
              <a:t>[PBL from MERRA-2]</a:t>
            </a:r>
          </a:p>
        </p:txBody>
      </p:sp>
      <p:sp>
        <p:nvSpPr>
          <p:cNvPr id="473093" name="TextBox 5">
            <a:extLst>
              <a:ext uri="{FF2B5EF4-FFF2-40B4-BE49-F238E27FC236}">
                <a16:creationId xmlns:a16="http://schemas.microsoft.com/office/drawing/2014/main" id="{34869005-2468-DC5D-8E1B-D07FBB023F47}"/>
              </a:ext>
            </a:extLst>
          </p:cNvPr>
          <p:cNvSpPr txBox="1">
            <a:spLocks noChangeArrowheads="1"/>
          </p:cNvSpPr>
          <p:nvPr/>
        </p:nvSpPr>
        <p:spPr bwMode="auto">
          <a:xfrm>
            <a:off x="9835289" y="4335463"/>
            <a:ext cx="210343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a:spcBef>
                <a:spcPct val="0"/>
              </a:spcBef>
              <a:buFontTx/>
              <a:buNone/>
            </a:pPr>
            <a:r>
              <a:rPr lang="en-US" altLang="en-US" sz="1800" b="1" dirty="0">
                <a:solidFill>
                  <a:schemeClr val="bg1"/>
                </a:solidFill>
                <a:latin typeface="Times" pitchFamily="2" charset="0"/>
              </a:rPr>
              <a:t>2 km threshold avoids dependence on PBL height estimate</a:t>
            </a:r>
          </a:p>
        </p:txBody>
      </p:sp>
      <p:sp>
        <p:nvSpPr>
          <p:cNvPr id="2" name="Rectangle 4">
            <a:extLst>
              <a:ext uri="{FF2B5EF4-FFF2-40B4-BE49-F238E27FC236}">
                <a16:creationId xmlns:a16="http://schemas.microsoft.com/office/drawing/2014/main" id="{72270721-D723-A354-1E4C-D5699B9F3428}"/>
              </a:ext>
            </a:extLst>
          </p:cNvPr>
          <p:cNvSpPr>
            <a:spLocks noChangeArrowheads="1"/>
          </p:cNvSpPr>
          <p:nvPr/>
        </p:nvSpPr>
        <p:spPr bwMode="auto">
          <a:xfrm>
            <a:off x="8726488" y="6529388"/>
            <a:ext cx="3419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400" i="1" dirty="0">
                <a:solidFill>
                  <a:schemeClr val="bg1"/>
                </a:solidFill>
                <a:latin typeface="Times New Roman" panose="02020603050405020304" pitchFamily="18" charset="0"/>
              </a:rPr>
              <a:t>Val Martin, Kahn &amp; Tosca; </a:t>
            </a:r>
            <a:r>
              <a:rPr lang="en-US" altLang="en-US" sz="1400" i="1" dirty="0" err="1">
                <a:solidFill>
                  <a:schemeClr val="bg1"/>
                </a:solidFill>
                <a:latin typeface="Times New Roman" panose="02020603050405020304" pitchFamily="18" charset="0"/>
              </a:rPr>
              <a:t>Remt</a:t>
            </a:r>
            <a:r>
              <a:rPr lang="en-US" altLang="en-US" sz="1400" i="1" dirty="0">
                <a:solidFill>
                  <a:schemeClr val="bg1"/>
                </a:solidFill>
                <a:latin typeface="Times New Roman" panose="02020603050405020304" pitchFamily="18" charset="0"/>
              </a:rPr>
              <a:t>. Sens. 2018</a:t>
            </a:r>
            <a:endParaRPr lang="en-US" altLang="en-US" sz="1400" dirty="0">
              <a:solidFill>
                <a:schemeClr val="bg1"/>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ext Box 9">
            <a:extLst>
              <a:ext uri="{FF2B5EF4-FFF2-40B4-BE49-F238E27FC236}">
                <a16:creationId xmlns:a16="http://schemas.microsoft.com/office/drawing/2014/main" id="{0044F0D4-27DF-B214-B2DE-A913E6BFF902}"/>
              </a:ext>
            </a:extLst>
          </p:cNvPr>
          <p:cNvSpPr txBox="1">
            <a:spLocks noChangeArrowheads="1"/>
          </p:cNvSpPr>
          <p:nvPr/>
        </p:nvSpPr>
        <p:spPr bwMode="auto">
          <a:xfrm>
            <a:off x="2224088" y="209550"/>
            <a:ext cx="7629525" cy="522288"/>
          </a:xfrm>
          <a:prstGeom prst="rect">
            <a:avLst/>
          </a:prstGeom>
          <a:noFill/>
          <a:ln w="9525">
            <a:solidFill>
              <a:schemeClr val="bg1"/>
            </a:solidFill>
            <a:miter lim="800000"/>
            <a:headEnd/>
            <a:tailEnd/>
          </a:ln>
        </p:spPr>
        <p:txBody>
          <a:bodyPr>
            <a:spAutoFit/>
          </a:bodyPr>
          <a:lstStyle/>
          <a:p>
            <a:pPr algn="ctr">
              <a:spcBef>
                <a:spcPct val="50000"/>
              </a:spcBef>
              <a:defRPr/>
            </a:pPr>
            <a:r>
              <a:rPr lang="en-US" sz="2800" b="1" dirty="0">
                <a:solidFill>
                  <a:schemeClr val="bg1"/>
                </a:solidFill>
                <a:latin typeface="Bell MT" charset="0"/>
              </a:rPr>
              <a:t>Satellites Also Constrain Aerosol Layer Height</a:t>
            </a:r>
          </a:p>
        </p:txBody>
      </p:sp>
      <p:grpSp>
        <p:nvGrpSpPr>
          <p:cNvPr id="475138" name="Group 30">
            <a:extLst>
              <a:ext uri="{FF2B5EF4-FFF2-40B4-BE49-F238E27FC236}">
                <a16:creationId xmlns:a16="http://schemas.microsoft.com/office/drawing/2014/main" id="{E4EF2B32-476D-EA9B-0BB9-8132F86F96DA}"/>
              </a:ext>
            </a:extLst>
          </p:cNvPr>
          <p:cNvGrpSpPr>
            <a:grpSpLocks/>
          </p:cNvGrpSpPr>
          <p:nvPr/>
        </p:nvGrpSpPr>
        <p:grpSpPr bwMode="auto">
          <a:xfrm>
            <a:off x="276225" y="844550"/>
            <a:ext cx="2524125" cy="1265238"/>
            <a:chOff x="211590" y="923550"/>
            <a:chExt cx="2524236" cy="1265025"/>
          </a:xfrm>
        </p:grpSpPr>
        <p:pic>
          <p:nvPicPr>
            <p:cNvPr id="475149" name="Picture 21" descr="earth_am1.jpg">
              <a:extLst>
                <a:ext uri="{FF2B5EF4-FFF2-40B4-BE49-F238E27FC236}">
                  <a16:creationId xmlns:a16="http://schemas.microsoft.com/office/drawing/2014/main" id="{876EF2A4-5FDA-94BD-66AF-1B1158A4B9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590" y="923550"/>
              <a:ext cx="1684031" cy="126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5">
              <a:extLst>
                <a:ext uri="{FF2B5EF4-FFF2-40B4-BE49-F238E27FC236}">
                  <a16:creationId xmlns:a16="http://schemas.microsoft.com/office/drawing/2014/main" id="{E593103A-4517-0D23-C874-37DB429522CF}"/>
                </a:ext>
              </a:extLst>
            </p:cNvPr>
            <p:cNvSpPr txBox="1">
              <a:spLocks noChangeArrowheads="1"/>
            </p:cNvSpPr>
            <p:nvPr/>
          </p:nvSpPr>
          <p:spPr bwMode="auto">
            <a:xfrm>
              <a:off x="1372104" y="1188618"/>
              <a:ext cx="1363722" cy="461884"/>
            </a:xfrm>
            <a:prstGeom prst="rect">
              <a:avLst/>
            </a:prstGeom>
            <a:noFill/>
            <a:ln w="9525">
              <a:noFill/>
              <a:miter lim="800000"/>
              <a:headEnd/>
              <a:tailEnd/>
            </a:ln>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b="1">
                  <a:solidFill>
                    <a:prstClr val="black"/>
                  </a:solidFill>
                  <a:effectLst>
                    <a:outerShdw blurRad="38100" dist="38100" dir="2700000" algn="tl">
                      <a:srgbClr val="DDDDDD"/>
                    </a:outerShdw>
                  </a:effectLst>
                </a:rPr>
                <a:t>Satellites</a:t>
              </a:r>
            </a:p>
          </p:txBody>
        </p:sp>
      </p:grpSp>
      <p:sp>
        <p:nvSpPr>
          <p:cNvPr id="475139" name="TextBox 1">
            <a:extLst>
              <a:ext uri="{FF2B5EF4-FFF2-40B4-BE49-F238E27FC236}">
                <a16:creationId xmlns:a16="http://schemas.microsoft.com/office/drawing/2014/main" id="{AAF1EA26-B5D1-A08A-7DAB-4934B92F3C8F}"/>
              </a:ext>
            </a:extLst>
          </p:cNvPr>
          <p:cNvSpPr txBox="1">
            <a:spLocks noChangeArrowheads="1"/>
          </p:cNvSpPr>
          <p:nvPr/>
        </p:nvSpPr>
        <p:spPr bwMode="auto">
          <a:xfrm>
            <a:off x="9567863" y="6491288"/>
            <a:ext cx="1574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400" i="1" dirty="0">
                <a:solidFill>
                  <a:schemeClr val="bg1"/>
                </a:solidFill>
              </a:rPr>
              <a:t>Yu et al., JGR 2010</a:t>
            </a:r>
            <a:endParaRPr lang="en-US" altLang="en-US" sz="1400" dirty="0">
              <a:solidFill>
                <a:schemeClr val="bg1"/>
              </a:solidFill>
            </a:endParaRPr>
          </a:p>
        </p:txBody>
      </p:sp>
      <p:grpSp>
        <p:nvGrpSpPr>
          <p:cNvPr id="475140" name="Group 2">
            <a:extLst>
              <a:ext uri="{FF2B5EF4-FFF2-40B4-BE49-F238E27FC236}">
                <a16:creationId xmlns:a16="http://schemas.microsoft.com/office/drawing/2014/main" id="{DC2C6038-345E-D7C6-761A-EF84358096C1}"/>
              </a:ext>
            </a:extLst>
          </p:cNvPr>
          <p:cNvGrpSpPr>
            <a:grpSpLocks/>
          </p:cNvGrpSpPr>
          <p:nvPr/>
        </p:nvGrpSpPr>
        <p:grpSpPr bwMode="auto">
          <a:xfrm>
            <a:off x="1584325" y="4489450"/>
            <a:ext cx="9021763" cy="2274054"/>
            <a:chOff x="3986213" y="4391025"/>
            <a:chExt cx="7456487" cy="2067322"/>
          </a:xfrm>
        </p:grpSpPr>
        <p:grpSp>
          <p:nvGrpSpPr>
            <p:cNvPr id="475143" name="Group 35">
              <a:extLst>
                <a:ext uri="{FF2B5EF4-FFF2-40B4-BE49-F238E27FC236}">
                  <a16:creationId xmlns:a16="http://schemas.microsoft.com/office/drawing/2014/main" id="{41F7BBD2-B8B2-C614-E916-AF898DFAC525}"/>
                </a:ext>
              </a:extLst>
            </p:cNvPr>
            <p:cNvGrpSpPr>
              <a:grpSpLocks/>
            </p:cNvGrpSpPr>
            <p:nvPr/>
          </p:nvGrpSpPr>
          <p:grpSpPr bwMode="auto">
            <a:xfrm>
              <a:off x="3986213" y="4391025"/>
              <a:ext cx="7456487" cy="1765300"/>
              <a:chOff x="3938994" y="4391769"/>
              <a:chExt cx="7456938" cy="1764984"/>
            </a:xfrm>
          </p:grpSpPr>
          <p:pic>
            <p:nvPicPr>
              <p:cNvPr id="475145" name="Picture 6">
                <a:extLst>
                  <a:ext uri="{FF2B5EF4-FFF2-40B4-BE49-F238E27FC236}">
                    <a16:creationId xmlns:a16="http://schemas.microsoft.com/office/drawing/2014/main" id="{60302D07-064D-73F6-8734-BAFA8F7D22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38994" y="4391769"/>
                <a:ext cx="1717282" cy="1764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5146" name="Picture 7">
                <a:extLst>
                  <a:ext uri="{FF2B5EF4-FFF2-40B4-BE49-F238E27FC236}">
                    <a16:creationId xmlns:a16="http://schemas.microsoft.com/office/drawing/2014/main" id="{675F32C5-E666-B560-99E8-7F06378CB3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52372" y="4391769"/>
                <a:ext cx="1831587" cy="1764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5147" name="Picture 8">
                <a:extLst>
                  <a:ext uri="{FF2B5EF4-FFF2-40B4-BE49-F238E27FC236}">
                    <a16:creationId xmlns:a16="http://schemas.microsoft.com/office/drawing/2014/main" id="{2F80088E-2CB1-B000-6360-00370E0727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80055" y="4391769"/>
                <a:ext cx="1813561" cy="1764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5148" name="Picture 10">
                <a:extLst>
                  <a:ext uri="{FF2B5EF4-FFF2-40B4-BE49-F238E27FC236}">
                    <a16:creationId xmlns:a16="http://schemas.microsoft.com/office/drawing/2014/main" id="{FC406DC8-E35D-F545-F88C-46E37F8A9D7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589712" y="4391770"/>
                <a:ext cx="1806220" cy="176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75144" name="TextBox 36">
              <a:extLst>
                <a:ext uri="{FF2B5EF4-FFF2-40B4-BE49-F238E27FC236}">
                  <a16:creationId xmlns:a16="http://schemas.microsoft.com/office/drawing/2014/main" id="{F284BCB9-C69E-40DF-E5A5-1F08638736FD}"/>
                </a:ext>
              </a:extLst>
            </p:cNvPr>
            <p:cNvSpPr txBox="1">
              <a:spLocks noChangeArrowheads="1"/>
            </p:cNvSpPr>
            <p:nvPr/>
          </p:nvSpPr>
          <p:spPr bwMode="auto">
            <a:xfrm>
              <a:off x="4425950" y="6178550"/>
              <a:ext cx="5343513" cy="279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400" dirty="0">
                  <a:solidFill>
                    <a:schemeClr val="bg1"/>
                  </a:solidFill>
                </a:rPr>
                <a:t>Seasonal dust (orange) and non-dust (blue) aerosol vertical distributions, Eastern China</a:t>
              </a:r>
            </a:p>
          </p:txBody>
        </p:sp>
      </p:grpSp>
      <p:pic>
        <p:nvPicPr>
          <p:cNvPr id="475141" name="Picture 18" descr="2007-03-05_17-52-52_V3.01_thmb_map.png">
            <a:extLst>
              <a:ext uri="{FF2B5EF4-FFF2-40B4-BE49-F238E27FC236}">
                <a16:creationId xmlns:a16="http://schemas.microsoft.com/office/drawing/2014/main" id="{F3285FAA-3CA1-F92B-8686-AACE7854A8B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158288" y="1811338"/>
            <a:ext cx="2466975"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5142" name="Picture 31">
            <a:extLst>
              <a:ext uri="{FF2B5EF4-FFF2-40B4-BE49-F238E27FC236}">
                <a16:creationId xmlns:a16="http://schemas.microsoft.com/office/drawing/2014/main" id="{42BB7B1B-43F8-E797-9545-1FDF8E98511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17700" y="879475"/>
            <a:ext cx="7054850" cy="349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80257" name="Group 4">
            <a:extLst>
              <a:ext uri="{FF2B5EF4-FFF2-40B4-BE49-F238E27FC236}">
                <a16:creationId xmlns:a16="http://schemas.microsoft.com/office/drawing/2014/main" id="{2B851100-70A7-B586-42BA-19C7F7D8D194}"/>
              </a:ext>
            </a:extLst>
          </p:cNvPr>
          <p:cNvGrpSpPr>
            <a:grpSpLocks/>
          </p:cNvGrpSpPr>
          <p:nvPr/>
        </p:nvGrpSpPr>
        <p:grpSpPr bwMode="auto">
          <a:xfrm>
            <a:off x="1747838" y="3625850"/>
            <a:ext cx="4346575" cy="2917825"/>
            <a:chOff x="1038225" y="823913"/>
            <a:chExt cx="6815138" cy="5153971"/>
          </a:xfrm>
        </p:grpSpPr>
        <p:pic>
          <p:nvPicPr>
            <p:cNvPr id="480278" name="Picture 3">
              <a:extLst>
                <a:ext uri="{FF2B5EF4-FFF2-40B4-BE49-F238E27FC236}">
                  <a16:creationId xmlns:a16="http://schemas.microsoft.com/office/drawing/2014/main" id="{AD0A7E9F-FB28-CBB4-E816-7D70AAB46555}"/>
                </a:ext>
              </a:extLst>
            </p:cNvPr>
            <p:cNvPicPr>
              <a:picLocks noChangeAspect="1"/>
            </p:cNvPicPr>
            <p:nvPr/>
          </p:nvPicPr>
          <p:blipFill>
            <a:blip r:embed="rId3">
              <a:extLst>
                <a:ext uri="{28A0092B-C50C-407E-A947-70E740481C1C}">
                  <a14:useLocalDpi xmlns:a14="http://schemas.microsoft.com/office/drawing/2010/main" val="0"/>
                </a:ext>
              </a:extLst>
            </a:blip>
            <a:srcRect b="14540"/>
            <a:stretch>
              <a:fillRect/>
            </a:stretch>
          </p:blipFill>
          <p:spPr bwMode="auto">
            <a:xfrm>
              <a:off x="1038225" y="823913"/>
              <a:ext cx="6815138" cy="5153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0279" name="TextBox 5">
              <a:extLst>
                <a:ext uri="{FF2B5EF4-FFF2-40B4-BE49-F238E27FC236}">
                  <a16:creationId xmlns:a16="http://schemas.microsoft.com/office/drawing/2014/main" id="{C053FDFD-2E2C-309E-F0B8-731D038D1DD6}"/>
                </a:ext>
              </a:extLst>
            </p:cNvPr>
            <p:cNvSpPr txBox="1">
              <a:spLocks noChangeArrowheads="1"/>
            </p:cNvSpPr>
            <p:nvPr/>
          </p:nvSpPr>
          <p:spPr bwMode="auto">
            <a:xfrm>
              <a:off x="3132139" y="2882900"/>
              <a:ext cx="4047693" cy="59809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600">
                  <a:solidFill>
                    <a:srgbClr val="000000"/>
                  </a:solidFill>
                </a:rPr>
                <a:t>SSA = scatt /[scatt  + absorp]</a:t>
              </a:r>
            </a:p>
          </p:txBody>
        </p:sp>
        <p:sp>
          <p:nvSpPr>
            <p:cNvPr id="8" name="Rectangle 7">
              <a:extLst>
                <a:ext uri="{FF2B5EF4-FFF2-40B4-BE49-F238E27FC236}">
                  <a16:creationId xmlns:a16="http://schemas.microsoft.com/office/drawing/2014/main" id="{6A4D5171-3398-AF5F-A358-A6387872491D}"/>
                </a:ext>
              </a:extLst>
            </p:cNvPr>
            <p:cNvSpPr/>
            <p:nvPr/>
          </p:nvSpPr>
          <p:spPr>
            <a:xfrm>
              <a:off x="2394780" y="1171624"/>
              <a:ext cx="2232718" cy="1247834"/>
            </a:xfrm>
            <a:prstGeom prst="rect">
              <a:avLst/>
            </a:prstGeom>
          </p:spPr>
          <p:txBody>
            <a:bodyPr wrap="none">
              <a:spAutoFit/>
            </a:bodyPr>
            <a:lstStyle/>
            <a:p>
              <a:pPr algn="ctr">
                <a:defRPr/>
              </a:pPr>
              <a:r>
                <a:rPr lang="en-US" sz="2000" b="1" dirty="0">
                  <a:solidFill>
                    <a:srgbClr val="FF0000"/>
                  </a:solidFill>
                  <a:effectLst>
                    <a:outerShdw blurRad="38100" dist="38100" dir="2700000" algn="tl">
                      <a:srgbClr val="000000"/>
                    </a:outerShdw>
                  </a:effectLst>
                  <a:latin typeface="Times" charset="0"/>
                  <a:ea typeface="ＭＳ Ｐゴシック" charset="0"/>
                  <a:cs typeface="ＭＳ Ｐゴシック" charset="0"/>
                </a:rPr>
                <a:t>Light </a:t>
              </a:r>
            </a:p>
            <a:p>
              <a:pPr algn="ctr">
                <a:defRPr/>
              </a:pPr>
              <a:r>
                <a:rPr lang="en-US" sz="2000" b="1" dirty="0">
                  <a:solidFill>
                    <a:srgbClr val="FF0000"/>
                  </a:solidFill>
                  <a:effectLst>
                    <a:outerShdw blurRad="38100" dist="38100" dir="2700000" algn="tl">
                      <a:srgbClr val="000000"/>
                    </a:outerShdw>
                  </a:effectLst>
                  <a:latin typeface="Times" charset="0"/>
                  <a:ea typeface="ＭＳ Ｐゴシック" charset="0"/>
                  <a:cs typeface="ＭＳ Ｐゴシック" charset="0"/>
                </a:rPr>
                <a:t>Absorption</a:t>
              </a:r>
              <a:endParaRPr lang="en-US" sz="2000" dirty="0">
                <a:solidFill>
                  <a:srgbClr val="000000"/>
                </a:solidFill>
                <a:latin typeface="Times" charset="0"/>
                <a:ea typeface="ＭＳ Ｐゴシック" charset="0"/>
                <a:cs typeface="ＭＳ Ｐゴシック" charset="0"/>
              </a:endParaRPr>
            </a:p>
          </p:txBody>
        </p:sp>
      </p:grpSp>
      <p:grpSp>
        <p:nvGrpSpPr>
          <p:cNvPr id="480258" name="Group 1">
            <a:extLst>
              <a:ext uri="{FF2B5EF4-FFF2-40B4-BE49-F238E27FC236}">
                <a16:creationId xmlns:a16="http://schemas.microsoft.com/office/drawing/2014/main" id="{7131CD04-4D49-3F69-6E0D-ECE418A748E1}"/>
              </a:ext>
            </a:extLst>
          </p:cNvPr>
          <p:cNvGrpSpPr>
            <a:grpSpLocks/>
          </p:cNvGrpSpPr>
          <p:nvPr/>
        </p:nvGrpSpPr>
        <p:grpSpPr bwMode="auto">
          <a:xfrm>
            <a:off x="6311610" y="718273"/>
            <a:ext cx="4159540" cy="2762250"/>
            <a:chOff x="4829337" y="690423"/>
            <a:chExt cx="3970912" cy="2761694"/>
          </a:xfrm>
        </p:grpSpPr>
        <p:pic>
          <p:nvPicPr>
            <p:cNvPr id="480275" name="Picture 5">
              <a:extLst>
                <a:ext uri="{FF2B5EF4-FFF2-40B4-BE49-F238E27FC236}">
                  <a16:creationId xmlns:a16="http://schemas.microsoft.com/office/drawing/2014/main" id="{1B03EC47-6380-13FF-4BF4-081849624915}"/>
                </a:ext>
              </a:extLst>
            </p:cNvPr>
            <p:cNvPicPr>
              <a:picLocks noChangeAspect="1"/>
            </p:cNvPicPr>
            <p:nvPr/>
          </p:nvPicPr>
          <p:blipFill>
            <a:blip r:embed="rId4">
              <a:extLst>
                <a:ext uri="{28A0092B-C50C-407E-A947-70E740481C1C}">
                  <a14:useLocalDpi xmlns:a14="http://schemas.microsoft.com/office/drawing/2010/main" val="0"/>
                </a:ext>
              </a:extLst>
            </a:blip>
            <a:srcRect t="9097" b="8893"/>
            <a:stretch>
              <a:fillRect/>
            </a:stretch>
          </p:blipFill>
          <p:spPr bwMode="auto">
            <a:xfrm>
              <a:off x="4829337" y="690423"/>
              <a:ext cx="3970912" cy="2761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0276" name="TextBox 5">
              <a:extLst>
                <a:ext uri="{FF2B5EF4-FFF2-40B4-BE49-F238E27FC236}">
                  <a16:creationId xmlns:a16="http://schemas.microsoft.com/office/drawing/2014/main" id="{79397A0F-4F5A-7EA3-1E6E-68E4793130DB}"/>
                </a:ext>
              </a:extLst>
            </p:cNvPr>
            <p:cNvSpPr txBox="1">
              <a:spLocks noChangeArrowheads="1"/>
            </p:cNvSpPr>
            <p:nvPr/>
          </p:nvSpPr>
          <p:spPr bwMode="auto">
            <a:xfrm>
              <a:off x="7036555" y="1782998"/>
              <a:ext cx="1163900" cy="33855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600">
                  <a:solidFill>
                    <a:srgbClr val="000000"/>
                  </a:solidFill>
                </a:rPr>
                <a:t>x = 2 </a:t>
              </a:r>
              <a:r>
                <a:rPr lang="en-US" altLang="en-US" sz="1600">
                  <a:solidFill>
                    <a:srgbClr val="000000"/>
                  </a:solidFill>
                  <a:latin typeface="Symbol" pitchFamily="2" charset="2"/>
                </a:rPr>
                <a:t>p</a:t>
              </a:r>
              <a:r>
                <a:rPr lang="en-US" altLang="en-US" sz="1600">
                  <a:solidFill>
                    <a:srgbClr val="000000"/>
                  </a:solidFill>
                </a:rPr>
                <a:t> r / </a:t>
              </a:r>
              <a:r>
                <a:rPr lang="en-US" altLang="en-US" sz="1600">
                  <a:solidFill>
                    <a:srgbClr val="000000"/>
                  </a:solidFill>
                  <a:latin typeface="Symbol" pitchFamily="2" charset="2"/>
                </a:rPr>
                <a:t>l</a:t>
              </a:r>
              <a:endParaRPr lang="en-US" altLang="en-US" sz="1600">
                <a:solidFill>
                  <a:srgbClr val="000000"/>
                </a:solidFill>
              </a:endParaRPr>
            </a:p>
          </p:txBody>
        </p:sp>
        <p:sp>
          <p:nvSpPr>
            <p:cNvPr id="12" name="Rectangle 11">
              <a:extLst>
                <a:ext uri="{FF2B5EF4-FFF2-40B4-BE49-F238E27FC236}">
                  <a16:creationId xmlns:a16="http://schemas.microsoft.com/office/drawing/2014/main" id="{BCF321B7-60C2-60B6-6054-F702169B646B}"/>
                </a:ext>
              </a:extLst>
            </p:cNvPr>
            <p:cNvSpPr/>
            <p:nvPr/>
          </p:nvSpPr>
          <p:spPr>
            <a:xfrm>
              <a:off x="5842308" y="1044364"/>
              <a:ext cx="714478" cy="461870"/>
            </a:xfrm>
            <a:prstGeom prst="rect">
              <a:avLst/>
            </a:prstGeom>
          </p:spPr>
          <p:txBody>
            <a:bodyPr wrap="none">
              <a:spAutoFit/>
            </a:bodyPr>
            <a:lstStyle/>
            <a:p>
              <a:pPr algn="ctr">
                <a:defRPr/>
              </a:pPr>
              <a:r>
                <a:rPr lang="en-US" b="1" dirty="0">
                  <a:solidFill>
                    <a:srgbClr val="FF0000"/>
                  </a:solidFill>
                  <a:effectLst>
                    <a:outerShdw blurRad="38100" dist="38100" dir="2700000" algn="tl">
                      <a:srgbClr val="000000"/>
                    </a:outerShdw>
                  </a:effectLst>
                  <a:latin typeface="Times" charset="0"/>
                  <a:ea typeface="ＭＳ Ｐゴシック" charset="0"/>
                  <a:cs typeface="ＭＳ Ｐゴシック" charset="0"/>
                </a:rPr>
                <a:t>Size</a:t>
              </a:r>
              <a:endParaRPr lang="en-US" dirty="0">
                <a:solidFill>
                  <a:srgbClr val="000000"/>
                </a:solidFill>
                <a:latin typeface="Times" charset="0"/>
                <a:ea typeface="ＭＳ Ｐゴシック" charset="0"/>
                <a:cs typeface="ＭＳ Ｐゴシック" charset="0"/>
              </a:endParaRPr>
            </a:p>
          </p:txBody>
        </p:sp>
      </p:grpSp>
      <p:grpSp>
        <p:nvGrpSpPr>
          <p:cNvPr id="480259" name="Group 12">
            <a:extLst>
              <a:ext uri="{FF2B5EF4-FFF2-40B4-BE49-F238E27FC236}">
                <a16:creationId xmlns:a16="http://schemas.microsoft.com/office/drawing/2014/main" id="{978F680D-A643-9EEE-411A-E432714774C7}"/>
              </a:ext>
            </a:extLst>
          </p:cNvPr>
          <p:cNvGrpSpPr>
            <a:grpSpLocks/>
          </p:cNvGrpSpPr>
          <p:nvPr/>
        </p:nvGrpSpPr>
        <p:grpSpPr bwMode="auto">
          <a:xfrm>
            <a:off x="6319838" y="3631987"/>
            <a:ext cx="4151312" cy="2936875"/>
            <a:chOff x="4882550" y="3401480"/>
            <a:chExt cx="4150479" cy="3231360"/>
          </a:xfrm>
        </p:grpSpPr>
        <p:grpSp>
          <p:nvGrpSpPr>
            <p:cNvPr id="480271" name="Group 2">
              <a:extLst>
                <a:ext uri="{FF2B5EF4-FFF2-40B4-BE49-F238E27FC236}">
                  <a16:creationId xmlns:a16="http://schemas.microsoft.com/office/drawing/2014/main" id="{E54E84F7-2426-9708-A6B9-FF59BB50C609}"/>
                </a:ext>
              </a:extLst>
            </p:cNvPr>
            <p:cNvGrpSpPr>
              <a:grpSpLocks/>
            </p:cNvGrpSpPr>
            <p:nvPr/>
          </p:nvGrpSpPr>
          <p:grpSpPr bwMode="auto">
            <a:xfrm>
              <a:off x="4882550" y="3401480"/>
              <a:ext cx="4150479" cy="3231360"/>
              <a:chOff x="4882550" y="3401480"/>
              <a:chExt cx="4150479" cy="3231360"/>
            </a:xfrm>
          </p:grpSpPr>
          <p:pic>
            <p:nvPicPr>
              <p:cNvPr id="480273" name="Picture 6">
                <a:extLst>
                  <a:ext uri="{FF2B5EF4-FFF2-40B4-BE49-F238E27FC236}">
                    <a16:creationId xmlns:a16="http://schemas.microsoft.com/office/drawing/2014/main" id="{ACAB675D-57F5-5C9E-92EF-B68CA4120E5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82550" y="3401480"/>
                <a:ext cx="4150479" cy="3231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a:extLst>
                  <a:ext uri="{FF2B5EF4-FFF2-40B4-BE49-F238E27FC236}">
                    <a16:creationId xmlns:a16="http://schemas.microsoft.com/office/drawing/2014/main" id="{B2DB9B64-3092-D4C8-E088-167A04F06AF8}"/>
                  </a:ext>
                </a:extLst>
              </p:cNvPr>
              <p:cNvSpPr/>
              <p:nvPr/>
            </p:nvSpPr>
            <p:spPr>
              <a:xfrm>
                <a:off x="5971356" y="3777810"/>
                <a:ext cx="988814" cy="462077"/>
              </a:xfrm>
              <a:prstGeom prst="rect">
                <a:avLst/>
              </a:prstGeom>
            </p:spPr>
            <p:txBody>
              <a:bodyPr wrap="none">
                <a:spAutoFit/>
              </a:bodyPr>
              <a:lstStyle/>
              <a:p>
                <a:pPr algn="ctr">
                  <a:defRPr/>
                </a:pPr>
                <a:r>
                  <a:rPr lang="en-US" b="1" dirty="0">
                    <a:solidFill>
                      <a:srgbClr val="FF0000"/>
                    </a:solidFill>
                    <a:effectLst>
                      <a:outerShdw blurRad="38100" dist="38100" dir="2700000" algn="tl">
                        <a:srgbClr val="000000"/>
                      </a:outerShdw>
                    </a:effectLst>
                    <a:latin typeface="Times" charset="0"/>
                    <a:ea typeface="ＭＳ Ｐゴシック" charset="0"/>
                    <a:cs typeface="ＭＳ Ｐゴシック" charset="0"/>
                  </a:rPr>
                  <a:t>Shape</a:t>
                </a:r>
                <a:endParaRPr lang="en-US" dirty="0">
                  <a:solidFill>
                    <a:srgbClr val="000000"/>
                  </a:solidFill>
                  <a:latin typeface="Times" charset="0"/>
                  <a:ea typeface="ＭＳ Ｐゴシック" charset="0"/>
                  <a:cs typeface="ＭＳ Ｐゴシック" charset="0"/>
                </a:endParaRPr>
              </a:p>
            </p:txBody>
          </p:sp>
        </p:grpSp>
        <p:sp>
          <p:nvSpPr>
            <p:cNvPr id="480272" name="Rectangle 6">
              <a:extLst>
                <a:ext uri="{FF2B5EF4-FFF2-40B4-BE49-F238E27FC236}">
                  <a16:creationId xmlns:a16="http://schemas.microsoft.com/office/drawing/2014/main" id="{0AC05965-A62E-2CFD-260F-93FEEC95C5C9}"/>
                </a:ext>
              </a:extLst>
            </p:cNvPr>
            <p:cNvSpPr>
              <a:spLocks noChangeArrowheads="1"/>
            </p:cNvSpPr>
            <p:nvPr/>
          </p:nvSpPr>
          <p:spPr bwMode="auto">
            <a:xfrm>
              <a:off x="6635700" y="5965326"/>
              <a:ext cx="2298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200" i="1">
                  <a:solidFill>
                    <a:srgbClr val="000000"/>
                  </a:solidFill>
                </a:rPr>
                <a:t>Kalashnikova &amp; Kahn, JGR 2006</a:t>
              </a:r>
            </a:p>
          </p:txBody>
        </p:sp>
      </p:grpSp>
      <p:sp>
        <p:nvSpPr>
          <p:cNvPr id="480260" name="Rectangle 6">
            <a:extLst>
              <a:ext uri="{FF2B5EF4-FFF2-40B4-BE49-F238E27FC236}">
                <a16:creationId xmlns:a16="http://schemas.microsoft.com/office/drawing/2014/main" id="{06A3E958-C334-CAFC-E0CA-82074D7657F2}"/>
              </a:ext>
            </a:extLst>
          </p:cNvPr>
          <p:cNvSpPr>
            <a:spLocks noChangeArrowheads="1"/>
          </p:cNvSpPr>
          <p:nvPr/>
        </p:nvSpPr>
        <p:spPr bwMode="auto">
          <a:xfrm>
            <a:off x="2191161" y="6045774"/>
            <a:ext cx="160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i="1" dirty="0"/>
              <a:t>Kahn et al., JGR 1998</a:t>
            </a:r>
          </a:p>
        </p:txBody>
      </p:sp>
      <p:grpSp>
        <p:nvGrpSpPr>
          <p:cNvPr id="3" name="Group 2">
            <a:extLst>
              <a:ext uri="{FF2B5EF4-FFF2-40B4-BE49-F238E27FC236}">
                <a16:creationId xmlns:a16="http://schemas.microsoft.com/office/drawing/2014/main" id="{DC997F0A-629B-00CC-CB64-65D82654AA3B}"/>
              </a:ext>
            </a:extLst>
          </p:cNvPr>
          <p:cNvGrpSpPr/>
          <p:nvPr/>
        </p:nvGrpSpPr>
        <p:grpSpPr>
          <a:xfrm>
            <a:off x="1747838" y="674113"/>
            <a:ext cx="4346575" cy="2847975"/>
            <a:chOff x="1747838" y="604838"/>
            <a:chExt cx="4346575" cy="2847975"/>
          </a:xfrm>
        </p:grpSpPr>
        <p:sp>
          <p:nvSpPr>
            <p:cNvPr id="2" name="Rectangle 1">
              <a:extLst>
                <a:ext uri="{FF2B5EF4-FFF2-40B4-BE49-F238E27FC236}">
                  <a16:creationId xmlns:a16="http://schemas.microsoft.com/office/drawing/2014/main" id="{C1377C0F-A2D5-3A44-61FD-90C8403A8DF0}"/>
                </a:ext>
              </a:extLst>
            </p:cNvPr>
            <p:cNvSpPr/>
            <p:nvPr/>
          </p:nvSpPr>
          <p:spPr bwMode="auto">
            <a:xfrm>
              <a:off x="1747838" y="604838"/>
              <a:ext cx="4346575" cy="2847975"/>
            </a:xfrm>
            <a:prstGeom prst="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12" charset="0"/>
              </a:endParaRPr>
            </a:p>
          </p:txBody>
        </p:sp>
        <p:grpSp>
          <p:nvGrpSpPr>
            <p:cNvPr id="480261" name="Group 29">
              <a:extLst>
                <a:ext uri="{FF2B5EF4-FFF2-40B4-BE49-F238E27FC236}">
                  <a16:creationId xmlns:a16="http://schemas.microsoft.com/office/drawing/2014/main" id="{3EEC0467-E7FA-1AAA-0000-E8EA67FC9D57}"/>
                </a:ext>
              </a:extLst>
            </p:cNvPr>
            <p:cNvGrpSpPr>
              <a:grpSpLocks/>
            </p:cNvGrpSpPr>
            <p:nvPr/>
          </p:nvGrpSpPr>
          <p:grpSpPr bwMode="auto">
            <a:xfrm>
              <a:off x="1857375" y="604838"/>
              <a:ext cx="4029075" cy="2797175"/>
              <a:chOff x="209605" y="764397"/>
              <a:chExt cx="4029464" cy="2798681"/>
            </a:xfrm>
          </p:grpSpPr>
          <p:pic>
            <p:nvPicPr>
              <p:cNvPr id="480263" name="Picture 13">
                <a:extLst>
                  <a:ext uri="{FF2B5EF4-FFF2-40B4-BE49-F238E27FC236}">
                    <a16:creationId xmlns:a16="http://schemas.microsoft.com/office/drawing/2014/main" id="{737E1A09-9BF0-AB97-02DA-857E1616CA3C}"/>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09605" y="764397"/>
                <a:ext cx="801428" cy="856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0264" name="Picture 15">
                <a:extLst>
                  <a:ext uri="{FF2B5EF4-FFF2-40B4-BE49-F238E27FC236}">
                    <a16:creationId xmlns:a16="http://schemas.microsoft.com/office/drawing/2014/main" id="{31842770-9C69-6EC3-BEF5-04AB85C79DEC}"/>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574486" y="856884"/>
                <a:ext cx="662831" cy="634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0265" name="Picture 16">
                <a:extLst>
                  <a:ext uri="{FF2B5EF4-FFF2-40B4-BE49-F238E27FC236}">
                    <a16:creationId xmlns:a16="http://schemas.microsoft.com/office/drawing/2014/main" id="{513C9BC3-8D89-D178-5CAD-C506BA786C9A}"/>
                  </a:ext>
                </a:extLst>
              </p:cNvPr>
              <p:cNvPicPr>
                <a:picLocks noChangeAspect="1"/>
              </p:cNvPicPr>
              <p:nvPr/>
            </p:nvPicPr>
            <p:blipFill>
              <a:blip r:embed="rId8">
                <a:extLst>
                  <a:ext uri="{28A0092B-C50C-407E-A947-70E740481C1C}">
                    <a14:useLocalDpi xmlns:a14="http://schemas.microsoft.com/office/drawing/2010/main" val="0"/>
                  </a:ext>
                </a:extLst>
              </a:blip>
              <a:srcRect t="38417"/>
              <a:stretch>
                <a:fillRect/>
              </a:stretch>
            </p:blipFill>
            <p:spPr bwMode="auto">
              <a:xfrm>
                <a:off x="594169" y="1761979"/>
                <a:ext cx="3644900" cy="1376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80266" name="Straight Arrow Connector 18">
                <a:extLst>
                  <a:ext uri="{FF2B5EF4-FFF2-40B4-BE49-F238E27FC236}">
                    <a16:creationId xmlns:a16="http://schemas.microsoft.com/office/drawing/2014/main" id="{5EFDADFF-1B79-009E-6B67-C437BFF7AF0C}"/>
                  </a:ext>
                </a:extLst>
              </p:cNvPr>
              <p:cNvCxnSpPr>
                <a:cxnSpLocks noChangeShapeType="1"/>
              </p:cNvCxnSpPr>
              <p:nvPr/>
            </p:nvCxnSpPr>
            <p:spPr bwMode="auto">
              <a:xfrm>
                <a:off x="887737" y="1430163"/>
                <a:ext cx="1257628" cy="1282215"/>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80267" name="Straight Connector 24">
                <a:extLst>
                  <a:ext uri="{FF2B5EF4-FFF2-40B4-BE49-F238E27FC236}">
                    <a16:creationId xmlns:a16="http://schemas.microsoft.com/office/drawing/2014/main" id="{48E56AAD-8056-9E17-6A37-2208C2D95BB5}"/>
                  </a:ext>
                </a:extLst>
              </p:cNvPr>
              <p:cNvCxnSpPr>
                <a:cxnSpLocks noChangeShapeType="1"/>
              </p:cNvCxnSpPr>
              <p:nvPr/>
            </p:nvCxnSpPr>
            <p:spPr bwMode="auto">
              <a:xfrm>
                <a:off x="2157694" y="2737036"/>
                <a:ext cx="863078" cy="826042"/>
              </a:xfrm>
              <a:prstGeom prst="line">
                <a:avLst/>
              </a:prstGeom>
              <a:noFill/>
              <a:ln w="57150">
                <a:solidFill>
                  <a:schemeClr val="tx1"/>
                </a:solidFill>
                <a:prstDash val="sysDash"/>
                <a:round/>
                <a:headEnd/>
                <a:tailEnd/>
              </a:ln>
              <a:extLst>
                <a:ext uri="{909E8E84-426E-40DD-AFC4-6F175D3DCCD1}">
                  <a14:hiddenFill xmlns:a14="http://schemas.microsoft.com/office/drawing/2010/main">
                    <a:noFill/>
                  </a14:hiddenFill>
                </a:ext>
              </a:extLst>
            </p:spPr>
          </p:cxnSp>
          <p:sp>
            <p:nvSpPr>
              <p:cNvPr id="27" name="TextBox 26">
                <a:extLst>
                  <a:ext uri="{FF2B5EF4-FFF2-40B4-BE49-F238E27FC236}">
                    <a16:creationId xmlns:a16="http://schemas.microsoft.com/office/drawing/2014/main" id="{7C4487F9-DFA4-28B7-74EA-BD30E593F840}"/>
                  </a:ext>
                </a:extLst>
              </p:cNvPr>
              <p:cNvSpPr txBox="1"/>
              <p:nvPr/>
            </p:nvSpPr>
            <p:spPr>
              <a:xfrm>
                <a:off x="2478362" y="2428993"/>
                <a:ext cx="371511" cy="522568"/>
              </a:xfrm>
              <a:prstGeom prst="rect">
                <a:avLst/>
              </a:prstGeom>
              <a:solidFill>
                <a:schemeClr val="bg1">
                  <a:lumMod val="85000"/>
                </a:schemeClr>
              </a:solidFill>
            </p:spPr>
            <p:txBody>
              <a:bodyPr wrap="none">
                <a:spAutoFit/>
              </a:bodyPr>
              <a:lstStyle/>
              <a:p>
                <a:pPr>
                  <a:defRPr/>
                </a:pPr>
                <a:r>
                  <a:rPr lang="en-US" sz="2800" b="1" dirty="0">
                    <a:solidFill>
                      <a:srgbClr val="000000"/>
                    </a:solidFill>
                    <a:latin typeface="Symbol" charset="2"/>
                    <a:ea typeface="ＭＳ Ｐゴシック" charset="0"/>
                    <a:cs typeface="Symbol" charset="2"/>
                  </a:rPr>
                  <a:t>q</a:t>
                </a:r>
              </a:p>
            </p:txBody>
          </p:sp>
          <p:cxnSp>
            <p:nvCxnSpPr>
              <p:cNvPr id="480269" name="Straight Arrow Connector 22">
                <a:extLst>
                  <a:ext uri="{FF2B5EF4-FFF2-40B4-BE49-F238E27FC236}">
                    <a16:creationId xmlns:a16="http://schemas.microsoft.com/office/drawing/2014/main" id="{DC4A15EF-BD80-A3D3-D9EA-E3F1B87B4FB5}"/>
                  </a:ext>
                </a:extLst>
              </p:cNvPr>
              <p:cNvCxnSpPr>
                <a:cxnSpLocks noChangeShapeType="1"/>
              </p:cNvCxnSpPr>
              <p:nvPr/>
            </p:nvCxnSpPr>
            <p:spPr bwMode="auto">
              <a:xfrm flipV="1">
                <a:off x="2194684" y="1483932"/>
                <a:ext cx="1397698" cy="1216116"/>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8" name="Block Arc 27">
                <a:extLst>
                  <a:ext uri="{FF2B5EF4-FFF2-40B4-BE49-F238E27FC236}">
                    <a16:creationId xmlns:a16="http://schemas.microsoft.com/office/drawing/2014/main" id="{9973BBAC-7F6D-4B79-FC0B-53E28EC4E9D0}"/>
                  </a:ext>
                </a:extLst>
              </p:cNvPr>
              <p:cNvSpPr/>
              <p:nvPr/>
            </p:nvSpPr>
            <p:spPr bwMode="auto">
              <a:xfrm rot="7011581">
                <a:off x="1948640" y="2201299"/>
                <a:ext cx="1084846" cy="1070078"/>
              </a:xfrm>
              <a:prstGeom prst="blockArc">
                <a:avLst>
                  <a:gd name="adj1" fmla="val 10800000"/>
                  <a:gd name="adj2" fmla="val 18270604"/>
                  <a:gd name="adj3" fmla="val 5873"/>
                </a:avLst>
              </a:prstGeom>
              <a:solidFill>
                <a:schemeClr val="tx1"/>
              </a:solidFill>
              <a:ln w="9525" cap="flat" cmpd="sng" algn="ctr">
                <a:solidFill>
                  <a:schemeClr val="tx1"/>
                </a:solidFill>
                <a:prstDash val="solid"/>
                <a:round/>
                <a:headEnd type="none" w="med" len="med"/>
                <a:tailEnd type="none" w="med" len="med"/>
              </a:ln>
              <a:effectLst/>
            </p:spPr>
            <p:txBody>
              <a:bodyPr/>
              <a:lstStyle/>
              <a:p>
                <a:pPr>
                  <a:defRPr/>
                </a:pPr>
                <a:endParaRPr lang="en-US">
                  <a:solidFill>
                    <a:srgbClr val="000000"/>
                  </a:solidFill>
                  <a:latin typeface="Times" pitchFamily="-112" charset="0"/>
                  <a:ea typeface="ＭＳ Ｐゴシック" charset="0"/>
                  <a:cs typeface="ＭＳ Ｐゴシック" charset="0"/>
                </a:endParaRPr>
              </a:p>
            </p:txBody>
          </p:sp>
        </p:grpSp>
      </p:grpSp>
      <p:sp>
        <p:nvSpPr>
          <p:cNvPr id="4" name="TextBox 3">
            <a:extLst>
              <a:ext uri="{FF2B5EF4-FFF2-40B4-BE49-F238E27FC236}">
                <a16:creationId xmlns:a16="http://schemas.microsoft.com/office/drawing/2014/main" id="{C500A750-7B64-F85C-BA9D-15BCC05B61B0}"/>
              </a:ext>
            </a:extLst>
          </p:cNvPr>
          <p:cNvSpPr txBox="1"/>
          <p:nvPr/>
        </p:nvSpPr>
        <p:spPr>
          <a:xfrm>
            <a:off x="1492250" y="103188"/>
            <a:ext cx="8880475" cy="461962"/>
          </a:xfrm>
          <a:prstGeom prst="rect">
            <a:avLst/>
          </a:prstGeom>
          <a:noFill/>
          <a:ln>
            <a:solidFill>
              <a:schemeClr val="bg1"/>
            </a:solidFill>
          </a:ln>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defRPr/>
            </a:pPr>
            <a:r>
              <a:rPr lang="en-US" altLang="en-US" b="1" dirty="0">
                <a:solidFill>
                  <a:schemeClr val="bg1"/>
                </a:solidFill>
              </a:rPr>
              <a:t>Single-scattering Phase Functions for </a:t>
            </a:r>
            <a:r>
              <a:rPr lang="en-US" altLang="en-US" b="1" i="1" dirty="0">
                <a:solidFill>
                  <a:srgbClr val="5354FF"/>
                </a:solidFill>
                <a:effectLst>
                  <a:outerShdw blurRad="38100" dist="38100" dir="2700000" algn="tl">
                    <a:srgbClr val="000000"/>
                  </a:outerShdw>
                </a:effectLst>
              </a:rPr>
              <a:t>Different Particle Properties</a:t>
            </a:r>
          </a:p>
        </p:txBody>
      </p:sp>
      <p:sp>
        <p:nvSpPr>
          <p:cNvPr id="5" name="Rectangle 6">
            <a:extLst>
              <a:ext uri="{FF2B5EF4-FFF2-40B4-BE49-F238E27FC236}">
                <a16:creationId xmlns:a16="http://schemas.microsoft.com/office/drawing/2014/main" id="{70510B40-C24B-0B80-6530-7781F7C2C35A}"/>
              </a:ext>
            </a:extLst>
          </p:cNvPr>
          <p:cNvSpPr>
            <a:spLocks noChangeArrowheads="1"/>
          </p:cNvSpPr>
          <p:nvPr/>
        </p:nvSpPr>
        <p:spPr bwMode="auto">
          <a:xfrm>
            <a:off x="6725709" y="2964329"/>
            <a:ext cx="160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i="1" dirty="0"/>
              <a:t>Kahn et al., JGR 1998</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82306" name="Picture 2">
            <a:extLst>
              <a:ext uri="{FF2B5EF4-FFF2-40B4-BE49-F238E27FC236}">
                <a16:creationId xmlns:a16="http://schemas.microsoft.com/office/drawing/2014/main" id="{5457EAB5-3223-1FC6-887E-04F4E0C533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08400" y="749300"/>
            <a:ext cx="4603750" cy="610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2307" name="Text Box 3">
            <a:extLst>
              <a:ext uri="{FF2B5EF4-FFF2-40B4-BE49-F238E27FC236}">
                <a16:creationId xmlns:a16="http://schemas.microsoft.com/office/drawing/2014/main" id="{D974FCB3-A6A2-727A-D17A-A9B76DD59FB2}"/>
              </a:ext>
            </a:extLst>
          </p:cNvPr>
          <p:cNvSpPr txBox="1">
            <a:spLocks noChangeArrowheads="1"/>
          </p:cNvSpPr>
          <p:nvPr/>
        </p:nvSpPr>
        <p:spPr bwMode="auto">
          <a:xfrm>
            <a:off x="2651125" y="220663"/>
            <a:ext cx="6889750" cy="52387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50000"/>
              </a:spcBef>
              <a:buFontTx/>
              <a:buNone/>
            </a:pPr>
            <a:r>
              <a:rPr lang="en-US" altLang="en-US" sz="2800" b="1">
                <a:solidFill>
                  <a:srgbClr val="FFFFFF"/>
                </a:solidFill>
              </a:rPr>
              <a:t>Los Alamos Fire, New Mexico  May 9, 2000</a:t>
            </a:r>
            <a:endParaRPr lang="en-US" altLang="en-US" sz="2800">
              <a:solidFill>
                <a:srgbClr val="000000"/>
              </a:solidFill>
            </a:endParaRPr>
          </a:p>
        </p:txBody>
      </p:sp>
      <p:sp>
        <p:nvSpPr>
          <p:cNvPr id="482308" name="Text Box 4">
            <a:extLst>
              <a:ext uri="{FF2B5EF4-FFF2-40B4-BE49-F238E27FC236}">
                <a16:creationId xmlns:a16="http://schemas.microsoft.com/office/drawing/2014/main" id="{195BC188-9813-16AE-764B-5DBCA46E6372}"/>
              </a:ext>
            </a:extLst>
          </p:cNvPr>
          <p:cNvSpPr txBox="1">
            <a:spLocks noChangeArrowheads="1"/>
          </p:cNvSpPr>
          <p:nvPr/>
        </p:nvSpPr>
        <p:spPr bwMode="auto">
          <a:xfrm>
            <a:off x="8497888" y="1500188"/>
            <a:ext cx="1936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800">
                <a:solidFill>
                  <a:srgbClr val="FFFFFF"/>
                </a:solidFill>
              </a:rPr>
              <a:t>MISR 60˚ Forward</a:t>
            </a:r>
            <a:endParaRPr lang="en-US" altLang="en-US" sz="2800">
              <a:solidFill>
                <a:srgbClr val="FFFFFF"/>
              </a:solidFill>
            </a:endParaRPr>
          </a:p>
        </p:txBody>
      </p:sp>
      <p:sp>
        <p:nvSpPr>
          <p:cNvPr id="482309" name="Text Box 5">
            <a:extLst>
              <a:ext uri="{FF2B5EF4-FFF2-40B4-BE49-F238E27FC236}">
                <a16:creationId xmlns:a16="http://schemas.microsoft.com/office/drawing/2014/main" id="{997E6AC6-AFE0-B919-17C8-58A6D06C036D}"/>
              </a:ext>
            </a:extLst>
          </p:cNvPr>
          <p:cNvSpPr txBox="1">
            <a:spLocks noChangeArrowheads="1"/>
          </p:cNvSpPr>
          <p:nvPr/>
        </p:nvSpPr>
        <p:spPr bwMode="auto">
          <a:xfrm>
            <a:off x="8732838" y="5424488"/>
            <a:ext cx="1466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800">
                <a:solidFill>
                  <a:srgbClr val="FFFFFF"/>
                </a:solidFill>
              </a:rPr>
              <a:t>MISR 60˚ Aft</a:t>
            </a:r>
            <a:endParaRPr lang="en-US" altLang="en-US" sz="2800">
              <a:solidFill>
                <a:srgbClr val="000000"/>
              </a:solidFill>
            </a:endParaRPr>
          </a:p>
        </p:txBody>
      </p:sp>
      <p:sp>
        <p:nvSpPr>
          <p:cNvPr id="482310" name="Text Box 6">
            <a:extLst>
              <a:ext uri="{FF2B5EF4-FFF2-40B4-BE49-F238E27FC236}">
                <a16:creationId xmlns:a16="http://schemas.microsoft.com/office/drawing/2014/main" id="{6A6021B1-3584-A3D4-26E6-2D875C33F575}"/>
              </a:ext>
            </a:extLst>
          </p:cNvPr>
          <p:cNvSpPr txBox="1">
            <a:spLocks noChangeArrowheads="1"/>
          </p:cNvSpPr>
          <p:nvPr/>
        </p:nvSpPr>
        <p:spPr bwMode="auto">
          <a:xfrm>
            <a:off x="8742363" y="3544888"/>
            <a:ext cx="1320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800">
                <a:solidFill>
                  <a:srgbClr val="FFFFFF"/>
                </a:solidFill>
              </a:rPr>
              <a:t>MISR Nadir</a:t>
            </a:r>
            <a:endParaRPr lang="en-US" altLang="en-US" sz="2800">
              <a:solidFill>
                <a:srgbClr val="FFFFFF"/>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3650" name="Text Box 2">
            <a:extLst>
              <a:ext uri="{FF2B5EF4-FFF2-40B4-BE49-F238E27FC236}">
                <a16:creationId xmlns:a16="http://schemas.microsoft.com/office/drawing/2014/main" id="{2C737C16-367D-C060-AF99-F934A6AF1993}"/>
              </a:ext>
            </a:extLst>
          </p:cNvPr>
          <p:cNvSpPr txBox="1">
            <a:spLocks noChangeArrowheads="1"/>
          </p:cNvSpPr>
          <p:nvPr/>
        </p:nvSpPr>
        <p:spPr bwMode="auto">
          <a:xfrm>
            <a:off x="3806825" y="50800"/>
            <a:ext cx="4438650" cy="457200"/>
          </a:xfrm>
          <a:prstGeom prst="rect">
            <a:avLst/>
          </a:prstGeom>
          <a:noFill/>
          <a:ln w="9525">
            <a:noFill/>
            <a:miter lim="800000"/>
            <a:headEnd/>
            <a:tailEnd/>
          </a:ln>
          <a:effectLst/>
        </p:spPr>
        <p:txBody>
          <a:bodyPr wrap="none">
            <a:spAutoFit/>
          </a:bodyPr>
          <a:lstStyle/>
          <a:p>
            <a:pPr algn="ctr">
              <a:defRPr/>
            </a:pPr>
            <a:r>
              <a:rPr lang="en-US" sz="2000" b="1">
                <a:solidFill>
                  <a:srgbClr val="28FF20"/>
                </a:solidFill>
                <a:effectLst>
                  <a:outerShdw blurRad="38100" dist="38100" dir="2700000" algn="tl">
                    <a:srgbClr val="FFFFFF"/>
                  </a:outerShdw>
                </a:effectLst>
                <a:latin typeface="Helvetica" charset="0"/>
                <a:ea typeface="ＭＳ Ｐゴシック" charset="0"/>
                <a:cs typeface="ＭＳ Ｐゴシック" charset="0"/>
              </a:rPr>
              <a:t>Smoke</a:t>
            </a:r>
            <a:r>
              <a:rPr lang="en-US" sz="2000" b="1">
                <a:solidFill>
                  <a:srgbClr val="FFFFFF"/>
                </a:solidFill>
                <a:latin typeface="Helvetica" charset="0"/>
                <a:ea typeface="ＭＳ Ｐゴシック" charset="0"/>
                <a:cs typeface="ＭＳ Ｐゴシック" charset="0"/>
              </a:rPr>
              <a:t> from Mexico</a:t>
            </a:r>
            <a:r>
              <a:rPr lang="en-US" b="1">
                <a:solidFill>
                  <a:srgbClr val="FFFFFF"/>
                </a:solidFill>
                <a:latin typeface="Helvetica" charset="0"/>
                <a:ea typeface="ＭＳ Ｐゴシック" charset="0"/>
                <a:cs typeface="ＭＳ Ｐゴシック" charset="0"/>
              </a:rPr>
              <a:t> -- </a:t>
            </a:r>
            <a:r>
              <a:rPr lang="en-US" sz="2000" b="1">
                <a:solidFill>
                  <a:srgbClr val="FFFFFF"/>
                </a:solidFill>
                <a:latin typeface="Helvetica" charset="0"/>
                <a:ea typeface="ＭＳ Ｐゴシック" charset="0"/>
                <a:cs typeface="ＭＳ Ｐゴシック" charset="0"/>
              </a:rPr>
              <a:t>02 May 2002</a:t>
            </a:r>
          </a:p>
        </p:txBody>
      </p:sp>
      <p:grpSp>
        <p:nvGrpSpPr>
          <p:cNvPr id="484355" name="Group 3">
            <a:extLst>
              <a:ext uri="{FF2B5EF4-FFF2-40B4-BE49-F238E27FC236}">
                <a16:creationId xmlns:a16="http://schemas.microsoft.com/office/drawing/2014/main" id="{379DB2D2-026E-6505-52E4-230C2BCB6BC7}"/>
              </a:ext>
            </a:extLst>
          </p:cNvPr>
          <p:cNvGrpSpPr>
            <a:grpSpLocks/>
          </p:cNvGrpSpPr>
          <p:nvPr/>
        </p:nvGrpSpPr>
        <p:grpSpPr bwMode="auto">
          <a:xfrm>
            <a:off x="4059238" y="490538"/>
            <a:ext cx="3757612" cy="3154362"/>
            <a:chOff x="1597" y="309"/>
            <a:chExt cx="2367" cy="1987"/>
          </a:xfrm>
        </p:grpSpPr>
        <p:grpSp>
          <p:nvGrpSpPr>
            <p:cNvPr id="484370" name="Group 4">
              <a:extLst>
                <a:ext uri="{FF2B5EF4-FFF2-40B4-BE49-F238E27FC236}">
                  <a16:creationId xmlns:a16="http://schemas.microsoft.com/office/drawing/2014/main" id="{99A1C25C-64DD-C34A-30BA-DED907C1EE2B}"/>
                </a:ext>
              </a:extLst>
            </p:cNvPr>
            <p:cNvGrpSpPr>
              <a:grpSpLocks noChangeAspect="1"/>
            </p:cNvGrpSpPr>
            <p:nvPr/>
          </p:nvGrpSpPr>
          <p:grpSpPr bwMode="auto">
            <a:xfrm>
              <a:off x="1597" y="309"/>
              <a:ext cx="2367" cy="1891"/>
              <a:chOff x="967" y="793"/>
              <a:chExt cx="3825" cy="3053"/>
            </a:xfrm>
          </p:grpSpPr>
          <p:pic>
            <p:nvPicPr>
              <p:cNvPr id="484377" name="Picture 5">
                <a:extLst>
                  <a:ext uri="{FF2B5EF4-FFF2-40B4-BE49-F238E27FC236}">
                    <a16:creationId xmlns:a16="http://schemas.microsoft.com/office/drawing/2014/main" id="{35C11757-CA5A-1044-2C21-E22596CAA5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7" y="793"/>
                <a:ext cx="3825" cy="30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378" name="Rectangle 6">
                <a:extLst>
                  <a:ext uri="{FF2B5EF4-FFF2-40B4-BE49-F238E27FC236}">
                    <a16:creationId xmlns:a16="http://schemas.microsoft.com/office/drawing/2014/main" id="{8706FD5D-079D-552F-EDC9-AA6A67A81738}"/>
                  </a:ext>
                </a:extLst>
              </p:cNvPr>
              <p:cNvSpPr>
                <a:spLocks noChangeAspect="1" noChangeArrowheads="1"/>
              </p:cNvSpPr>
              <p:nvPr/>
            </p:nvSpPr>
            <p:spPr bwMode="auto">
              <a:xfrm>
                <a:off x="1656" y="3744"/>
                <a:ext cx="2984" cy="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endParaRPr lang="en-US" altLang="en-US" sz="2400">
                  <a:solidFill>
                    <a:srgbClr val="000000"/>
                  </a:solidFill>
                </a:endParaRPr>
              </a:p>
            </p:txBody>
          </p:sp>
        </p:grpSp>
        <p:sp>
          <p:nvSpPr>
            <p:cNvPr id="484371" name="Text Box 7">
              <a:extLst>
                <a:ext uri="{FF2B5EF4-FFF2-40B4-BE49-F238E27FC236}">
                  <a16:creationId xmlns:a16="http://schemas.microsoft.com/office/drawing/2014/main" id="{71169249-D287-DC87-6DFC-B585707A61AC}"/>
                </a:ext>
              </a:extLst>
            </p:cNvPr>
            <p:cNvSpPr txBox="1">
              <a:spLocks noChangeAspect="1" noChangeArrowheads="1"/>
            </p:cNvSpPr>
            <p:nvPr/>
          </p:nvSpPr>
          <p:spPr bwMode="auto">
            <a:xfrm>
              <a:off x="2069" y="2121"/>
              <a:ext cx="2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0.0</a:t>
              </a:r>
              <a:endParaRPr lang="en-US" altLang="en-US" sz="1200" b="1">
                <a:solidFill>
                  <a:srgbClr val="000000"/>
                </a:solidFill>
              </a:endParaRPr>
            </a:p>
          </p:txBody>
        </p:sp>
        <p:sp>
          <p:nvSpPr>
            <p:cNvPr id="484372" name="Text Box 8">
              <a:extLst>
                <a:ext uri="{FF2B5EF4-FFF2-40B4-BE49-F238E27FC236}">
                  <a16:creationId xmlns:a16="http://schemas.microsoft.com/office/drawing/2014/main" id="{B121F39D-B8F8-E925-400F-A2432EB63589}"/>
                </a:ext>
              </a:extLst>
            </p:cNvPr>
            <p:cNvSpPr txBox="1">
              <a:spLocks noChangeAspect="1" noChangeArrowheads="1"/>
            </p:cNvSpPr>
            <p:nvPr/>
          </p:nvSpPr>
          <p:spPr bwMode="auto">
            <a:xfrm>
              <a:off x="2443" y="2121"/>
              <a:ext cx="2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1.2</a:t>
              </a:r>
              <a:endParaRPr lang="en-US" altLang="en-US" sz="1200" b="1">
                <a:solidFill>
                  <a:srgbClr val="000000"/>
                </a:solidFill>
              </a:endParaRPr>
            </a:p>
          </p:txBody>
        </p:sp>
        <p:sp>
          <p:nvSpPr>
            <p:cNvPr id="484373" name="Text Box 9">
              <a:extLst>
                <a:ext uri="{FF2B5EF4-FFF2-40B4-BE49-F238E27FC236}">
                  <a16:creationId xmlns:a16="http://schemas.microsoft.com/office/drawing/2014/main" id="{C3E72260-B25D-A83C-B5AD-BB9DC400CBA9}"/>
                </a:ext>
              </a:extLst>
            </p:cNvPr>
            <p:cNvSpPr txBox="1">
              <a:spLocks noChangeAspect="1" noChangeArrowheads="1"/>
            </p:cNvSpPr>
            <p:nvPr/>
          </p:nvSpPr>
          <p:spPr bwMode="auto">
            <a:xfrm>
              <a:off x="2632" y="2122"/>
              <a:ext cx="28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-.25</a:t>
              </a:r>
              <a:endParaRPr lang="en-US" altLang="en-US" sz="1200" b="1">
                <a:solidFill>
                  <a:srgbClr val="000000"/>
                </a:solidFill>
              </a:endParaRPr>
            </a:p>
          </p:txBody>
        </p:sp>
        <p:sp>
          <p:nvSpPr>
            <p:cNvPr id="484374" name="Text Box 10">
              <a:extLst>
                <a:ext uri="{FF2B5EF4-FFF2-40B4-BE49-F238E27FC236}">
                  <a16:creationId xmlns:a16="http://schemas.microsoft.com/office/drawing/2014/main" id="{3B4546C0-3A8A-6A86-08B3-A3457EA7F677}"/>
                </a:ext>
              </a:extLst>
            </p:cNvPr>
            <p:cNvSpPr txBox="1">
              <a:spLocks noChangeAspect="1" noChangeArrowheads="1"/>
            </p:cNvSpPr>
            <p:nvPr/>
          </p:nvSpPr>
          <p:spPr bwMode="auto">
            <a:xfrm>
              <a:off x="3061" y="2122"/>
              <a:ext cx="2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3.0</a:t>
              </a:r>
              <a:endParaRPr lang="en-US" altLang="en-US" sz="1200" b="1">
                <a:solidFill>
                  <a:srgbClr val="000000"/>
                </a:solidFill>
              </a:endParaRPr>
            </a:p>
          </p:txBody>
        </p:sp>
        <p:sp>
          <p:nvSpPr>
            <p:cNvPr id="484375" name="Text Box 11">
              <a:extLst>
                <a:ext uri="{FF2B5EF4-FFF2-40B4-BE49-F238E27FC236}">
                  <a16:creationId xmlns:a16="http://schemas.microsoft.com/office/drawing/2014/main" id="{A7950D52-1FC8-AE26-9972-537B6C6B0A6D}"/>
                </a:ext>
              </a:extLst>
            </p:cNvPr>
            <p:cNvSpPr txBox="1">
              <a:spLocks noChangeAspect="1" noChangeArrowheads="1"/>
            </p:cNvSpPr>
            <p:nvPr/>
          </p:nvSpPr>
          <p:spPr bwMode="auto">
            <a:xfrm>
              <a:off x="3233" y="2122"/>
              <a:ext cx="2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0.0</a:t>
              </a:r>
              <a:endParaRPr lang="en-US" altLang="en-US" sz="1200" b="1">
                <a:solidFill>
                  <a:srgbClr val="000000"/>
                </a:solidFill>
              </a:endParaRPr>
            </a:p>
          </p:txBody>
        </p:sp>
        <p:sp>
          <p:nvSpPr>
            <p:cNvPr id="484376" name="Text Box 12">
              <a:extLst>
                <a:ext uri="{FF2B5EF4-FFF2-40B4-BE49-F238E27FC236}">
                  <a16:creationId xmlns:a16="http://schemas.microsoft.com/office/drawing/2014/main" id="{E94D276D-0EA1-63EE-7157-41979462B321}"/>
                </a:ext>
              </a:extLst>
            </p:cNvPr>
            <p:cNvSpPr txBox="1">
              <a:spLocks noChangeAspect="1" noChangeArrowheads="1"/>
            </p:cNvSpPr>
            <p:nvPr/>
          </p:nvSpPr>
          <p:spPr bwMode="auto">
            <a:xfrm>
              <a:off x="3696" y="2123"/>
              <a:ext cx="2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1.0</a:t>
              </a:r>
              <a:endParaRPr lang="en-US" altLang="en-US" sz="1200" b="1">
                <a:solidFill>
                  <a:srgbClr val="000000"/>
                </a:solidFill>
              </a:endParaRPr>
            </a:p>
          </p:txBody>
        </p:sp>
      </p:grpSp>
      <p:sp>
        <p:nvSpPr>
          <p:cNvPr id="33796" name="Text Box 13">
            <a:extLst>
              <a:ext uri="{FF2B5EF4-FFF2-40B4-BE49-F238E27FC236}">
                <a16:creationId xmlns:a16="http://schemas.microsoft.com/office/drawing/2014/main" id="{4D9E9819-C682-468E-36E9-1C978DA6EB31}"/>
              </a:ext>
            </a:extLst>
          </p:cNvPr>
          <p:cNvSpPr txBox="1">
            <a:spLocks noChangeArrowheads="1"/>
          </p:cNvSpPr>
          <p:nvPr/>
        </p:nvSpPr>
        <p:spPr bwMode="auto">
          <a:xfrm>
            <a:off x="429428" y="455766"/>
            <a:ext cx="1933543" cy="2862322"/>
          </a:xfrm>
          <a:prstGeom prst="rect">
            <a:avLst/>
          </a:prstGeom>
          <a:noFill/>
          <a:ln>
            <a:solidFill>
              <a:schemeClr val="bg1"/>
            </a:solidFill>
          </a:ln>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defRPr/>
            </a:pPr>
            <a:r>
              <a:rPr lang="en-US" altLang="en-US" u="sng" dirty="0">
                <a:solidFill>
                  <a:srgbClr val="FF0000"/>
                </a:solidFill>
                <a:effectLst>
                  <a:outerShdw blurRad="50800" dist="38100" dir="2700000" algn="tl" rotWithShape="0">
                    <a:schemeClr val="bg1">
                      <a:alpha val="40000"/>
                    </a:schemeClr>
                  </a:outerShdw>
                </a:effectLst>
              </a:rPr>
              <a:t>MISR</a:t>
            </a:r>
          </a:p>
          <a:p>
            <a:pPr algn="ctr">
              <a:spcBef>
                <a:spcPct val="0"/>
              </a:spcBef>
              <a:buFontTx/>
              <a:buNone/>
              <a:defRPr/>
            </a:pPr>
            <a:r>
              <a:rPr lang="en-US" altLang="en-US" u="sng" dirty="0">
                <a:solidFill>
                  <a:srgbClr val="FF0000"/>
                </a:solidFill>
                <a:effectLst>
                  <a:outerShdw blurRad="50800" dist="38100" dir="2700000" algn="tl" rotWithShape="0">
                    <a:schemeClr val="bg1">
                      <a:alpha val="40000"/>
                    </a:schemeClr>
                  </a:outerShdw>
                </a:effectLst>
              </a:rPr>
              <a:t>Aerosol</a:t>
            </a:r>
          </a:p>
          <a:p>
            <a:pPr algn="ctr">
              <a:spcBef>
                <a:spcPct val="0"/>
              </a:spcBef>
              <a:buFontTx/>
              <a:buNone/>
              <a:defRPr/>
            </a:pPr>
            <a:r>
              <a:rPr lang="en-US" altLang="en-US" u="sng" dirty="0">
                <a:solidFill>
                  <a:srgbClr val="FF0000"/>
                </a:solidFill>
                <a:effectLst>
                  <a:outerShdw blurRad="50800" dist="38100" dir="2700000" algn="tl" rotWithShape="0">
                    <a:schemeClr val="bg1">
                      <a:alpha val="40000"/>
                    </a:schemeClr>
                  </a:outerShdw>
                </a:effectLst>
              </a:rPr>
              <a:t>Type</a:t>
            </a:r>
            <a:r>
              <a:rPr lang="en-US" altLang="en-US" u="sng" dirty="0">
                <a:solidFill>
                  <a:srgbClr val="FF0000"/>
                </a:solidFill>
              </a:rPr>
              <a:t>:</a:t>
            </a:r>
            <a:endParaRPr lang="en-US" altLang="en-US" dirty="0">
              <a:solidFill>
                <a:srgbClr val="FF0000"/>
              </a:solidFill>
            </a:endParaRPr>
          </a:p>
          <a:p>
            <a:pPr algn="ctr">
              <a:spcBef>
                <a:spcPct val="0"/>
              </a:spcBef>
              <a:buFontTx/>
              <a:buNone/>
              <a:defRPr/>
            </a:pPr>
            <a:r>
              <a:rPr lang="en-US" altLang="en-US" sz="2800" dirty="0">
                <a:solidFill>
                  <a:srgbClr val="FFFFFF"/>
                </a:solidFill>
              </a:rPr>
              <a:t>• Size</a:t>
            </a:r>
          </a:p>
          <a:p>
            <a:pPr algn="ctr">
              <a:spcBef>
                <a:spcPct val="0"/>
              </a:spcBef>
              <a:buFontTx/>
              <a:buNone/>
              <a:defRPr/>
            </a:pPr>
            <a:r>
              <a:rPr lang="en-US" altLang="en-US" sz="2800" dirty="0">
                <a:solidFill>
                  <a:srgbClr val="FFFFFF"/>
                </a:solidFill>
              </a:rPr>
              <a:t>• Shape</a:t>
            </a:r>
          </a:p>
          <a:p>
            <a:pPr algn="ctr">
              <a:spcBef>
                <a:spcPct val="0"/>
              </a:spcBef>
              <a:buFontTx/>
              <a:buNone/>
              <a:defRPr/>
            </a:pPr>
            <a:r>
              <a:rPr lang="en-US" altLang="en-US" sz="2800" dirty="0">
                <a:solidFill>
                  <a:srgbClr val="FFFFFF"/>
                </a:solidFill>
              </a:rPr>
              <a:t>• Brightness</a:t>
            </a:r>
            <a:endParaRPr lang="en-US" altLang="en-US" sz="2800" dirty="0">
              <a:solidFill>
                <a:srgbClr val="000000"/>
              </a:solidFill>
            </a:endParaRPr>
          </a:p>
        </p:txBody>
      </p:sp>
      <p:sp>
        <p:nvSpPr>
          <p:cNvPr id="283662" name="Text Box 14">
            <a:extLst>
              <a:ext uri="{FF2B5EF4-FFF2-40B4-BE49-F238E27FC236}">
                <a16:creationId xmlns:a16="http://schemas.microsoft.com/office/drawing/2014/main" id="{FB1CD5D3-2BAF-E6D0-41F4-5AD522C82F36}"/>
              </a:ext>
            </a:extLst>
          </p:cNvPr>
          <p:cNvSpPr txBox="1">
            <a:spLocks noChangeArrowheads="1"/>
          </p:cNvSpPr>
          <p:nvPr/>
        </p:nvSpPr>
        <p:spPr bwMode="auto">
          <a:xfrm>
            <a:off x="8299450" y="1330325"/>
            <a:ext cx="1344613" cy="157003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a:solidFill>
                  <a:srgbClr val="28FF20"/>
                </a:solidFill>
                <a:effectLst>
                  <a:outerShdw blurRad="38100" dist="38100" dir="2700000" algn="tl">
                    <a:srgbClr val="FFFFFF"/>
                  </a:outerShdw>
                </a:effectLst>
              </a:rPr>
              <a:t>Medium</a:t>
            </a:r>
          </a:p>
          <a:p>
            <a:pPr>
              <a:defRPr/>
            </a:pPr>
            <a:r>
              <a:rPr lang="en-US">
                <a:solidFill>
                  <a:srgbClr val="28FF20"/>
                </a:solidFill>
                <a:effectLst>
                  <a:outerShdw blurRad="38100" dist="38100" dir="2700000" algn="tl">
                    <a:srgbClr val="FFFFFF"/>
                  </a:outerShdw>
                </a:effectLst>
              </a:rPr>
              <a:t>Spherical</a:t>
            </a:r>
          </a:p>
          <a:p>
            <a:pPr>
              <a:defRPr/>
            </a:pPr>
            <a:r>
              <a:rPr lang="en-US">
                <a:solidFill>
                  <a:srgbClr val="28FF20"/>
                </a:solidFill>
                <a:effectLst>
                  <a:outerShdw blurRad="38100" dist="38100" dir="2700000" algn="tl">
                    <a:srgbClr val="FFFFFF"/>
                  </a:outerShdw>
                </a:effectLst>
              </a:rPr>
              <a:t>Smoke</a:t>
            </a:r>
          </a:p>
          <a:p>
            <a:pPr>
              <a:defRPr/>
            </a:pPr>
            <a:r>
              <a:rPr lang="en-US">
                <a:solidFill>
                  <a:srgbClr val="28FF20"/>
                </a:solidFill>
                <a:effectLst>
                  <a:outerShdw blurRad="38100" dist="38100" dir="2700000" algn="tl">
                    <a:srgbClr val="FFFFFF"/>
                  </a:outerShdw>
                </a:effectLst>
              </a:rPr>
              <a:t>Particles</a:t>
            </a:r>
            <a:endParaRPr lang="en-US" u="sng">
              <a:solidFill>
                <a:srgbClr val="28FF20"/>
              </a:solidFill>
              <a:effectLst>
                <a:outerShdw blurRad="38100" dist="38100" dir="2700000" algn="tl">
                  <a:srgbClr val="FFFFFF"/>
                </a:outerShdw>
              </a:effectLst>
            </a:endParaRPr>
          </a:p>
        </p:txBody>
      </p:sp>
      <p:sp>
        <p:nvSpPr>
          <p:cNvPr id="283663" name="Text Box 15">
            <a:extLst>
              <a:ext uri="{FF2B5EF4-FFF2-40B4-BE49-F238E27FC236}">
                <a16:creationId xmlns:a16="http://schemas.microsoft.com/office/drawing/2014/main" id="{ACAB5471-6E0B-FDDC-295A-5D75ACA5ADDF}"/>
              </a:ext>
            </a:extLst>
          </p:cNvPr>
          <p:cNvSpPr txBox="1">
            <a:spLocks noChangeArrowheads="1"/>
          </p:cNvSpPr>
          <p:nvPr/>
        </p:nvSpPr>
        <p:spPr bwMode="auto">
          <a:xfrm>
            <a:off x="2892425" y="3646488"/>
            <a:ext cx="6710363" cy="4572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en-US" sz="2000" b="1">
                <a:solidFill>
                  <a:srgbClr val="FF1111"/>
                </a:solidFill>
                <a:effectLst>
                  <a:outerShdw blurRad="38100" dist="38100" dir="2700000" algn="tl">
                    <a:srgbClr val="FFFFFF"/>
                  </a:outerShdw>
                </a:effectLst>
                <a:latin typeface="Helvetica" charset="0"/>
              </a:rPr>
              <a:t>Dust</a:t>
            </a:r>
            <a:r>
              <a:rPr lang="en-US" sz="2000" b="1">
                <a:solidFill>
                  <a:srgbClr val="FFFFFF"/>
                </a:solidFill>
                <a:latin typeface="Helvetica" charset="0"/>
              </a:rPr>
              <a:t> blowing off the Sahara Desert</a:t>
            </a:r>
            <a:r>
              <a:rPr lang="en-US" b="1">
                <a:solidFill>
                  <a:srgbClr val="FFFFFF"/>
                </a:solidFill>
                <a:latin typeface="Helvetica" charset="0"/>
              </a:rPr>
              <a:t> -- </a:t>
            </a:r>
            <a:r>
              <a:rPr lang="en-US" sz="2000" b="1">
                <a:solidFill>
                  <a:srgbClr val="FFFFFF"/>
                </a:solidFill>
                <a:latin typeface="Helvetica" charset="0"/>
              </a:rPr>
              <a:t>6 February 2004</a:t>
            </a:r>
            <a:endParaRPr lang="en-US" b="1">
              <a:solidFill>
                <a:srgbClr val="FFFFFF"/>
              </a:solidFill>
              <a:latin typeface="Helvetica" charset="0"/>
            </a:endParaRPr>
          </a:p>
        </p:txBody>
      </p:sp>
      <p:sp>
        <p:nvSpPr>
          <p:cNvPr id="283664" name="Rectangle 16">
            <a:extLst>
              <a:ext uri="{FF2B5EF4-FFF2-40B4-BE49-F238E27FC236}">
                <a16:creationId xmlns:a16="http://schemas.microsoft.com/office/drawing/2014/main" id="{045D93CB-79A0-5D51-B0DD-E6CA99470665}"/>
              </a:ext>
            </a:extLst>
          </p:cNvPr>
          <p:cNvSpPr>
            <a:spLocks noChangeArrowheads="1"/>
          </p:cNvSpPr>
          <p:nvPr/>
        </p:nvSpPr>
        <p:spPr bwMode="auto">
          <a:xfrm>
            <a:off x="8181975" y="4697413"/>
            <a:ext cx="1830388" cy="1446212"/>
          </a:xfrm>
          <a:prstGeom prst="rect">
            <a:avLst/>
          </a:prstGeom>
          <a:noFill/>
          <a:ln w="9525">
            <a:noFill/>
            <a:miter lim="800000"/>
            <a:headEnd/>
            <a:tailEnd/>
          </a:ln>
          <a:effectLst/>
        </p:spPr>
        <p:txBody>
          <a:bodyPr wrap="none">
            <a:spAutoFit/>
          </a:bodyPr>
          <a:lstStyle/>
          <a:p>
            <a:pPr>
              <a:defRPr/>
            </a:pPr>
            <a:r>
              <a:rPr lang="en-US" sz="2200">
                <a:solidFill>
                  <a:srgbClr val="FF1111"/>
                </a:solidFill>
                <a:effectLst>
                  <a:outerShdw blurRad="38100" dist="38100" dir="2700000" algn="tl">
                    <a:srgbClr val="FFFFFF"/>
                  </a:outerShdw>
                </a:effectLst>
                <a:latin typeface="Times" charset="0"/>
                <a:ea typeface="ＭＳ Ｐゴシック" charset="0"/>
                <a:cs typeface="ＭＳ Ｐゴシック" charset="0"/>
              </a:rPr>
              <a:t>Large</a:t>
            </a:r>
          </a:p>
          <a:p>
            <a:pPr>
              <a:defRPr/>
            </a:pPr>
            <a:r>
              <a:rPr lang="en-US" sz="2200">
                <a:solidFill>
                  <a:srgbClr val="FF1111"/>
                </a:solidFill>
                <a:effectLst>
                  <a:outerShdw blurRad="38100" dist="38100" dir="2700000" algn="tl">
                    <a:srgbClr val="FFFFFF"/>
                  </a:outerShdw>
                </a:effectLst>
                <a:latin typeface="Times" charset="0"/>
                <a:ea typeface="ＭＳ Ｐゴシック" charset="0"/>
                <a:cs typeface="ＭＳ Ｐゴシック" charset="0"/>
              </a:rPr>
              <a:t>Non-Spherical</a:t>
            </a:r>
          </a:p>
          <a:p>
            <a:pPr>
              <a:defRPr/>
            </a:pPr>
            <a:r>
              <a:rPr lang="en-US" sz="2200">
                <a:solidFill>
                  <a:srgbClr val="FF1111"/>
                </a:solidFill>
                <a:effectLst>
                  <a:outerShdw blurRad="38100" dist="38100" dir="2700000" algn="tl">
                    <a:srgbClr val="FFFFFF"/>
                  </a:outerShdw>
                </a:effectLst>
                <a:latin typeface="Times" charset="0"/>
                <a:ea typeface="ＭＳ Ｐゴシック" charset="0"/>
                <a:cs typeface="ＭＳ Ｐゴシック" charset="0"/>
              </a:rPr>
              <a:t>Dust</a:t>
            </a:r>
          </a:p>
          <a:p>
            <a:pPr>
              <a:defRPr/>
            </a:pPr>
            <a:r>
              <a:rPr lang="en-US" sz="2200">
                <a:solidFill>
                  <a:srgbClr val="FF1111"/>
                </a:solidFill>
                <a:effectLst>
                  <a:outerShdw blurRad="38100" dist="38100" dir="2700000" algn="tl">
                    <a:srgbClr val="FFFFFF"/>
                  </a:outerShdw>
                </a:effectLst>
                <a:latin typeface="Times" charset="0"/>
                <a:ea typeface="ＭＳ Ｐゴシック" charset="0"/>
                <a:cs typeface="ＭＳ Ｐゴシック" charset="0"/>
              </a:rPr>
              <a:t>Particles</a:t>
            </a:r>
            <a:endParaRPr lang="en-US">
              <a:solidFill>
                <a:srgbClr val="FFFFFF"/>
              </a:solidFill>
              <a:latin typeface="Times" charset="0"/>
              <a:ea typeface="ＭＳ Ｐゴシック" charset="0"/>
              <a:cs typeface="ＭＳ Ｐゴシック" charset="0"/>
            </a:endParaRPr>
          </a:p>
        </p:txBody>
      </p:sp>
      <p:grpSp>
        <p:nvGrpSpPr>
          <p:cNvPr id="484360" name="Group 17">
            <a:extLst>
              <a:ext uri="{FF2B5EF4-FFF2-40B4-BE49-F238E27FC236}">
                <a16:creationId xmlns:a16="http://schemas.microsoft.com/office/drawing/2014/main" id="{917AAD24-39C2-D6CC-609E-0A2993F54373}"/>
              </a:ext>
            </a:extLst>
          </p:cNvPr>
          <p:cNvGrpSpPr>
            <a:grpSpLocks/>
          </p:cNvGrpSpPr>
          <p:nvPr/>
        </p:nvGrpSpPr>
        <p:grpSpPr bwMode="auto">
          <a:xfrm>
            <a:off x="3617913" y="4068763"/>
            <a:ext cx="4140200" cy="2781300"/>
            <a:chOff x="1319" y="2563"/>
            <a:chExt cx="2608" cy="1752"/>
          </a:xfrm>
        </p:grpSpPr>
        <p:grpSp>
          <p:nvGrpSpPr>
            <p:cNvPr id="484361" name="Group 18">
              <a:extLst>
                <a:ext uri="{FF2B5EF4-FFF2-40B4-BE49-F238E27FC236}">
                  <a16:creationId xmlns:a16="http://schemas.microsoft.com/office/drawing/2014/main" id="{ACEA65A2-61F1-634A-F184-617C6477CED4}"/>
                </a:ext>
              </a:extLst>
            </p:cNvPr>
            <p:cNvGrpSpPr>
              <a:grpSpLocks noChangeAspect="1"/>
            </p:cNvGrpSpPr>
            <p:nvPr/>
          </p:nvGrpSpPr>
          <p:grpSpPr bwMode="auto">
            <a:xfrm>
              <a:off x="1319" y="2563"/>
              <a:ext cx="2608" cy="1699"/>
              <a:chOff x="984" y="924"/>
              <a:chExt cx="3791" cy="2471"/>
            </a:xfrm>
          </p:grpSpPr>
          <p:pic>
            <p:nvPicPr>
              <p:cNvPr id="484368" name="Picture 19">
                <a:extLst>
                  <a:ext uri="{FF2B5EF4-FFF2-40B4-BE49-F238E27FC236}">
                    <a16:creationId xmlns:a16="http://schemas.microsoft.com/office/drawing/2014/main" id="{A27FB95E-74A4-D1A6-4D23-ABDF13CC94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84" y="924"/>
                <a:ext cx="3791" cy="2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369" name="Rectangle 20">
                <a:extLst>
                  <a:ext uri="{FF2B5EF4-FFF2-40B4-BE49-F238E27FC236}">
                    <a16:creationId xmlns:a16="http://schemas.microsoft.com/office/drawing/2014/main" id="{7056F67C-D21C-36C3-5046-BA92670F58CE}"/>
                  </a:ext>
                </a:extLst>
              </p:cNvPr>
              <p:cNvSpPr>
                <a:spLocks noChangeAspect="1" noChangeArrowheads="1"/>
              </p:cNvSpPr>
              <p:nvPr/>
            </p:nvSpPr>
            <p:spPr bwMode="auto">
              <a:xfrm>
                <a:off x="1664" y="3256"/>
                <a:ext cx="2984" cy="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endParaRPr lang="en-US" altLang="en-US" sz="2400">
                  <a:solidFill>
                    <a:srgbClr val="000000"/>
                  </a:solidFill>
                </a:endParaRPr>
              </a:p>
            </p:txBody>
          </p:sp>
        </p:grpSp>
        <p:sp>
          <p:nvSpPr>
            <p:cNvPr id="484362" name="Text Box 21">
              <a:extLst>
                <a:ext uri="{FF2B5EF4-FFF2-40B4-BE49-F238E27FC236}">
                  <a16:creationId xmlns:a16="http://schemas.microsoft.com/office/drawing/2014/main" id="{4DD7E033-ABC6-A27C-75C0-240BE395A9E2}"/>
                </a:ext>
              </a:extLst>
            </p:cNvPr>
            <p:cNvSpPr txBox="1">
              <a:spLocks noChangeAspect="1" noChangeArrowheads="1"/>
            </p:cNvSpPr>
            <p:nvPr/>
          </p:nvSpPr>
          <p:spPr bwMode="auto">
            <a:xfrm>
              <a:off x="1869" y="4141"/>
              <a:ext cx="2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0.0</a:t>
              </a:r>
              <a:endParaRPr lang="en-US" altLang="en-US" sz="1400" b="1">
                <a:solidFill>
                  <a:srgbClr val="000000"/>
                </a:solidFill>
              </a:endParaRPr>
            </a:p>
          </p:txBody>
        </p:sp>
        <p:sp>
          <p:nvSpPr>
            <p:cNvPr id="484363" name="Text Box 22">
              <a:extLst>
                <a:ext uri="{FF2B5EF4-FFF2-40B4-BE49-F238E27FC236}">
                  <a16:creationId xmlns:a16="http://schemas.microsoft.com/office/drawing/2014/main" id="{7BD804CA-7E24-279B-2AD2-7C121B240DB9}"/>
                </a:ext>
              </a:extLst>
            </p:cNvPr>
            <p:cNvSpPr txBox="1">
              <a:spLocks noChangeAspect="1" noChangeArrowheads="1"/>
            </p:cNvSpPr>
            <p:nvPr/>
          </p:nvSpPr>
          <p:spPr bwMode="auto">
            <a:xfrm>
              <a:off x="2314" y="4141"/>
              <a:ext cx="2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1.2</a:t>
              </a:r>
              <a:endParaRPr lang="en-US" altLang="en-US" sz="1200" b="1">
                <a:solidFill>
                  <a:srgbClr val="000000"/>
                </a:solidFill>
              </a:endParaRPr>
            </a:p>
          </p:txBody>
        </p:sp>
        <p:sp>
          <p:nvSpPr>
            <p:cNvPr id="484364" name="Text Box 23">
              <a:extLst>
                <a:ext uri="{FF2B5EF4-FFF2-40B4-BE49-F238E27FC236}">
                  <a16:creationId xmlns:a16="http://schemas.microsoft.com/office/drawing/2014/main" id="{150222A7-46C7-4F7A-650C-656B0CB07495}"/>
                </a:ext>
              </a:extLst>
            </p:cNvPr>
            <p:cNvSpPr txBox="1">
              <a:spLocks noChangeAspect="1" noChangeArrowheads="1"/>
            </p:cNvSpPr>
            <p:nvPr/>
          </p:nvSpPr>
          <p:spPr bwMode="auto">
            <a:xfrm>
              <a:off x="2520" y="4141"/>
              <a:ext cx="28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-.25</a:t>
              </a:r>
              <a:endParaRPr lang="en-US" altLang="en-US" sz="1400" b="1">
                <a:solidFill>
                  <a:srgbClr val="000000"/>
                </a:solidFill>
              </a:endParaRPr>
            </a:p>
          </p:txBody>
        </p:sp>
        <p:sp>
          <p:nvSpPr>
            <p:cNvPr id="484365" name="Text Box 24">
              <a:extLst>
                <a:ext uri="{FF2B5EF4-FFF2-40B4-BE49-F238E27FC236}">
                  <a16:creationId xmlns:a16="http://schemas.microsoft.com/office/drawing/2014/main" id="{FC588665-33C6-1B65-8CDC-602E74ED502E}"/>
                </a:ext>
              </a:extLst>
            </p:cNvPr>
            <p:cNvSpPr txBox="1">
              <a:spLocks noChangeAspect="1" noChangeArrowheads="1"/>
            </p:cNvSpPr>
            <p:nvPr/>
          </p:nvSpPr>
          <p:spPr bwMode="auto">
            <a:xfrm>
              <a:off x="2975" y="4141"/>
              <a:ext cx="2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3.0</a:t>
              </a:r>
              <a:endParaRPr lang="en-US" altLang="en-US" sz="1200" b="1">
                <a:solidFill>
                  <a:srgbClr val="000000"/>
                </a:solidFill>
              </a:endParaRPr>
            </a:p>
          </p:txBody>
        </p:sp>
        <p:sp>
          <p:nvSpPr>
            <p:cNvPr id="484366" name="Text Box 25">
              <a:extLst>
                <a:ext uri="{FF2B5EF4-FFF2-40B4-BE49-F238E27FC236}">
                  <a16:creationId xmlns:a16="http://schemas.microsoft.com/office/drawing/2014/main" id="{49301F83-D6AB-6C72-F6DD-633DA96953E8}"/>
                </a:ext>
              </a:extLst>
            </p:cNvPr>
            <p:cNvSpPr txBox="1">
              <a:spLocks noChangeAspect="1" noChangeArrowheads="1"/>
            </p:cNvSpPr>
            <p:nvPr/>
          </p:nvSpPr>
          <p:spPr bwMode="auto">
            <a:xfrm>
              <a:off x="3176" y="4141"/>
              <a:ext cx="2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0.0</a:t>
              </a:r>
              <a:endParaRPr lang="en-US" altLang="en-US" sz="1400" b="1">
                <a:solidFill>
                  <a:srgbClr val="000000"/>
                </a:solidFill>
              </a:endParaRPr>
            </a:p>
          </p:txBody>
        </p:sp>
        <p:sp>
          <p:nvSpPr>
            <p:cNvPr id="484367" name="Text Box 26">
              <a:extLst>
                <a:ext uri="{FF2B5EF4-FFF2-40B4-BE49-F238E27FC236}">
                  <a16:creationId xmlns:a16="http://schemas.microsoft.com/office/drawing/2014/main" id="{903657ED-E5C7-8F6E-E50A-1F4DB4B52C1D}"/>
                </a:ext>
              </a:extLst>
            </p:cNvPr>
            <p:cNvSpPr txBox="1">
              <a:spLocks noChangeAspect="1" noChangeArrowheads="1"/>
            </p:cNvSpPr>
            <p:nvPr/>
          </p:nvSpPr>
          <p:spPr bwMode="auto">
            <a:xfrm>
              <a:off x="3678" y="4142"/>
              <a:ext cx="2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FFFFFF"/>
                  </a:solidFill>
                  <a:latin typeface="Helvetica" pitchFamily="2" charset="0"/>
                </a:rPr>
                <a:t>1.0</a:t>
              </a:r>
              <a:endParaRPr lang="en-US" altLang="en-US" sz="1400" b="1">
                <a:solidFill>
                  <a:srgbClr val="000000"/>
                </a:solidFil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 name="Rectangle 3">
            <a:extLst>
              <a:ext uri="{FF2B5EF4-FFF2-40B4-BE49-F238E27FC236}">
                <a16:creationId xmlns:a16="http://schemas.microsoft.com/office/drawing/2014/main" id="{E3E42529-8913-A7A9-1E09-083CACCAB881}"/>
              </a:ext>
            </a:extLst>
          </p:cNvPr>
          <p:cNvSpPr>
            <a:spLocks noChangeArrowheads="1"/>
          </p:cNvSpPr>
          <p:nvPr/>
        </p:nvSpPr>
        <p:spPr bwMode="auto">
          <a:xfrm>
            <a:off x="3214688" y="123825"/>
            <a:ext cx="5754687" cy="523875"/>
          </a:xfrm>
          <a:prstGeom prst="rect">
            <a:avLst/>
          </a:prstGeom>
          <a:noFill/>
          <a:ln w="9525">
            <a:solidFill>
              <a:schemeClr val="bg1"/>
            </a:solidFill>
            <a:miter lim="800000"/>
            <a:headEnd/>
            <a:tailEnd/>
          </a:ln>
        </p:spPr>
        <p:txBody>
          <a:bodyPr>
            <a:spAutoFit/>
          </a:bodyPr>
          <a:lstStyle/>
          <a:p>
            <a:pPr algn="ctr">
              <a:defRPr/>
            </a:pPr>
            <a:r>
              <a:rPr lang="en-US" sz="2800" b="1" i="1" dirty="0">
                <a:solidFill>
                  <a:srgbClr val="FF0000"/>
                </a:solidFill>
                <a:effectLst>
                  <a:outerShdw blurRad="50800" dist="38100" dir="2700000" algn="tl" rotWithShape="0">
                    <a:srgbClr val="000000">
                      <a:alpha val="63000"/>
                    </a:srgbClr>
                  </a:outerShdw>
                </a:effectLst>
                <a:latin typeface="Times" charset="0"/>
                <a:ea typeface="ＭＳ Ｐゴシック" charset="0"/>
                <a:cs typeface="ＭＳ Ｐゴシック" charset="0"/>
              </a:rPr>
              <a:t>MISR</a:t>
            </a:r>
            <a:r>
              <a:rPr lang="en-US" sz="2800" b="1" dirty="0">
                <a:solidFill>
                  <a:srgbClr val="000000"/>
                </a:solidFill>
                <a:effectLst>
                  <a:outerShdw blurRad="50800" dist="38100" dir="2700000" algn="tl" rotWithShape="0">
                    <a:srgbClr val="000000">
                      <a:alpha val="63000"/>
                    </a:srgbClr>
                  </a:outerShdw>
                </a:effectLst>
                <a:latin typeface="Times" charset="0"/>
                <a:ea typeface="ＭＳ Ｐゴシック" charset="0"/>
                <a:cs typeface="ＭＳ Ｐゴシック" charset="0"/>
              </a:rPr>
              <a:t> </a:t>
            </a:r>
            <a:r>
              <a:rPr lang="en-US" sz="2800" b="1" dirty="0">
                <a:solidFill>
                  <a:schemeClr val="bg1"/>
                </a:solidFill>
                <a:latin typeface="Times" charset="0"/>
                <a:ea typeface="ＭＳ Ｐゴシック" charset="0"/>
                <a:cs typeface="ＭＳ Ｐゴシック" charset="0"/>
              </a:rPr>
              <a:t>Aerosol Type Discrimination</a:t>
            </a:r>
            <a:endParaRPr lang="en-US" sz="400" b="1" dirty="0">
              <a:solidFill>
                <a:schemeClr val="bg1"/>
              </a:solidFill>
              <a:latin typeface="Times" charset="0"/>
              <a:ea typeface="ＭＳ Ｐゴシック" charset="0"/>
              <a:cs typeface="ＭＳ Ｐゴシック" charset="0"/>
            </a:endParaRPr>
          </a:p>
        </p:txBody>
      </p:sp>
      <p:pic>
        <p:nvPicPr>
          <p:cNvPr id="490499" name="Picture 1">
            <a:extLst>
              <a:ext uri="{FF2B5EF4-FFF2-40B4-BE49-F238E27FC236}">
                <a16:creationId xmlns:a16="http://schemas.microsoft.com/office/drawing/2014/main" id="{9D713333-3708-9607-F47C-29558706978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84288" y="838200"/>
            <a:ext cx="9623425" cy="589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extBox 50">
            <a:extLst>
              <a:ext uri="{FF2B5EF4-FFF2-40B4-BE49-F238E27FC236}">
                <a16:creationId xmlns:a16="http://schemas.microsoft.com/office/drawing/2014/main" id="{A4DCC27D-A3ED-BDB6-A72A-E7A5B44BE71D}"/>
              </a:ext>
            </a:extLst>
          </p:cNvPr>
          <p:cNvSpPr txBox="1">
            <a:spLocks noChangeArrowheads="1"/>
          </p:cNvSpPr>
          <p:nvPr/>
        </p:nvSpPr>
        <p:spPr bwMode="auto">
          <a:xfrm>
            <a:off x="9708444" y="6390971"/>
            <a:ext cx="2483555" cy="307777"/>
          </a:xfrm>
          <a:prstGeom prst="rect">
            <a:avLst/>
          </a:prstGeom>
          <a:noFill/>
          <a:ln>
            <a:noFill/>
          </a:ln>
        </p:spPr>
        <p:txBody>
          <a:bodyPr wrap="square">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Kahn et al., Rev. </a:t>
            </a:r>
            <a:r>
              <a:rPr kumimoji="0" lang="en-US" altLang="en-US" sz="1400" b="0" i="1" u="none" strike="noStrike" kern="1200" cap="none" spc="0" normalizeH="0" baseline="0" noProof="0" dirty="0" err="1">
                <a:ln>
                  <a:noFill/>
                </a:ln>
                <a:solidFill>
                  <a:srgbClr val="FFFFFF"/>
                </a:solidFill>
                <a:effectLst/>
                <a:uLnTx/>
                <a:uFillTx/>
                <a:latin typeface="Times" pitchFamily="2" charset="0"/>
                <a:ea typeface="ＭＳ Ｐゴシック" panose="020B0600070205080204" pitchFamily="34" charset="-128"/>
                <a:cs typeface="+mn-cs"/>
              </a:rPr>
              <a:t>Geophys</a:t>
            </a: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2023</a:t>
            </a:r>
          </a:p>
        </p:txBody>
      </p:sp>
      <p:grpSp>
        <p:nvGrpSpPr>
          <p:cNvPr id="4" name="Group 3">
            <a:extLst>
              <a:ext uri="{FF2B5EF4-FFF2-40B4-BE49-F238E27FC236}">
                <a16:creationId xmlns:a16="http://schemas.microsoft.com/office/drawing/2014/main" id="{C9925175-B34F-ED93-A747-3F6A34E6C507}"/>
              </a:ext>
            </a:extLst>
          </p:cNvPr>
          <p:cNvGrpSpPr/>
          <p:nvPr/>
        </p:nvGrpSpPr>
        <p:grpSpPr>
          <a:xfrm>
            <a:off x="2270126" y="529763"/>
            <a:ext cx="7651750" cy="5771303"/>
            <a:chOff x="2270126" y="529763"/>
            <a:chExt cx="7651750" cy="5771303"/>
          </a:xfrm>
        </p:grpSpPr>
        <p:pic>
          <p:nvPicPr>
            <p:cNvPr id="14338" name="Picture 3">
              <a:extLst>
                <a:ext uri="{FF2B5EF4-FFF2-40B4-BE49-F238E27FC236}">
                  <a16:creationId xmlns:a16="http://schemas.microsoft.com/office/drawing/2014/main" id="{DF1912C5-BFCB-FFCF-3F41-3EC56F524E5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054"/>
            <a:stretch/>
          </p:blipFill>
          <p:spPr bwMode="auto">
            <a:xfrm>
              <a:off x="2270126" y="529763"/>
              <a:ext cx="7651750" cy="5771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val 4">
              <a:extLst>
                <a:ext uri="{FF2B5EF4-FFF2-40B4-BE49-F238E27FC236}">
                  <a16:creationId xmlns:a16="http://schemas.microsoft.com/office/drawing/2014/main" id="{7467EB79-7D8F-303B-06F3-98FDB0C36656}"/>
                </a:ext>
              </a:extLst>
            </p:cNvPr>
            <p:cNvSpPr/>
            <p:nvPr/>
          </p:nvSpPr>
          <p:spPr bwMode="auto">
            <a:xfrm rot="20008017">
              <a:off x="4467284" y="2745411"/>
              <a:ext cx="422842" cy="2261609"/>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12" charset="0"/>
                <a:ea typeface="ＭＳ Ｐゴシック" panose="020B0600070205080204" pitchFamily="34" charset="-128"/>
                <a:cs typeface="+mn-cs"/>
              </a:endParaRPr>
            </a:p>
          </p:txBody>
        </p:sp>
        <p:sp>
          <p:nvSpPr>
            <p:cNvPr id="7" name="Oval 6">
              <a:extLst>
                <a:ext uri="{FF2B5EF4-FFF2-40B4-BE49-F238E27FC236}">
                  <a16:creationId xmlns:a16="http://schemas.microsoft.com/office/drawing/2014/main" id="{4085F9FE-4B20-15DF-B7C7-F9F560880AFF}"/>
                </a:ext>
              </a:extLst>
            </p:cNvPr>
            <p:cNvSpPr/>
            <p:nvPr/>
          </p:nvSpPr>
          <p:spPr bwMode="auto">
            <a:xfrm rot="19598543">
              <a:off x="5223964" y="2449870"/>
              <a:ext cx="723370" cy="2659868"/>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12" charset="0"/>
                <a:ea typeface="ＭＳ Ｐゴシック" panose="020B0600070205080204" pitchFamily="34" charset="-128"/>
                <a:cs typeface="+mn-cs"/>
              </a:endParaRPr>
            </a:p>
          </p:txBody>
        </p:sp>
      </p:grpSp>
      <p:sp>
        <p:nvSpPr>
          <p:cNvPr id="9" name="Rectangle 8">
            <a:extLst>
              <a:ext uri="{FF2B5EF4-FFF2-40B4-BE49-F238E27FC236}">
                <a16:creationId xmlns:a16="http://schemas.microsoft.com/office/drawing/2014/main" id="{86AEC46A-CE45-32B7-A83C-0C10FD170330}"/>
              </a:ext>
            </a:extLst>
          </p:cNvPr>
          <p:cNvSpPr/>
          <p:nvPr/>
        </p:nvSpPr>
        <p:spPr bwMode="auto">
          <a:xfrm>
            <a:off x="3941764" y="118775"/>
            <a:ext cx="4308475" cy="615950"/>
          </a:xfrm>
          <a:prstGeom prst="rect">
            <a:avLst/>
          </a:prstGeom>
          <a:noFill/>
          <a:ln>
            <a:noFill/>
          </a:ln>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400" b="1" i="1" u="none" strike="noStrike" kern="1200" cap="none" spc="0" normalizeH="0" baseline="0" noProof="0" dirty="0">
                <a:ln>
                  <a:noFill/>
                </a:ln>
                <a:solidFill>
                  <a:srgbClr val="FF0000"/>
                </a:solidFill>
                <a:effectLst>
                  <a:outerShdw blurRad="38100" dist="38100" dir="2700000" algn="tl">
                    <a:srgbClr val="000000"/>
                  </a:outerShdw>
                </a:effectLst>
                <a:uLnTx/>
                <a:uFillTx/>
                <a:latin typeface="Times-Roman" pitchFamily="2" charset="0"/>
                <a:ea typeface="ＭＳ Ｐゴシック" panose="020B0600070205080204" pitchFamily="34" charset="-128"/>
                <a:cs typeface="+mn-cs"/>
              </a:rPr>
              <a:t>The Three-Way Street</a:t>
            </a:r>
            <a:endParaRPr kumimoji="0" lang="en-US" altLang="en-US" sz="3400" b="1" i="0" u="none" strike="noStrike" kern="1200" cap="none" spc="0" normalizeH="0" baseline="0" noProof="0" dirty="0">
              <a:ln>
                <a:noFill/>
              </a:ln>
              <a:solidFill>
                <a:srgbClr val="000000"/>
              </a:solidFill>
              <a:effectLst/>
              <a:uLnTx/>
              <a:uFillTx/>
              <a:latin typeface="Times-Roman" pitchFamily="2" charset="0"/>
              <a:ea typeface="ＭＳ Ｐゴシック" panose="020B0600070205080204" pitchFamily="34" charset="-128"/>
              <a:cs typeface="+mn-cs"/>
            </a:endParaRPr>
          </a:p>
        </p:txBody>
      </p:sp>
      <p:sp>
        <p:nvSpPr>
          <p:cNvPr id="3" name="Oval 2">
            <a:extLst>
              <a:ext uri="{FF2B5EF4-FFF2-40B4-BE49-F238E27FC236}">
                <a16:creationId xmlns:a16="http://schemas.microsoft.com/office/drawing/2014/main" id="{06597267-36F5-4E33-830D-BBACD1CFCDC2}"/>
              </a:ext>
            </a:extLst>
          </p:cNvPr>
          <p:cNvSpPr/>
          <p:nvPr/>
        </p:nvSpPr>
        <p:spPr bwMode="auto">
          <a:xfrm>
            <a:off x="4675909" y="1258542"/>
            <a:ext cx="2763982" cy="1159595"/>
          </a:xfrm>
          <a:prstGeom prst="ellipse">
            <a:avLst/>
          </a:prstGeom>
          <a:noFill/>
          <a:ln w="38100" cap="flat" cmpd="sng" algn="ctr">
            <a:solidFill>
              <a:srgbClr val="FF0000"/>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12" charset="0"/>
            </a:endParaRPr>
          </a:p>
        </p:txBody>
      </p:sp>
    </p:spTree>
    <p:extLst>
      <p:ext uri="{BB962C8B-B14F-4D97-AF65-F5344CB8AC3E}">
        <p14:creationId xmlns:p14="http://schemas.microsoft.com/office/powerpoint/2010/main" val="3452215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4594" name="TextBox 3">
            <a:extLst>
              <a:ext uri="{FF2B5EF4-FFF2-40B4-BE49-F238E27FC236}">
                <a16:creationId xmlns:a16="http://schemas.microsoft.com/office/drawing/2014/main" id="{2BD91F80-A4B6-F63B-059E-2388714973DE}"/>
              </a:ext>
            </a:extLst>
          </p:cNvPr>
          <p:cNvSpPr txBox="1">
            <a:spLocks noChangeArrowheads="1"/>
          </p:cNvSpPr>
          <p:nvPr/>
        </p:nvSpPr>
        <p:spPr bwMode="auto">
          <a:xfrm>
            <a:off x="2708275" y="295275"/>
            <a:ext cx="6775450" cy="8001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defTabSz="685800">
              <a:spcBef>
                <a:spcPct val="20000"/>
              </a:spcBef>
              <a:buChar char="•"/>
              <a:defRPr sz="2400">
                <a:solidFill>
                  <a:schemeClr val="tx1"/>
                </a:solidFill>
                <a:latin typeface="Times" pitchFamily="2" charset="0"/>
                <a:ea typeface="ＭＳ Ｐゴシック" panose="020B0600070205080204" pitchFamily="34" charset="-128"/>
              </a:defRPr>
            </a:lvl1pPr>
            <a:lvl2pPr marL="742950" indent="-285750" defTabSz="685800">
              <a:spcBef>
                <a:spcPct val="20000"/>
              </a:spcBef>
              <a:buChar char="–"/>
              <a:defRPr sz="2100">
                <a:solidFill>
                  <a:schemeClr val="tx1"/>
                </a:solidFill>
                <a:latin typeface="Times" pitchFamily="2" charset="0"/>
                <a:ea typeface="ＭＳ Ｐゴシック" panose="020B0600070205080204" pitchFamily="34" charset="-128"/>
              </a:defRPr>
            </a:lvl2pPr>
            <a:lvl3pPr marL="1143000" indent="-228600" defTabSz="685800">
              <a:spcBef>
                <a:spcPct val="20000"/>
              </a:spcBef>
              <a:buChar char="•"/>
              <a:defRPr>
                <a:solidFill>
                  <a:schemeClr val="tx1"/>
                </a:solidFill>
                <a:latin typeface="Times" pitchFamily="2" charset="0"/>
                <a:ea typeface="ＭＳ Ｐゴシック" panose="020B0600070205080204" pitchFamily="34" charset="-128"/>
              </a:defRPr>
            </a:lvl3pPr>
            <a:lvl4pPr marL="1600200" indent="-228600" defTabSz="685800">
              <a:spcBef>
                <a:spcPct val="20000"/>
              </a:spcBef>
              <a:buChar char="–"/>
              <a:defRPr sz="1500">
                <a:solidFill>
                  <a:schemeClr val="tx1"/>
                </a:solidFill>
                <a:latin typeface="Times" pitchFamily="2" charset="0"/>
                <a:ea typeface="ＭＳ Ｐゴシック" panose="020B0600070205080204" pitchFamily="34" charset="-128"/>
              </a:defRPr>
            </a:lvl4pPr>
            <a:lvl5pPr marL="2057400" indent="-228600" defTabSz="685800">
              <a:spcBef>
                <a:spcPct val="20000"/>
              </a:spcBef>
              <a:buChar char="»"/>
              <a:defRPr sz="15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2800" b="1">
                <a:solidFill>
                  <a:srgbClr val="FFFFFF"/>
                </a:solidFill>
              </a:rPr>
              <a:t>Williams Flats Fire Complex, Washington</a:t>
            </a:r>
          </a:p>
          <a:p>
            <a:pPr algn="ctr">
              <a:spcBef>
                <a:spcPct val="0"/>
              </a:spcBef>
              <a:buFontTx/>
              <a:buNone/>
            </a:pPr>
            <a:r>
              <a:rPr lang="en-US" altLang="en-US" sz="1800" b="1">
                <a:solidFill>
                  <a:srgbClr val="FFFFFF"/>
                </a:solidFill>
              </a:rPr>
              <a:t>06 August 2019 (FIREX-AQ Campaign)</a:t>
            </a:r>
          </a:p>
        </p:txBody>
      </p:sp>
      <p:sp>
        <p:nvSpPr>
          <p:cNvPr id="494595" name="TextBox 2">
            <a:extLst>
              <a:ext uri="{FF2B5EF4-FFF2-40B4-BE49-F238E27FC236}">
                <a16:creationId xmlns:a16="http://schemas.microsoft.com/office/drawing/2014/main" id="{BEC9B60A-FC33-6622-6F42-21333F59EEA9}"/>
              </a:ext>
            </a:extLst>
          </p:cNvPr>
          <p:cNvSpPr txBox="1">
            <a:spLocks noChangeArrowheads="1"/>
          </p:cNvSpPr>
          <p:nvPr/>
        </p:nvSpPr>
        <p:spPr bwMode="auto">
          <a:xfrm>
            <a:off x="9850438" y="6518275"/>
            <a:ext cx="23558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spcBef>
                <a:spcPct val="20000"/>
              </a:spcBef>
              <a:buChar char="•"/>
              <a:defRPr sz="2400">
                <a:solidFill>
                  <a:schemeClr val="tx1"/>
                </a:solidFill>
                <a:latin typeface="Times" pitchFamily="2" charset="0"/>
                <a:ea typeface="ＭＳ Ｐゴシック" panose="020B0600070205080204" pitchFamily="34" charset="-128"/>
              </a:defRPr>
            </a:lvl1pPr>
            <a:lvl2pPr marL="742950" indent="-285750" defTabSz="685800">
              <a:spcBef>
                <a:spcPct val="20000"/>
              </a:spcBef>
              <a:buChar char="–"/>
              <a:defRPr sz="2100">
                <a:solidFill>
                  <a:schemeClr val="tx1"/>
                </a:solidFill>
                <a:latin typeface="Times" pitchFamily="2" charset="0"/>
                <a:ea typeface="ＭＳ Ｐゴシック" panose="020B0600070205080204" pitchFamily="34" charset="-128"/>
              </a:defRPr>
            </a:lvl2pPr>
            <a:lvl3pPr marL="1143000" indent="-228600" defTabSz="685800">
              <a:spcBef>
                <a:spcPct val="20000"/>
              </a:spcBef>
              <a:buChar char="•"/>
              <a:defRPr>
                <a:solidFill>
                  <a:schemeClr val="tx1"/>
                </a:solidFill>
                <a:latin typeface="Times" pitchFamily="2" charset="0"/>
                <a:ea typeface="ＭＳ Ｐゴシック" panose="020B0600070205080204" pitchFamily="34" charset="-128"/>
              </a:defRPr>
            </a:lvl3pPr>
            <a:lvl4pPr marL="1600200" indent="-228600" defTabSz="685800">
              <a:spcBef>
                <a:spcPct val="20000"/>
              </a:spcBef>
              <a:buChar char="–"/>
              <a:defRPr sz="1500">
                <a:solidFill>
                  <a:schemeClr val="tx1"/>
                </a:solidFill>
                <a:latin typeface="Times" pitchFamily="2" charset="0"/>
                <a:ea typeface="ＭＳ Ｐゴシック" panose="020B0600070205080204" pitchFamily="34" charset="-128"/>
              </a:defRPr>
            </a:lvl4pPr>
            <a:lvl5pPr marL="2057400" indent="-228600" defTabSz="685800">
              <a:spcBef>
                <a:spcPct val="20000"/>
              </a:spcBef>
              <a:buChar char="»"/>
              <a:defRPr sz="15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200" i="1">
                <a:solidFill>
                  <a:srgbClr val="FFFFFF"/>
                </a:solidFill>
              </a:rPr>
              <a:t>Junghenn-Noyes, Kahn, et al. 2020</a:t>
            </a:r>
            <a:endParaRPr lang="en-US" altLang="en-US" sz="1200">
              <a:solidFill>
                <a:srgbClr val="FFFFFF"/>
              </a:solidFill>
            </a:endParaRPr>
          </a:p>
        </p:txBody>
      </p:sp>
      <p:grpSp>
        <p:nvGrpSpPr>
          <p:cNvPr id="494596" name="Group 16">
            <a:extLst>
              <a:ext uri="{FF2B5EF4-FFF2-40B4-BE49-F238E27FC236}">
                <a16:creationId xmlns:a16="http://schemas.microsoft.com/office/drawing/2014/main" id="{35218BED-FE04-768D-3FB4-E2872D9AC406}"/>
              </a:ext>
            </a:extLst>
          </p:cNvPr>
          <p:cNvGrpSpPr>
            <a:grpSpLocks/>
          </p:cNvGrpSpPr>
          <p:nvPr/>
        </p:nvGrpSpPr>
        <p:grpSpPr bwMode="auto">
          <a:xfrm>
            <a:off x="169863" y="1757363"/>
            <a:ext cx="2946400" cy="1947862"/>
            <a:chOff x="196644" y="1137082"/>
            <a:chExt cx="3247673" cy="2362201"/>
          </a:xfrm>
        </p:grpSpPr>
        <p:grpSp>
          <p:nvGrpSpPr>
            <p:cNvPr id="494616" name="Group 7">
              <a:extLst>
                <a:ext uri="{FF2B5EF4-FFF2-40B4-BE49-F238E27FC236}">
                  <a16:creationId xmlns:a16="http://schemas.microsoft.com/office/drawing/2014/main" id="{C6709B73-2778-D62A-393C-2ABC6CC95D52}"/>
                </a:ext>
              </a:extLst>
            </p:cNvPr>
            <p:cNvGrpSpPr>
              <a:grpSpLocks/>
            </p:cNvGrpSpPr>
            <p:nvPr/>
          </p:nvGrpSpPr>
          <p:grpSpPr bwMode="auto">
            <a:xfrm>
              <a:off x="196644" y="1137082"/>
              <a:ext cx="3247673" cy="2362201"/>
              <a:chOff x="196644" y="1378382"/>
              <a:chExt cx="3247673" cy="2362201"/>
            </a:xfrm>
          </p:grpSpPr>
          <p:pic>
            <p:nvPicPr>
              <p:cNvPr id="494618" name="Picture 74" descr="A picture containing screenshot&#10;&#10;Description automatically generated">
                <a:extLst>
                  <a:ext uri="{FF2B5EF4-FFF2-40B4-BE49-F238E27FC236}">
                    <a16:creationId xmlns:a16="http://schemas.microsoft.com/office/drawing/2014/main" id="{B7ED4D79-E68A-5D63-808A-676C56DC6B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5708" t="10555" r="9525" b="9296"/>
              <a:stretch>
                <a:fillRect/>
              </a:stretch>
            </p:blipFill>
            <p:spPr bwMode="auto">
              <a:xfrm>
                <a:off x="196644" y="1378382"/>
                <a:ext cx="3247673" cy="2362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619" name="TextBox 6">
                <a:extLst>
                  <a:ext uri="{FF2B5EF4-FFF2-40B4-BE49-F238E27FC236}">
                    <a16:creationId xmlns:a16="http://schemas.microsoft.com/office/drawing/2014/main" id="{A39665D2-CC0A-83F1-A029-FC1FC00E1CB2}"/>
                  </a:ext>
                </a:extLst>
              </p:cNvPr>
              <p:cNvSpPr txBox="1">
                <a:spLocks noChangeArrowheads="1"/>
              </p:cNvSpPr>
              <p:nvPr/>
            </p:nvSpPr>
            <p:spPr bwMode="auto">
              <a:xfrm>
                <a:off x="850459" y="1459519"/>
                <a:ext cx="22586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200" b="1">
                    <a:solidFill>
                      <a:srgbClr val="000000"/>
                    </a:solidFill>
                  </a:rPr>
                  <a:t>AOD ~ aerosol amount</a:t>
                </a:r>
              </a:p>
            </p:txBody>
          </p:sp>
        </p:grpSp>
        <p:cxnSp>
          <p:nvCxnSpPr>
            <p:cNvPr id="494617" name="Straight Arrow Connector 31">
              <a:extLst>
                <a:ext uri="{FF2B5EF4-FFF2-40B4-BE49-F238E27FC236}">
                  <a16:creationId xmlns:a16="http://schemas.microsoft.com/office/drawing/2014/main" id="{EC83C0A0-90AC-7FF3-5E35-6479D8205F63}"/>
                </a:ext>
              </a:extLst>
            </p:cNvPr>
            <p:cNvCxnSpPr>
              <a:cxnSpLocks/>
            </p:cNvCxnSpPr>
            <p:nvPr/>
          </p:nvCxnSpPr>
          <p:spPr bwMode="auto">
            <a:xfrm flipV="1">
              <a:off x="473888" y="2142635"/>
              <a:ext cx="639501" cy="719647"/>
            </a:xfrm>
            <a:prstGeom prst="straightConnector1">
              <a:avLst/>
            </a:prstGeom>
            <a:noFill/>
            <a:ln w="57150" algn="ctr">
              <a:solidFill>
                <a:srgbClr val="FE584B"/>
              </a:solidFill>
              <a:round/>
              <a:headEnd/>
              <a:tailEnd type="triangle" w="med" len="med"/>
            </a:ln>
            <a:extLst>
              <a:ext uri="{909E8E84-426E-40DD-AFC4-6F175D3DCCD1}">
                <a14:hiddenFill xmlns:a14="http://schemas.microsoft.com/office/drawing/2010/main">
                  <a:noFill/>
                </a14:hiddenFill>
              </a:ext>
            </a:extLst>
          </p:spPr>
        </p:cxnSp>
      </p:grpSp>
      <p:grpSp>
        <p:nvGrpSpPr>
          <p:cNvPr id="494597" name="Group 8">
            <a:extLst>
              <a:ext uri="{FF2B5EF4-FFF2-40B4-BE49-F238E27FC236}">
                <a16:creationId xmlns:a16="http://schemas.microsoft.com/office/drawing/2014/main" id="{28A15318-A58E-D70C-8FFE-C5BE63FF6471}"/>
              </a:ext>
            </a:extLst>
          </p:cNvPr>
          <p:cNvGrpSpPr>
            <a:grpSpLocks/>
          </p:cNvGrpSpPr>
          <p:nvPr/>
        </p:nvGrpSpPr>
        <p:grpSpPr bwMode="auto">
          <a:xfrm>
            <a:off x="4543425" y="4489450"/>
            <a:ext cx="3143250" cy="1962150"/>
            <a:chOff x="4654007" y="4332353"/>
            <a:chExt cx="3151000" cy="2379627"/>
          </a:xfrm>
        </p:grpSpPr>
        <p:pic>
          <p:nvPicPr>
            <p:cNvPr id="494614" name="Picture 73" descr="A close up of a map&#10;&#10;Description automatically generated">
              <a:extLst>
                <a:ext uri="{FF2B5EF4-FFF2-40B4-BE49-F238E27FC236}">
                  <a16:creationId xmlns:a16="http://schemas.microsoft.com/office/drawing/2014/main" id="{0A99E40A-438A-A799-80DA-604322A782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972" t="9962" r="10786" b="9297"/>
            <a:stretch>
              <a:fillRect/>
            </a:stretch>
          </p:blipFill>
          <p:spPr bwMode="auto">
            <a:xfrm>
              <a:off x="4654007" y="4332353"/>
              <a:ext cx="3151000" cy="2379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615" name="TextBox 75">
              <a:extLst>
                <a:ext uri="{FF2B5EF4-FFF2-40B4-BE49-F238E27FC236}">
                  <a16:creationId xmlns:a16="http://schemas.microsoft.com/office/drawing/2014/main" id="{2A0EF7A0-A6D8-DF46-8ADC-68979FFF8357}"/>
                </a:ext>
              </a:extLst>
            </p:cNvPr>
            <p:cNvSpPr txBox="1">
              <a:spLocks noChangeArrowheads="1"/>
            </p:cNvSpPr>
            <p:nvPr/>
          </p:nvSpPr>
          <p:spPr bwMode="auto">
            <a:xfrm>
              <a:off x="5253801" y="4392792"/>
              <a:ext cx="2119471" cy="369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200" b="1">
                  <a:solidFill>
                    <a:srgbClr val="000000"/>
                  </a:solidFill>
                </a:rPr>
                <a:t>ANG ~ 1/particle size</a:t>
              </a:r>
            </a:p>
          </p:txBody>
        </p:sp>
      </p:grpSp>
      <p:grpSp>
        <p:nvGrpSpPr>
          <p:cNvPr id="494598" name="Group 9">
            <a:extLst>
              <a:ext uri="{FF2B5EF4-FFF2-40B4-BE49-F238E27FC236}">
                <a16:creationId xmlns:a16="http://schemas.microsoft.com/office/drawing/2014/main" id="{EC937ED8-3CE5-1B59-3687-765C61435E10}"/>
              </a:ext>
            </a:extLst>
          </p:cNvPr>
          <p:cNvGrpSpPr>
            <a:grpSpLocks/>
          </p:cNvGrpSpPr>
          <p:nvPr/>
        </p:nvGrpSpPr>
        <p:grpSpPr bwMode="auto">
          <a:xfrm>
            <a:off x="8578850" y="1793875"/>
            <a:ext cx="3144838" cy="1963738"/>
            <a:chOff x="8769095" y="1360956"/>
            <a:chExt cx="3151001" cy="2379627"/>
          </a:xfrm>
        </p:grpSpPr>
        <p:pic>
          <p:nvPicPr>
            <p:cNvPr id="494612" name="Picture 68" descr="A screenshot of a cell phone&#10;&#10;Description automatically generated">
              <a:extLst>
                <a:ext uri="{FF2B5EF4-FFF2-40B4-BE49-F238E27FC236}">
                  <a16:creationId xmlns:a16="http://schemas.microsoft.com/office/drawing/2014/main" id="{BAE13F33-2413-DA5F-285E-32A3E7D4EA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7285" t="9962" r="10474" b="9297"/>
            <a:stretch>
              <a:fillRect/>
            </a:stretch>
          </p:blipFill>
          <p:spPr bwMode="auto">
            <a:xfrm>
              <a:off x="8769095" y="1360956"/>
              <a:ext cx="3151001" cy="2379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613" name="TextBox 76">
              <a:extLst>
                <a:ext uri="{FF2B5EF4-FFF2-40B4-BE49-F238E27FC236}">
                  <a16:creationId xmlns:a16="http://schemas.microsoft.com/office/drawing/2014/main" id="{5652FBD5-16E2-6583-1A5B-9003B1E713A9}"/>
                </a:ext>
              </a:extLst>
            </p:cNvPr>
            <p:cNvSpPr txBox="1">
              <a:spLocks noChangeArrowheads="1"/>
            </p:cNvSpPr>
            <p:nvPr/>
          </p:nvSpPr>
          <p:spPr bwMode="auto">
            <a:xfrm>
              <a:off x="9252405" y="1423989"/>
              <a:ext cx="2455159" cy="369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200" b="1">
                  <a:solidFill>
                    <a:srgbClr val="000000"/>
                  </a:solidFill>
                </a:rPr>
                <a:t>SSA ~ particle brightness</a:t>
              </a:r>
            </a:p>
          </p:txBody>
        </p:sp>
      </p:grpSp>
      <p:grpSp>
        <p:nvGrpSpPr>
          <p:cNvPr id="494599" name="Group 5">
            <a:extLst>
              <a:ext uri="{FF2B5EF4-FFF2-40B4-BE49-F238E27FC236}">
                <a16:creationId xmlns:a16="http://schemas.microsoft.com/office/drawing/2014/main" id="{5EC0912E-CDEB-0BE9-3CBC-4574239A3308}"/>
              </a:ext>
            </a:extLst>
          </p:cNvPr>
          <p:cNvGrpSpPr>
            <a:grpSpLocks/>
          </p:cNvGrpSpPr>
          <p:nvPr/>
        </p:nvGrpSpPr>
        <p:grpSpPr bwMode="auto">
          <a:xfrm>
            <a:off x="2800350" y="725488"/>
            <a:ext cx="6230938" cy="4044950"/>
            <a:chOff x="-528375" y="2063321"/>
            <a:chExt cx="7552944" cy="5394959"/>
          </a:xfrm>
        </p:grpSpPr>
        <p:pic>
          <p:nvPicPr>
            <p:cNvPr id="494600" name="Picture 51" descr="A picture containing photo, screen, monitor, computer&#10;&#10;Description automatically generated">
              <a:extLst>
                <a:ext uri="{FF2B5EF4-FFF2-40B4-BE49-F238E27FC236}">
                  <a16:creationId xmlns:a16="http://schemas.microsoft.com/office/drawing/2014/main" id="{CBF786A1-B62B-0F10-EAD0-049177787B8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8375" y="2063321"/>
              <a:ext cx="7552944" cy="53949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TextBox 30">
              <a:extLst>
                <a:ext uri="{FF2B5EF4-FFF2-40B4-BE49-F238E27FC236}">
                  <a16:creationId xmlns:a16="http://schemas.microsoft.com/office/drawing/2014/main" id="{23EEFE17-A5F6-BE21-9418-83DD1393A9DF}"/>
                </a:ext>
              </a:extLst>
            </p:cNvPr>
            <p:cNvSpPr txBox="1"/>
            <p:nvPr/>
          </p:nvSpPr>
          <p:spPr>
            <a:xfrm>
              <a:off x="2829558" y="4320396"/>
              <a:ext cx="671586" cy="307012"/>
            </a:xfrm>
            <a:prstGeom prst="rect">
              <a:avLst/>
            </a:prstGeom>
            <a:solidFill>
              <a:schemeClr val="bg1"/>
            </a:solidFill>
            <a:ln>
              <a:solidFill>
                <a:schemeClr val="tx1">
                  <a:lumMod val="65000"/>
                  <a:lumOff val="35000"/>
                </a:schemeClr>
              </a:solidFill>
            </a:ln>
          </p:spPr>
          <p:txBody>
            <a:bodyPr>
              <a:spAutoFit/>
            </a:bodyPr>
            <a:lstStyle/>
            <a:p>
              <a:pPr algn="ctr" defTabSz="685800">
                <a:defRPr/>
              </a:pPr>
              <a:r>
                <a:rPr lang="en-US" sz="900" dirty="0">
                  <a:solidFill>
                    <a:srgbClr val="000000">
                      <a:lumMod val="65000"/>
                      <a:lumOff val="35000"/>
                    </a:srgbClr>
                  </a:solidFill>
                  <a:latin typeface="Helvetica" pitchFamily="2" charset="0"/>
                  <a:cs typeface="Times New Roman" panose="02020603050405020304" pitchFamily="18" charset="0"/>
                </a:rPr>
                <a:t>II</a:t>
              </a:r>
            </a:p>
          </p:txBody>
        </p:sp>
        <p:sp>
          <p:nvSpPr>
            <p:cNvPr id="32" name="TextBox 31">
              <a:extLst>
                <a:ext uri="{FF2B5EF4-FFF2-40B4-BE49-F238E27FC236}">
                  <a16:creationId xmlns:a16="http://schemas.microsoft.com/office/drawing/2014/main" id="{8DA49E46-C5DE-6985-3002-0974D80BB7A3}"/>
                </a:ext>
              </a:extLst>
            </p:cNvPr>
            <p:cNvSpPr txBox="1"/>
            <p:nvPr/>
          </p:nvSpPr>
          <p:spPr>
            <a:xfrm>
              <a:off x="1723076" y="4532129"/>
              <a:ext cx="219372" cy="372650"/>
            </a:xfrm>
            <a:prstGeom prst="rect">
              <a:avLst/>
            </a:prstGeom>
            <a:solidFill>
              <a:schemeClr val="bg1"/>
            </a:solidFill>
            <a:ln>
              <a:solidFill>
                <a:schemeClr val="tx1">
                  <a:lumMod val="65000"/>
                  <a:lumOff val="35000"/>
                </a:schemeClr>
              </a:solidFill>
            </a:ln>
          </p:spPr>
          <p:txBody>
            <a:bodyPr>
              <a:spAutoFit/>
            </a:bodyPr>
            <a:lstStyle/>
            <a:p>
              <a:pPr algn="ctr" defTabSz="685800">
                <a:defRPr/>
              </a:pPr>
              <a:r>
                <a:rPr lang="en-US" sz="900" dirty="0">
                  <a:solidFill>
                    <a:srgbClr val="000000">
                      <a:lumMod val="65000"/>
                      <a:lumOff val="35000"/>
                    </a:srgbClr>
                  </a:solidFill>
                  <a:latin typeface="Helvetica" pitchFamily="2" charset="0"/>
                  <a:cs typeface="Times New Roman" panose="02020603050405020304" pitchFamily="18" charset="0"/>
                </a:rPr>
                <a:t>I</a:t>
              </a:r>
            </a:p>
          </p:txBody>
        </p:sp>
        <p:sp>
          <p:nvSpPr>
            <p:cNvPr id="33" name="TextBox 32">
              <a:extLst>
                <a:ext uri="{FF2B5EF4-FFF2-40B4-BE49-F238E27FC236}">
                  <a16:creationId xmlns:a16="http://schemas.microsoft.com/office/drawing/2014/main" id="{50469F4C-234B-824F-439B-DC553CEF201D}"/>
                </a:ext>
              </a:extLst>
            </p:cNvPr>
            <p:cNvSpPr txBox="1"/>
            <p:nvPr/>
          </p:nvSpPr>
          <p:spPr>
            <a:xfrm>
              <a:off x="4161186" y="4515190"/>
              <a:ext cx="536884" cy="307012"/>
            </a:xfrm>
            <a:prstGeom prst="rect">
              <a:avLst/>
            </a:prstGeom>
            <a:solidFill>
              <a:schemeClr val="bg1"/>
            </a:solidFill>
            <a:ln>
              <a:solidFill>
                <a:schemeClr val="tx1">
                  <a:lumMod val="65000"/>
                  <a:lumOff val="35000"/>
                </a:schemeClr>
              </a:solidFill>
            </a:ln>
          </p:spPr>
          <p:txBody>
            <a:bodyPr>
              <a:spAutoFit/>
            </a:bodyPr>
            <a:lstStyle/>
            <a:p>
              <a:pPr algn="ctr" defTabSz="685800">
                <a:defRPr/>
              </a:pPr>
              <a:r>
                <a:rPr lang="en-US" sz="900" dirty="0">
                  <a:solidFill>
                    <a:srgbClr val="000000">
                      <a:lumMod val="65000"/>
                      <a:lumOff val="35000"/>
                    </a:srgbClr>
                  </a:solidFill>
                  <a:latin typeface="Helvetica" pitchFamily="2" charset="0"/>
                  <a:cs typeface="Times New Roman" panose="02020603050405020304" pitchFamily="18" charset="0"/>
                </a:rPr>
                <a:t>III</a:t>
              </a:r>
            </a:p>
          </p:txBody>
        </p:sp>
        <p:sp>
          <p:nvSpPr>
            <p:cNvPr id="494604" name="TextBox 55">
              <a:extLst>
                <a:ext uri="{FF2B5EF4-FFF2-40B4-BE49-F238E27FC236}">
                  <a16:creationId xmlns:a16="http://schemas.microsoft.com/office/drawing/2014/main" id="{5EEB8D57-F00B-02CE-D0F5-870A4089E401}"/>
                </a:ext>
              </a:extLst>
            </p:cNvPr>
            <p:cNvSpPr txBox="1">
              <a:spLocks noChangeArrowheads="1"/>
            </p:cNvSpPr>
            <p:nvPr/>
          </p:nvSpPr>
          <p:spPr bwMode="auto">
            <a:xfrm>
              <a:off x="852635" y="3446142"/>
              <a:ext cx="1302519" cy="307841"/>
            </a:xfrm>
            <a:prstGeom prst="rect">
              <a:avLst/>
            </a:prstGeom>
            <a:solidFill>
              <a:schemeClr val="bg1"/>
            </a:solidFill>
            <a:ln w="9525">
              <a:solidFill>
                <a:srgbClr val="FF0000"/>
              </a:solidFill>
              <a:miter lim="800000"/>
              <a:headEnd/>
              <a:tailEnd/>
            </a:ln>
          </p:spPr>
          <p:txBody>
            <a:bodyPr>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r>
                <a:rPr lang="en-US" altLang="en-US" sz="900">
                  <a:solidFill>
                    <a:srgbClr val="595959"/>
                  </a:solidFill>
                  <a:latin typeface="Helvetica" pitchFamily="2" charset="0"/>
                  <a:cs typeface="Times New Roman" panose="02020603050405020304" pitchFamily="18" charset="0"/>
                </a:rPr>
                <a:t>~33 mins aged</a:t>
              </a:r>
            </a:p>
          </p:txBody>
        </p:sp>
        <p:cxnSp>
          <p:nvCxnSpPr>
            <p:cNvPr id="54" name="Straight Arrow Connector 53">
              <a:extLst>
                <a:ext uri="{FF2B5EF4-FFF2-40B4-BE49-F238E27FC236}">
                  <a16:creationId xmlns:a16="http://schemas.microsoft.com/office/drawing/2014/main" id="{D2866D03-045E-B878-8712-1F1D63A9C64A}"/>
                </a:ext>
              </a:extLst>
            </p:cNvPr>
            <p:cNvCxnSpPr>
              <a:cxnSpLocks/>
              <a:stCxn id="494604" idx="2"/>
            </p:cNvCxnSpPr>
            <p:nvPr/>
          </p:nvCxnSpPr>
          <p:spPr>
            <a:xfrm>
              <a:off x="1503704" y="3752951"/>
              <a:ext cx="521490" cy="34512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94606" name="TextBox 57">
              <a:extLst>
                <a:ext uri="{FF2B5EF4-FFF2-40B4-BE49-F238E27FC236}">
                  <a16:creationId xmlns:a16="http://schemas.microsoft.com/office/drawing/2014/main" id="{559FC64D-C840-27BE-2866-6080AEBA363E}"/>
                </a:ext>
              </a:extLst>
            </p:cNvPr>
            <p:cNvSpPr txBox="1">
              <a:spLocks noChangeArrowheads="1"/>
            </p:cNvSpPr>
            <p:nvPr/>
          </p:nvSpPr>
          <p:spPr bwMode="auto">
            <a:xfrm>
              <a:off x="2269072" y="3447535"/>
              <a:ext cx="1356375" cy="307841"/>
            </a:xfrm>
            <a:prstGeom prst="rect">
              <a:avLst/>
            </a:prstGeom>
            <a:solidFill>
              <a:schemeClr val="bg1"/>
            </a:solidFill>
            <a:ln w="9525">
              <a:solidFill>
                <a:srgbClr val="FF0000"/>
              </a:solidFill>
              <a:miter lim="800000"/>
              <a:headEnd/>
              <a:tailEnd/>
            </a:ln>
          </p:spPr>
          <p:txBody>
            <a:bodyPr>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r>
                <a:rPr lang="en-US" altLang="en-US" sz="900">
                  <a:solidFill>
                    <a:srgbClr val="595959"/>
                  </a:solidFill>
                  <a:latin typeface="Helvetica" pitchFamily="2" charset="0"/>
                  <a:cs typeface="Times New Roman" panose="02020603050405020304" pitchFamily="18" charset="0"/>
                </a:rPr>
                <a:t>~140 mins aged</a:t>
              </a:r>
            </a:p>
          </p:txBody>
        </p:sp>
        <p:sp>
          <p:nvSpPr>
            <p:cNvPr id="57" name="TextBox 56">
              <a:extLst>
                <a:ext uri="{FF2B5EF4-FFF2-40B4-BE49-F238E27FC236}">
                  <a16:creationId xmlns:a16="http://schemas.microsoft.com/office/drawing/2014/main" id="{6037135F-728D-B289-BEB5-6A88A26969A9}"/>
                </a:ext>
              </a:extLst>
            </p:cNvPr>
            <p:cNvSpPr txBox="1"/>
            <p:nvPr/>
          </p:nvSpPr>
          <p:spPr>
            <a:xfrm>
              <a:off x="2746812" y="4896310"/>
              <a:ext cx="671587" cy="309130"/>
            </a:xfrm>
            <a:prstGeom prst="rect">
              <a:avLst/>
            </a:prstGeom>
            <a:solidFill>
              <a:schemeClr val="bg1"/>
            </a:solidFill>
            <a:ln>
              <a:solidFill>
                <a:schemeClr val="tx1">
                  <a:lumMod val="65000"/>
                  <a:lumOff val="35000"/>
                </a:schemeClr>
              </a:solidFill>
            </a:ln>
          </p:spPr>
          <p:txBody>
            <a:bodyPr>
              <a:spAutoFit/>
            </a:bodyPr>
            <a:lstStyle/>
            <a:p>
              <a:pPr algn="ctr" defTabSz="685800">
                <a:defRPr/>
              </a:pPr>
              <a:r>
                <a:rPr lang="en-US" sz="900" dirty="0">
                  <a:solidFill>
                    <a:srgbClr val="000000">
                      <a:lumMod val="65000"/>
                      <a:lumOff val="35000"/>
                    </a:srgbClr>
                  </a:solidFill>
                  <a:latin typeface="Helvetica" pitchFamily="2" charset="0"/>
                  <a:cs typeface="Times New Roman" panose="02020603050405020304" pitchFamily="18" charset="0"/>
                </a:rPr>
                <a:t>IV</a:t>
              </a:r>
            </a:p>
          </p:txBody>
        </p:sp>
        <p:cxnSp>
          <p:nvCxnSpPr>
            <p:cNvPr id="59" name="Straight Arrow Connector 58">
              <a:extLst>
                <a:ext uri="{FF2B5EF4-FFF2-40B4-BE49-F238E27FC236}">
                  <a16:creationId xmlns:a16="http://schemas.microsoft.com/office/drawing/2014/main" id="{CC9D6C7D-21E9-E621-BCD3-9D3143F3BC36}"/>
                </a:ext>
              </a:extLst>
            </p:cNvPr>
            <p:cNvCxnSpPr>
              <a:cxnSpLocks/>
              <a:stCxn id="494606" idx="2"/>
            </p:cNvCxnSpPr>
            <p:nvPr/>
          </p:nvCxnSpPr>
          <p:spPr>
            <a:xfrm>
              <a:off x="2946941" y="3755068"/>
              <a:ext cx="794743" cy="39382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94609" name="TextBox 60">
              <a:extLst>
                <a:ext uri="{FF2B5EF4-FFF2-40B4-BE49-F238E27FC236}">
                  <a16:creationId xmlns:a16="http://schemas.microsoft.com/office/drawing/2014/main" id="{EDC3A434-9FE2-CEE6-6695-F5460551870F}"/>
                </a:ext>
              </a:extLst>
            </p:cNvPr>
            <p:cNvSpPr txBox="1">
              <a:spLocks noChangeArrowheads="1"/>
            </p:cNvSpPr>
            <p:nvPr/>
          </p:nvSpPr>
          <p:spPr bwMode="auto">
            <a:xfrm>
              <a:off x="4087439" y="3446396"/>
              <a:ext cx="1356375" cy="307841"/>
            </a:xfrm>
            <a:prstGeom prst="rect">
              <a:avLst/>
            </a:prstGeom>
            <a:solidFill>
              <a:schemeClr val="bg1"/>
            </a:solidFill>
            <a:ln w="9525">
              <a:solidFill>
                <a:srgbClr val="FF0000"/>
              </a:solidFill>
              <a:miter lim="800000"/>
              <a:headEnd/>
              <a:tailEnd/>
            </a:ln>
          </p:spPr>
          <p:txBody>
            <a:bodyPr>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r>
                <a:rPr lang="en-US" altLang="en-US" sz="900">
                  <a:solidFill>
                    <a:srgbClr val="595959"/>
                  </a:solidFill>
                  <a:latin typeface="Helvetica" pitchFamily="2" charset="0"/>
                  <a:cs typeface="Times New Roman" panose="02020603050405020304" pitchFamily="18" charset="0"/>
                </a:rPr>
                <a:t>~200 mins aged</a:t>
              </a:r>
            </a:p>
          </p:txBody>
        </p:sp>
        <p:cxnSp>
          <p:nvCxnSpPr>
            <p:cNvPr id="62" name="Straight Arrow Connector 61">
              <a:extLst>
                <a:ext uri="{FF2B5EF4-FFF2-40B4-BE49-F238E27FC236}">
                  <a16:creationId xmlns:a16="http://schemas.microsoft.com/office/drawing/2014/main" id="{EB806B66-88E2-730B-D014-94FD001C8052}"/>
                </a:ext>
              </a:extLst>
            </p:cNvPr>
            <p:cNvCxnSpPr>
              <a:cxnSpLocks/>
            </p:cNvCxnSpPr>
            <p:nvPr/>
          </p:nvCxnSpPr>
          <p:spPr>
            <a:xfrm>
              <a:off x="4821226" y="3723308"/>
              <a:ext cx="96216" cy="108619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13DD8680-8FAC-FBBB-A1E3-B9CD7EEB83CD}"/>
                </a:ext>
              </a:extLst>
            </p:cNvPr>
            <p:cNvSpPr txBox="1"/>
            <p:nvPr/>
          </p:nvSpPr>
          <p:spPr>
            <a:xfrm>
              <a:off x="3193254" y="6247167"/>
              <a:ext cx="2861460" cy="408644"/>
            </a:xfrm>
            <a:prstGeom prst="rect">
              <a:avLst/>
            </a:prstGeom>
            <a:noFill/>
          </p:spPr>
          <p:txBody>
            <a:bodyPr>
              <a:spAutoFit/>
            </a:bodyPr>
            <a:lstStyle/>
            <a:p>
              <a:pPr algn="ctr" defTabSz="685800">
                <a:defRPr/>
              </a:pPr>
              <a:r>
                <a:rPr lang="en-US" sz="1050" b="1" dirty="0">
                  <a:solidFill>
                    <a:srgbClr val="FFFFFF"/>
                  </a:solidFill>
                </a:rPr>
                <a:t>Terra/MODIS 19:07 UTC</a:t>
              </a: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6642" name="TextBox 3">
            <a:extLst>
              <a:ext uri="{FF2B5EF4-FFF2-40B4-BE49-F238E27FC236}">
                <a16:creationId xmlns:a16="http://schemas.microsoft.com/office/drawing/2014/main" id="{B3A0FCD0-4828-701A-461A-96041E98947A}"/>
              </a:ext>
            </a:extLst>
          </p:cNvPr>
          <p:cNvSpPr txBox="1">
            <a:spLocks noChangeArrowheads="1"/>
          </p:cNvSpPr>
          <p:nvPr/>
        </p:nvSpPr>
        <p:spPr bwMode="auto">
          <a:xfrm>
            <a:off x="2708275" y="295275"/>
            <a:ext cx="6775450" cy="8001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defTabSz="685800">
              <a:spcBef>
                <a:spcPct val="20000"/>
              </a:spcBef>
              <a:buChar char="•"/>
              <a:defRPr sz="2400">
                <a:solidFill>
                  <a:schemeClr val="tx1"/>
                </a:solidFill>
                <a:latin typeface="Times" pitchFamily="2" charset="0"/>
                <a:ea typeface="ＭＳ Ｐゴシック" panose="020B0600070205080204" pitchFamily="34" charset="-128"/>
              </a:defRPr>
            </a:lvl1pPr>
            <a:lvl2pPr marL="742950" indent="-285750" defTabSz="685800">
              <a:spcBef>
                <a:spcPct val="20000"/>
              </a:spcBef>
              <a:buChar char="–"/>
              <a:defRPr sz="2100">
                <a:solidFill>
                  <a:schemeClr val="tx1"/>
                </a:solidFill>
                <a:latin typeface="Times" pitchFamily="2" charset="0"/>
                <a:ea typeface="ＭＳ Ｐゴシック" panose="020B0600070205080204" pitchFamily="34" charset="-128"/>
              </a:defRPr>
            </a:lvl2pPr>
            <a:lvl3pPr marL="1143000" indent="-228600" defTabSz="685800">
              <a:spcBef>
                <a:spcPct val="20000"/>
              </a:spcBef>
              <a:buChar char="•"/>
              <a:defRPr>
                <a:solidFill>
                  <a:schemeClr val="tx1"/>
                </a:solidFill>
                <a:latin typeface="Times" pitchFamily="2" charset="0"/>
                <a:ea typeface="ＭＳ Ｐゴシック" panose="020B0600070205080204" pitchFamily="34" charset="-128"/>
              </a:defRPr>
            </a:lvl3pPr>
            <a:lvl4pPr marL="1600200" indent="-228600" defTabSz="685800">
              <a:spcBef>
                <a:spcPct val="20000"/>
              </a:spcBef>
              <a:buChar char="–"/>
              <a:defRPr sz="1500">
                <a:solidFill>
                  <a:schemeClr val="tx1"/>
                </a:solidFill>
                <a:latin typeface="Times" pitchFamily="2" charset="0"/>
                <a:ea typeface="ＭＳ Ｐゴシック" panose="020B0600070205080204" pitchFamily="34" charset="-128"/>
              </a:defRPr>
            </a:lvl4pPr>
            <a:lvl5pPr marL="2057400" indent="-228600" defTabSz="685800">
              <a:spcBef>
                <a:spcPct val="20000"/>
              </a:spcBef>
              <a:buChar char="»"/>
              <a:defRPr sz="15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2800" b="1">
                <a:solidFill>
                  <a:srgbClr val="FFFFFF"/>
                </a:solidFill>
              </a:rPr>
              <a:t>Williams Flats Fire Complex, Washington</a:t>
            </a:r>
          </a:p>
          <a:p>
            <a:pPr algn="ctr">
              <a:spcBef>
                <a:spcPct val="0"/>
              </a:spcBef>
              <a:buFontTx/>
              <a:buNone/>
            </a:pPr>
            <a:r>
              <a:rPr lang="en-US" altLang="en-US" sz="1800" b="1">
                <a:solidFill>
                  <a:srgbClr val="FFFFFF"/>
                </a:solidFill>
              </a:rPr>
              <a:t>06 August 2019 (FIREX-AQ Campaign)</a:t>
            </a:r>
          </a:p>
        </p:txBody>
      </p:sp>
      <p:sp>
        <p:nvSpPr>
          <p:cNvPr id="496643" name="TextBox 2">
            <a:extLst>
              <a:ext uri="{FF2B5EF4-FFF2-40B4-BE49-F238E27FC236}">
                <a16:creationId xmlns:a16="http://schemas.microsoft.com/office/drawing/2014/main" id="{5E97CA63-9C9D-1ACF-278A-9A1827DE595F}"/>
              </a:ext>
            </a:extLst>
          </p:cNvPr>
          <p:cNvSpPr txBox="1">
            <a:spLocks noChangeArrowheads="1"/>
          </p:cNvSpPr>
          <p:nvPr/>
        </p:nvSpPr>
        <p:spPr bwMode="auto">
          <a:xfrm>
            <a:off x="9850438" y="6518275"/>
            <a:ext cx="23558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spcBef>
                <a:spcPct val="20000"/>
              </a:spcBef>
              <a:buChar char="•"/>
              <a:defRPr sz="2400">
                <a:solidFill>
                  <a:schemeClr val="tx1"/>
                </a:solidFill>
                <a:latin typeface="Times" pitchFamily="2" charset="0"/>
                <a:ea typeface="ＭＳ Ｐゴシック" panose="020B0600070205080204" pitchFamily="34" charset="-128"/>
              </a:defRPr>
            </a:lvl1pPr>
            <a:lvl2pPr marL="742950" indent="-285750" defTabSz="685800">
              <a:spcBef>
                <a:spcPct val="20000"/>
              </a:spcBef>
              <a:buChar char="–"/>
              <a:defRPr sz="2100">
                <a:solidFill>
                  <a:schemeClr val="tx1"/>
                </a:solidFill>
                <a:latin typeface="Times" pitchFamily="2" charset="0"/>
                <a:ea typeface="ＭＳ Ｐゴシック" panose="020B0600070205080204" pitchFamily="34" charset="-128"/>
              </a:defRPr>
            </a:lvl2pPr>
            <a:lvl3pPr marL="1143000" indent="-228600" defTabSz="685800">
              <a:spcBef>
                <a:spcPct val="20000"/>
              </a:spcBef>
              <a:buChar char="•"/>
              <a:defRPr>
                <a:solidFill>
                  <a:schemeClr val="tx1"/>
                </a:solidFill>
                <a:latin typeface="Times" pitchFamily="2" charset="0"/>
                <a:ea typeface="ＭＳ Ｐゴシック" panose="020B0600070205080204" pitchFamily="34" charset="-128"/>
              </a:defRPr>
            </a:lvl3pPr>
            <a:lvl4pPr marL="1600200" indent="-228600" defTabSz="685800">
              <a:spcBef>
                <a:spcPct val="20000"/>
              </a:spcBef>
              <a:buChar char="–"/>
              <a:defRPr sz="1500">
                <a:solidFill>
                  <a:schemeClr val="tx1"/>
                </a:solidFill>
                <a:latin typeface="Times" pitchFamily="2" charset="0"/>
                <a:ea typeface="ＭＳ Ｐゴシック" panose="020B0600070205080204" pitchFamily="34" charset="-128"/>
              </a:defRPr>
            </a:lvl4pPr>
            <a:lvl5pPr marL="2057400" indent="-228600" defTabSz="685800">
              <a:spcBef>
                <a:spcPct val="20000"/>
              </a:spcBef>
              <a:buChar char="»"/>
              <a:defRPr sz="15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20000"/>
              </a:spcBef>
              <a:spcAft>
                <a:spcPct val="0"/>
              </a:spcAft>
              <a:buChar char="»"/>
              <a:defRPr sz="15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200" i="1">
                <a:solidFill>
                  <a:srgbClr val="FFFFFF"/>
                </a:solidFill>
              </a:rPr>
              <a:t>Junghenn-Noyes, Kahn, et al. 2020</a:t>
            </a:r>
            <a:endParaRPr lang="en-US" altLang="en-US" sz="1200">
              <a:solidFill>
                <a:srgbClr val="FFFFFF"/>
              </a:solidFill>
            </a:endParaRPr>
          </a:p>
        </p:txBody>
      </p:sp>
      <p:grpSp>
        <p:nvGrpSpPr>
          <p:cNvPr id="496644" name="Group 8">
            <a:extLst>
              <a:ext uri="{FF2B5EF4-FFF2-40B4-BE49-F238E27FC236}">
                <a16:creationId xmlns:a16="http://schemas.microsoft.com/office/drawing/2014/main" id="{CBB3B92D-F4C2-95B8-C0E1-2721C62F86DF}"/>
              </a:ext>
            </a:extLst>
          </p:cNvPr>
          <p:cNvGrpSpPr>
            <a:grpSpLocks/>
          </p:cNvGrpSpPr>
          <p:nvPr/>
        </p:nvGrpSpPr>
        <p:grpSpPr bwMode="auto">
          <a:xfrm>
            <a:off x="4543425" y="4489450"/>
            <a:ext cx="3143250" cy="1962150"/>
            <a:chOff x="4654007" y="4332353"/>
            <a:chExt cx="3151000" cy="2379627"/>
          </a:xfrm>
        </p:grpSpPr>
        <p:pic>
          <p:nvPicPr>
            <p:cNvPr id="496673" name="Picture 73" descr="A close up of a map&#10;&#10;Description automatically generated">
              <a:extLst>
                <a:ext uri="{FF2B5EF4-FFF2-40B4-BE49-F238E27FC236}">
                  <a16:creationId xmlns:a16="http://schemas.microsoft.com/office/drawing/2014/main" id="{F750A567-D7D1-71E8-BD49-74CF62CE36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972" t="9962" r="10786" b="9297"/>
            <a:stretch>
              <a:fillRect/>
            </a:stretch>
          </p:blipFill>
          <p:spPr bwMode="auto">
            <a:xfrm>
              <a:off x="4654007" y="4332353"/>
              <a:ext cx="3151000" cy="2379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6674" name="TextBox 75">
              <a:extLst>
                <a:ext uri="{FF2B5EF4-FFF2-40B4-BE49-F238E27FC236}">
                  <a16:creationId xmlns:a16="http://schemas.microsoft.com/office/drawing/2014/main" id="{C66F147C-6159-2DF4-DB42-C62CAF42C7D0}"/>
                </a:ext>
              </a:extLst>
            </p:cNvPr>
            <p:cNvSpPr txBox="1">
              <a:spLocks noChangeArrowheads="1"/>
            </p:cNvSpPr>
            <p:nvPr/>
          </p:nvSpPr>
          <p:spPr bwMode="auto">
            <a:xfrm>
              <a:off x="5253801" y="4392792"/>
              <a:ext cx="2119471" cy="369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200" b="1">
                  <a:solidFill>
                    <a:srgbClr val="000000"/>
                  </a:solidFill>
                </a:rPr>
                <a:t>ANG ~ 1/particle size</a:t>
              </a:r>
            </a:p>
          </p:txBody>
        </p:sp>
      </p:grpSp>
      <p:grpSp>
        <p:nvGrpSpPr>
          <p:cNvPr id="496645" name="Group 9">
            <a:extLst>
              <a:ext uri="{FF2B5EF4-FFF2-40B4-BE49-F238E27FC236}">
                <a16:creationId xmlns:a16="http://schemas.microsoft.com/office/drawing/2014/main" id="{B0301B8A-AAE6-E55D-281A-875BE09C4620}"/>
              </a:ext>
            </a:extLst>
          </p:cNvPr>
          <p:cNvGrpSpPr>
            <a:grpSpLocks/>
          </p:cNvGrpSpPr>
          <p:nvPr/>
        </p:nvGrpSpPr>
        <p:grpSpPr bwMode="auto">
          <a:xfrm>
            <a:off x="8578850" y="1793875"/>
            <a:ext cx="3144838" cy="1963738"/>
            <a:chOff x="8769095" y="1360956"/>
            <a:chExt cx="3151001" cy="2379627"/>
          </a:xfrm>
        </p:grpSpPr>
        <p:pic>
          <p:nvPicPr>
            <p:cNvPr id="496671" name="Picture 68" descr="A screenshot of a cell phone&#10;&#10;Description automatically generated">
              <a:extLst>
                <a:ext uri="{FF2B5EF4-FFF2-40B4-BE49-F238E27FC236}">
                  <a16:creationId xmlns:a16="http://schemas.microsoft.com/office/drawing/2014/main" id="{05F0636D-8FED-92AD-1444-DB195230F49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7285" t="9962" r="10474" b="9297"/>
            <a:stretch>
              <a:fillRect/>
            </a:stretch>
          </p:blipFill>
          <p:spPr bwMode="auto">
            <a:xfrm>
              <a:off x="8769095" y="1360956"/>
              <a:ext cx="3151001" cy="2379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6672" name="TextBox 76">
              <a:extLst>
                <a:ext uri="{FF2B5EF4-FFF2-40B4-BE49-F238E27FC236}">
                  <a16:creationId xmlns:a16="http://schemas.microsoft.com/office/drawing/2014/main" id="{58A52CC6-6E84-C706-F23E-7E72C2E728C4}"/>
                </a:ext>
              </a:extLst>
            </p:cNvPr>
            <p:cNvSpPr txBox="1">
              <a:spLocks noChangeArrowheads="1"/>
            </p:cNvSpPr>
            <p:nvPr/>
          </p:nvSpPr>
          <p:spPr bwMode="auto">
            <a:xfrm>
              <a:off x="9252405" y="1423989"/>
              <a:ext cx="2455159" cy="369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200" b="1">
                  <a:solidFill>
                    <a:srgbClr val="000000"/>
                  </a:solidFill>
                </a:rPr>
                <a:t>SSA ~ particle brightness</a:t>
              </a:r>
            </a:p>
          </p:txBody>
        </p:sp>
      </p:grpSp>
      <p:grpSp>
        <p:nvGrpSpPr>
          <p:cNvPr id="496646" name="Group 13">
            <a:extLst>
              <a:ext uri="{FF2B5EF4-FFF2-40B4-BE49-F238E27FC236}">
                <a16:creationId xmlns:a16="http://schemas.microsoft.com/office/drawing/2014/main" id="{A7F2E5D7-BF8C-A231-5A51-3F1260422176}"/>
              </a:ext>
            </a:extLst>
          </p:cNvPr>
          <p:cNvGrpSpPr>
            <a:grpSpLocks/>
          </p:cNvGrpSpPr>
          <p:nvPr/>
        </p:nvGrpSpPr>
        <p:grpSpPr bwMode="auto">
          <a:xfrm>
            <a:off x="488950" y="4414838"/>
            <a:ext cx="3144838" cy="1962150"/>
            <a:chOff x="281776" y="4082395"/>
            <a:chExt cx="3151000" cy="2379627"/>
          </a:xfrm>
        </p:grpSpPr>
        <p:pic>
          <p:nvPicPr>
            <p:cNvPr id="496667" name="Picture 77" descr="A screenshot of a cell phone&#10;&#10;Description automatically generated">
              <a:extLst>
                <a:ext uri="{FF2B5EF4-FFF2-40B4-BE49-F238E27FC236}">
                  <a16:creationId xmlns:a16="http://schemas.microsoft.com/office/drawing/2014/main" id="{86FB8C96-FC31-462E-8946-B7FD668EB06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7097" t="11600" r="12102" b="9071"/>
            <a:stretch>
              <a:fillRect/>
            </a:stretch>
          </p:blipFill>
          <p:spPr bwMode="auto">
            <a:xfrm>
              <a:off x="281776" y="4082395"/>
              <a:ext cx="3151000" cy="2379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6668" name="TextBox 80">
              <a:extLst>
                <a:ext uri="{FF2B5EF4-FFF2-40B4-BE49-F238E27FC236}">
                  <a16:creationId xmlns:a16="http://schemas.microsoft.com/office/drawing/2014/main" id="{1134FB68-4502-E1A4-2A48-A546546F67DD}"/>
                </a:ext>
              </a:extLst>
            </p:cNvPr>
            <p:cNvSpPr txBox="1">
              <a:spLocks noChangeArrowheads="1"/>
            </p:cNvSpPr>
            <p:nvPr/>
          </p:nvSpPr>
          <p:spPr bwMode="auto">
            <a:xfrm>
              <a:off x="916697" y="4123975"/>
              <a:ext cx="2022801" cy="335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200" b="1">
                  <a:solidFill>
                    <a:srgbClr val="000000"/>
                  </a:solidFill>
                </a:rPr>
                <a:t>Black Smoke AOD Fraction</a:t>
              </a:r>
            </a:p>
          </p:txBody>
        </p:sp>
        <p:cxnSp>
          <p:nvCxnSpPr>
            <p:cNvPr id="496669" name="Straight Arrow Connector 31">
              <a:extLst>
                <a:ext uri="{FF2B5EF4-FFF2-40B4-BE49-F238E27FC236}">
                  <a16:creationId xmlns:a16="http://schemas.microsoft.com/office/drawing/2014/main" id="{9A55DC4F-78AE-304D-5101-2564AB8C6E28}"/>
                </a:ext>
              </a:extLst>
            </p:cNvPr>
            <p:cNvCxnSpPr>
              <a:cxnSpLocks/>
            </p:cNvCxnSpPr>
            <p:nvPr/>
          </p:nvCxnSpPr>
          <p:spPr bwMode="auto">
            <a:xfrm flipH="1" flipV="1">
              <a:off x="1858580" y="5250717"/>
              <a:ext cx="199050" cy="616683"/>
            </a:xfrm>
            <a:prstGeom prst="straightConnector1">
              <a:avLst/>
            </a:prstGeom>
            <a:noFill/>
            <a:ln w="57150" algn="ctr">
              <a:solidFill>
                <a:srgbClr val="7030A0"/>
              </a:solidFill>
              <a:round/>
              <a:headEnd/>
              <a:tailEnd type="triangle" w="med" len="med"/>
            </a:ln>
            <a:extLst>
              <a:ext uri="{909E8E84-426E-40DD-AFC4-6F175D3DCCD1}">
                <a14:hiddenFill xmlns:a14="http://schemas.microsoft.com/office/drawing/2010/main">
                  <a:noFill/>
                </a14:hiddenFill>
              </a:ext>
            </a:extLst>
          </p:spPr>
        </p:cxnSp>
        <p:cxnSp>
          <p:nvCxnSpPr>
            <p:cNvPr id="496670" name="Straight Arrow Connector 33">
              <a:extLst>
                <a:ext uri="{FF2B5EF4-FFF2-40B4-BE49-F238E27FC236}">
                  <a16:creationId xmlns:a16="http://schemas.microsoft.com/office/drawing/2014/main" id="{4E3CD78A-2B18-EF25-EAE0-A4B40AEAA466}"/>
                </a:ext>
              </a:extLst>
            </p:cNvPr>
            <p:cNvCxnSpPr>
              <a:cxnSpLocks/>
            </p:cNvCxnSpPr>
            <p:nvPr/>
          </p:nvCxnSpPr>
          <p:spPr bwMode="auto">
            <a:xfrm flipV="1">
              <a:off x="762000" y="5036025"/>
              <a:ext cx="323170" cy="484933"/>
            </a:xfrm>
            <a:prstGeom prst="straightConnector1">
              <a:avLst/>
            </a:prstGeom>
            <a:noFill/>
            <a:ln w="57150" algn="ctr">
              <a:solidFill>
                <a:srgbClr val="7030A0"/>
              </a:solidFill>
              <a:round/>
              <a:headEnd/>
              <a:tailEnd type="triangle" w="med" len="med"/>
            </a:ln>
            <a:extLst>
              <a:ext uri="{909E8E84-426E-40DD-AFC4-6F175D3DCCD1}">
                <a14:hiddenFill xmlns:a14="http://schemas.microsoft.com/office/drawing/2010/main">
                  <a:noFill/>
                </a14:hiddenFill>
              </a:ext>
            </a:extLst>
          </p:spPr>
        </p:cxnSp>
      </p:grpSp>
      <p:grpSp>
        <p:nvGrpSpPr>
          <p:cNvPr id="496647" name="Group 15">
            <a:extLst>
              <a:ext uri="{FF2B5EF4-FFF2-40B4-BE49-F238E27FC236}">
                <a16:creationId xmlns:a16="http://schemas.microsoft.com/office/drawing/2014/main" id="{BA672498-1073-B146-B9E6-155F8BB93449}"/>
              </a:ext>
            </a:extLst>
          </p:cNvPr>
          <p:cNvGrpSpPr>
            <a:grpSpLocks/>
          </p:cNvGrpSpPr>
          <p:nvPr/>
        </p:nvGrpSpPr>
        <p:grpSpPr bwMode="auto">
          <a:xfrm>
            <a:off x="8478838" y="4273550"/>
            <a:ext cx="3236912" cy="2111375"/>
            <a:chOff x="8733764" y="3909813"/>
            <a:chExt cx="3242589" cy="2559182"/>
          </a:xfrm>
        </p:grpSpPr>
        <p:grpSp>
          <p:nvGrpSpPr>
            <p:cNvPr id="496663" name="Group 4">
              <a:extLst>
                <a:ext uri="{FF2B5EF4-FFF2-40B4-BE49-F238E27FC236}">
                  <a16:creationId xmlns:a16="http://schemas.microsoft.com/office/drawing/2014/main" id="{F4879618-CF4D-B206-D36D-15BB08055DD8}"/>
                </a:ext>
              </a:extLst>
            </p:cNvPr>
            <p:cNvGrpSpPr>
              <a:grpSpLocks/>
            </p:cNvGrpSpPr>
            <p:nvPr/>
          </p:nvGrpSpPr>
          <p:grpSpPr bwMode="auto">
            <a:xfrm>
              <a:off x="8733764" y="3909813"/>
              <a:ext cx="3242589" cy="2559182"/>
              <a:chOff x="8733764" y="3909813"/>
              <a:chExt cx="3242589" cy="2559182"/>
            </a:xfrm>
          </p:grpSpPr>
          <p:pic>
            <p:nvPicPr>
              <p:cNvPr id="496665" name="Picture 36" descr="A picture containing screenshot&#10;&#10;Description automatically generated">
                <a:extLst>
                  <a:ext uri="{FF2B5EF4-FFF2-40B4-BE49-F238E27FC236}">
                    <a16:creationId xmlns:a16="http://schemas.microsoft.com/office/drawing/2014/main" id="{FE8D71AA-224A-0E9A-44E2-FC6BE22F8E0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t="8646" b="9895"/>
              <a:stretch>
                <a:fillRect/>
              </a:stretch>
            </p:blipFill>
            <p:spPr bwMode="auto">
              <a:xfrm>
                <a:off x="8733764" y="3909813"/>
                <a:ext cx="3242589" cy="2559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6666" name="TextBox 82">
                <a:extLst>
                  <a:ext uri="{FF2B5EF4-FFF2-40B4-BE49-F238E27FC236}">
                    <a16:creationId xmlns:a16="http://schemas.microsoft.com/office/drawing/2014/main" id="{9A2B97CE-76EA-2360-3845-F03EBD06A574}"/>
                  </a:ext>
                </a:extLst>
              </p:cNvPr>
              <p:cNvSpPr txBox="1">
                <a:spLocks noChangeArrowheads="1"/>
              </p:cNvSpPr>
              <p:nvPr/>
            </p:nvSpPr>
            <p:spPr bwMode="auto">
              <a:xfrm>
                <a:off x="9314524" y="3913610"/>
                <a:ext cx="2087914" cy="335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200" b="1">
                    <a:solidFill>
                      <a:srgbClr val="000000"/>
                    </a:solidFill>
                  </a:rPr>
                  <a:t>Brown Smoke AOD Fraction</a:t>
                </a:r>
              </a:p>
            </p:txBody>
          </p:sp>
        </p:grpSp>
        <p:cxnSp>
          <p:nvCxnSpPr>
            <p:cNvPr id="496664" name="Straight Arrow Connector 40">
              <a:extLst>
                <a:ext uri="{FF2B5EF4-FFF2-40B4-BE49-F238E27FC236}">
                  <a16:creationId xmlns:a16="http://schemas.microsoft.com/office/drawing/2014/main" id="{01D7F56B-22DC-9B7C-AACE-EECFA9FC31EC}"/>
                </a:ext>
              </a:extLst>
            </p:cNvPr>
            <p:cNvCxnSpPr>
              <a:cxnSpLocks/>
            </p:cNvCxnSpPr>
            <p:nvPr/>
          </p:nvCxnSpPr>
          <p:spPr bwMode="auto">
            <a:xfrm>
              <a:off x="9806503" y="4211041"/>
              <a:ext cx="376243" cy="289124"/>
            </a:xfrm>
            <a:prstGeom prst="straightConnector1">
              <a:avLst/>
            </a:prstGeom>
            <a:noFill/>
            <a:ln w="57150" algn="ctr">
              <a:solidFill>
                <a:srgbClr val="FE584B"/>
              </a:solidFill>
              <a:round/>
              <a:headEnd/>
              <a:tailEnd type="triangle" w="med" len="med"/>
            </a:ln>
            <a:extLst>
              <a:ext uri="{909E8E84-426E-40DD-AFC4-6F175D3DCCD1}">
                <a14:hiddenFill xmlns:a14="http://schemas.microsoft.com/office/drawing/2010/main">
                  <a:noFill/>
                </a14:hiddenFill>
              </a:ext>
            </a:extLst>
          </p:spPr>
        </p:cxnSp>
      </p:grpSp>
      <p:grpSp>
        <p:nvGrpSpPr>
          <p:cNvPr id="496648" name="Group 5">
            <a:extLst>
              <a:ext uri="{FF2B5EF4-FFF2-40B4-BE49-F238E27FC236}">
                <a16:creationId xmlns:a16="http://schemas.microsoft.com/office/drawing/2014/main" id="{8645ED1A-A794-C289-B358-13309ABD9140}"/>
              </a:ext>
            </a:extLst>
          </p:cNvPr>
          <p:cNvGrpSpPr>
            <a:grpSpLocks/>
          </p:cNvGrpSpPr>
          <p:nvPr/>
        </p:nvGrpSpPr>
        <p:grpSpPr bwMode="auto">
          <a:xfrm>
            <a:off x="2800350" y="725488"/>
            <a:ext cx="6230938" cy="4044950"/>
            <a:chOff x="-528375" y="2063321"/>
            <a:chExt cx="7552944" cy="5394959"/>
          </a:xfrm>
        </p:grpSpPr>
        <p:pic>
          <p:nvPicPr>
            <p:cNvPr id="496651" name="Picture 51" descr="A picture containing photo, screen, monitor, computer&#10;&#10;Description automatically generated">
              <a:extLst>
                <a:ext uri="{FF2B5EF4-FFF2-40B4-BE49-F238E27FC236}">
                  <a16:creationId xmlns:a16="http://schemas.microsoft.com/office/drawing/2014/main" id="{CA128114-BBD8-FA2D-D893-D461F11D54E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8375" y="2063321"/>
              <a:ext cx="7552944" cy="53949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TextBox 36">
              <a:extLst>
                <a:ext uri="{FF2B5EF4-FFF2-40B4-BE49-F238E27FC236}">
                  <a16:creationId xmlns:a16="http://schemas.microsoft.com/office/drawing/2014/main" id="{04F48541-6117-1529-2378-13F8E27F3929}"/>
                </a:ext>
              </a:extLst>
            </p:cNvPr>
            <p:cNvSpPr txBox="1"/>
            <p:nvPr/>
          </p:nvSpPr>
          <p:spPr>
            <a:xfrm>
              <a:off x="2829558" y="4320396"/>
              <a:ext cx="671586" cy="307012"/>
            </a:xfrm>
            <a:prstGeom prst="rect">
              <a:avLst/>
            </a:prstGeom>
            <a:solidFill>
              <a:schemeClr val="bg1"/>
            </a:solidFill>
            <a:ln>
              <a:solidFill>
                <a:schemeClr val="tx1">
                  <a:lumMod val="65000"/>
                  <a:lumOff val="35000"/>
                </a:schemeClr>
              </a:solidFill>
            </a:ln>
          </p:spPr>
          <p:txBody>
            <a:bodyPr>
              <a:spAutoFit/>
            </a:bodyPr>
            <a:lstStyle/>
            <a:p>
              <a:pPr algn="ctr" defTabSz="685800">
                <a:defRPr/>
              </a:pPr>
              <a:r>
                <a:rPr lang="en-US" sz="900" dirty="0">
                  <a:solidFill>
                    <a:srgbClr val="000000">
                      <a:lumMod val="65000"/>
                      <a:lumOff val="35000"/>
                    </a:srgbClr>
                  </a:solidFill>
                  <a:latin typeface="Helvetica" pitchFamily="2" charset="0"/>
                  <a:cs typeface="Times New Roman" panose="02020603050405020304" pitchFamily="18" charset="0"/>
                </a:rPr>
                <a:t>II</a:t>
              </a:r>
            </a:p>
          </p:txBody>
        </p:sp>
        <p:sp>
          <p:nvSpPr>
            <p:cNvPr id="38" name="TextBox 37">
              <a:extLst>
                <a:ext uri="{FF2B5EF4-FFF2-40B4-BE49-F238E27FC236}">
                  <a16:creationId xmlns:a16="http://schemas.microsoft.com/office/drawing/2014/main" id="{109F3E55-BF76-6E71-C557-E1A76DD45CFB}"/>
                </a:ext>
              </a:extLst>
            </p:cNvPr>
            <p:cNvSpPr txBox="1"/>
            <p:nvPr/>
          </p:nvSpPr>
          <p:spPr>
            <a:xfrm>
              <a:off x="1723076" y="4532129"/>
              <a:ext cx="219372" cy="372650"/>
            </a:xfrm>
            <a:prstGeom prst="rect">
              <a:avLst/>
            </a:prstGeom>
            <a:solidFill>
              <a:schemeClr val="bg1"/>
            </a:solidFill>
            <a:ln>
              <a:solidFill>
                <a:schemeClr val="tx1">
                  <a:lumMod val="65000"/>
                  <a:lumOff val="35000"/>
                </a:schemeClr>
              </a:solidFill>
            </a:ln>
          </p:spPr>
          <p:txBody>
            <a:bodyPr>
              <a:spAutoFit/>
            </a:bodyPr>
            <a:lstStyle/>
            <a:p>
              <a:pPr algn="ctr" defTabSz="685800">
                <a:defRPr/>
              </a:pPr>
              <a:r>
                <a:rPr lang="en-US" sz="900" dirty="0">
                  <a:solidFill>
                    <a:srgbClr val="000000">
                      <a:lumMod val="65000"/>
                      <a:lumOff val="35000"/>
                    </a:srgbClr>
                  </a:solidFill>
                  <a:latin typeface="Helvetica" pitchFamily="2" charset="0"/>
                  <a:cs typeface="Times New Roman" panose="02020603050405020304" pitchFamily="18" charset="0"/>
                </a:rPr>
                <a:t>I</a:t>
              </a:r>
            </a:p>
          </p:txBody>
        </p:sp>
        <p:sp>
          <p:nvSpPr>
            <p:cNvPr id="39" name="TextBox 38">
              <a:extLst>
                <a:ext uri="{FF2B5EF4-FFF2-40B4-BE49-F238E27FC236}">
                  <a16:creationId xmlns:a16="http://schemas.microsoft.com/office/drawing/2014/main" id="{9F9EEF90-C251-3ABC-0854-7B1F7F132735}"/>
                </a:ext>
              </a:extLst>
            </p:cNvPr>
            <p:cNvSpPr txBox="1"/>
            <p:nvPr/>
          </p:nvSpPr>
          <p:spPr>
            <a:xfrm>
              <a:off x="4161186" y="4515190"/>
              <a:ext cx="536884" cy="307012"/>
            </a:xfrm>
            <a:prstGeom prst="rect">
              <a:avLst/>
            </a:prstGeom>
            <a:solidFill>
              <a:schemeClr val="bg1"/>
            </a:solidFill>
            <a:ln>
              <a:solidFill>
                <a:schemeClr val="tx1">
                  <a:lumMod val="65000"/>
                  <a:lumOff val="35000"/>
                </a:schemeClr>
              </a:solidFill>
            </a:ln>
          </p:spPr>
          <p:txBody>
            <a:bodyPr>
              <a:spAutoFit/>
            </a:bodyPr>
            <a:lstStyle/>
            <a:p>
              <a:pPr algn="ctr" defTabSz="685800">
                <a:defRPr/>
              </a:pPr>
              <a:r>
                <a:rPr lang="en-US" sz="900" dirty="0">
                  <a:solidFill>
                    <a:srgbClr val="000000">
                      <a:lumMod val="65000"/>
                      <a:lumOff val="35000"/>
                    </a:srgbClr>
                  </a:solidFill>
                  <a:latin typeface="Helvetica" pitchFamily="2" charset="0"/>
                  <a:cs typeface="Times New Roman" panose="02020603050405020304" pitchFamily="18" charset="0"/>
                </a:rPr>
                <a:t>III</a:t>
              </a:r>
            </a:p>
          </p:txBody>
        </p:sp>
        <p:sp>
          <p:nvSpPr>
            <p:cNvPr id="496655" name="TextBox 55">
              <a:extLst>
                <a:ext uri="{FF2B5EF4-FFF2-40B4-BE49-F238E27FC236}">
                  <a16:creationId xmlns:a16="http://schemas.microsoft.com/office/drawing/2014/main" id="{C203AF3B-6565-31DD-613E-B7418BEE9A74}"/>
                </a:ext>
              </a:extLst>
            </p:cNvPr>
            <p:cNvSpPr txBox="1">
              <a:spLocks noChangeArrowheads="1"/>
            </p:cNvSpPr>
            <p:nvPr/>
          </p:nvSpPr>
          <p:spPr bwMode="auto">
            <a:xfrm>
              <a:off x="852635" y="3446142"/>
              <a:ext cx="1302519" cy="307841"/>
            </a:xfrm>
            <a:prstGeom prst="rect">
              <a:avLst/>
            </a:prstGeom>
            <a:solidFill>
              <a:schemeClr val="bg1"/>
            </a:solidFill>
            <a:ln w="9525">
              <a:solidFill>
                <a:srgbClr val="FF0000"/>
              </a:solidFill>
              <a:miter lim="800000"/>
              <a:headEnd/>
              <a:tailEnd/>
            </a:ln>
          </p:spPr>
          <p:txBody>
            <a:bodyPr>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r>
                <a:rPr lang="en-US" altLang="en-US" sz="900">
                  <a:solidFill>
                    <a:srgbClr val="595959"/>
                  </a:solidFill>
                  <a:latin typeface="Helvetica" pitchFamily="2" charset="0"/>
                  <a:cs typeface="Times New Roman" panose="02020603050405020304" pitchFamily="18" charset="0"/>
                </a:rPr>
                <a:t>~33 mins aged</a:t>
              </a:r>
            </a:p>
          </p:txBody>
        </p:sp>
        <p:cxnSp>
          <p:nvCxnSpPr>
            <p:cNvPr id="41" name="Straight Arrow Connector 40">
              <a:extLst>
                <a:ext uri="{FF2B5EF4-FFF2-40B4-BE49-F238E27FC236}">
                  <a16:creationId xmlns:a16="http://schemas.microsoft.com/office/drawing/2014/main" id="{39A7BAA4-DF28-EA10-73F7-CD0DD9FA5EBD}"/>
                </a:ext>
              </a:extLst>
            </p:cNvPr>
            <p:cNvCxnSpPr>
              <a:cxnSpLocks/>
              <a:stCxn id="496655" idx="2"/>
            </p:cNvCxnSpPr>
            <p:nvPr/>
          </p:nvCxnSpPr>
          <p:spPr>
            <a:xfrm>
              <a:off x="1503704" y="3752951"/>
              <a:ext cx="521490" cy="34512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96657" name="TextBox 57">
              <a:extLst>
                <a:ext uri="{FF2B5EF4-FFF2-40B4-BE49-F238E27FC236}">
                  <a16:creationId xmlns:a16="http://schemas.microsoft.com/office/drawing/2014/main" id="{813B8059-C1A8-289A-E69F-D4E17ED9EA9E}"/>
                </a:ext>
              </a:extLst>
            </p:cNvPr>
            <p:cNvSpPr txBox="1">
              <a:spLocks noChangeArrowheads="1"/>
            </p:cNvSpPr>
            <p:nvPr/>
          </p:nvSpPr>
          <p:spPr bwMode="auto">
            <a:xfrm>
              <a:off x="2269072" y="3447535"/>
              <a:ext cx="1356375" cy="307841"/>
            </a:xfrm>
            <a:prstGeom prst="rect">
              <a:avLst/>
            </a:prstGeom>
            <a:solidFill>
              <a:schemeClr val="bg1"/>
            </a:solidFill>
            <a:ln w="9525">
              <a:solidFill>
                <a:srgbClr val="FF0000"/>
              </a:solidFill>
              <a:miter lim="800000"/>
              <a:headEnd/>
              <a:tailEnd/>
            </a:ln>
          </p:spPr>
          <p:txBody>
            <a:bodyPr>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r>
                <a:rPr lang="en-US" altLang="en-US" sz="900">
                  <a:solidFill>
                    <a:srgbClr val="595959"/>
                  </a:solidFill>
                  <a:latin typeface="Helvetica" pitchFamily="2" charset="0"/>
                  <a:cs typeface="Times New Roman" panose="02020603050405020304" pitchFamily="18" charset="0"/>
                </a:rPr>
                <a:t>~140 mins aged</a:t>
              </a:r>
            </a:p>
          </p:txBody>
        </p:sp>
        <p:sp>
          <p:nvSpPr>
            <p:cNvPr id="43" name="TextBox 42">
              <a:extLst>
                <a:ext uri="{FF2B5EF4-FFF2-40B4-BE49-F238E27FC236}">
                  <a16:creationId xmlns:a16="http://schemas.microsoft.com/office/drawing/2014/main" id="{69822240-C226-8D7C-E41B-6406DCEFC4B3}"/>
                </a:ext>
              </a:extLst>
            </p:cNvPr>
            <p:cNvSpPr txBox="1"/>
            <p:nvPr/>
          </p:nvSpPr>
          <p:spPr>
            <a:xfrm>
              <a:off x="2746812" y="4896310"/>
              <a:ext cx="671587" cy="309130"/>
            </a:xfrm>
            <a:prstGeom prst="rect">
              <a:avLst/>
            </a:prstGeom>
            <a:solidFill>
              <a:schemeClr val="bg1"/>
            </a:solidFill>
            <a:ln>
              <a:solidFill>
                <a:schemeClr val="tx1">
                  <a:lumMod val="65000"/>
                  <a:lumOff val="35000"/>
                </a:schemeClr>
              </a:solidFill>
            </a:ln>
          </p:spPr>
          <p:txBody>
            <a:bodyPr>
              <a:spAutoFit/>
            </a:bodyPr>
            <a:lstStyle/>
            <a:p>
              <a:pPr algn="ctr" defTabSz="685800">
                <a:defRPr/>
              </a:pPr>
              <a:r>
                <a:rPr lang="en-US" sz="900" dirty="0">
                  <a:solidFill>
                    <a:srgbClr val="000000">
                      <a:lumMod val="65000"/>
                      <a:lumOff val="35000"/>
                    </a:srgbClr>
                  </a:solidFill>
                  <a:latin typeface="Helvetica" pitchFamily="2" charset="0"/>
                  <a:cs typeface="Times New Roman" panose="02020603050405020304" pitchFamily="18" charset="0"/>
                </a:rPr>
                <a:t>IV</a:t>
              </a:r>
            </a:p>
          </p:txBody>
        </p:sp>
        <p:cxnSp>
          <p:nvCxnSpPr>
            <p:cNvPr id="44" name="Straight Arrow Connector 43">
              <a:extLst>
                <a:ext uri="{FF2B5EF4-FFF2-40B4-BE49-F238E27FC236}">
                  <a16:creationId xmlns:a16="http://schemas.microsoft.com/office/drawing/2014/main" id="{5F06EA5E-08D1-28A2-1547-15B27B60D197}"/>
                </a:ext>
              </a:extLst>
            </p:cNvPr>
            <p:cNvCxnSpPr>
              <a:cxnSpLocks/>
              <a:stCxn id="496657" idx="2"/>
            </p:cNvCxnSpPr>
            <p:nvPr/>
          </p:nvCxnSpPr>
          <p:spPr>
            <a:xfrm>
              <a:off x="2946941" y="3755068"/>
              <a:ext cx="794743" cy="39382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96660" name="TextBox 60">
              <a:extLst>
                <a:ext uri="{FF2B5EF4-FFF2-40B4-BE49-F238E27FC236}">
                  <a16:creationId xmlns:a16="http://schemas.microsoft.com/office/drawing/2014/main" id="{3942D053-683E-4212-DABB-0C2CED104A39}"/>
                </a:ext>
              </a:extLst>
            </p:cNvPr>
            <p:cNvSpPr txBox="1">
              <a:spLocks noChangeArrowheads="1"/>
            </p:cNvSpPr>
            <p:nvPr/>
          </p:nvSpPr>
          <p:spPr bwMode="auto">
            <a:xfrm>
              <a:off x="4087439" y="3446396"/>
              <a:ext cx="1356375" cy="307841"/>
            </a:xfrm>
            <a:prstGeom prst="rect">
              <a:avLst/>
            </a:prstGeom>
            <a:solidFill>
              <a:schemeClr val="bg1"/>
            </a:solidFill>
            <a:ln w="9525">
              <a:solidFill>
                <a:srgbClr val="FF0000"/>
              </a:solidFill>
              <a:miter lim="800000"/>
              <a:headEnd/>
              <a:tailEnd/>
            </a:ln>
          </p:spPr>
          <p:txBody>
            <a:bodyPr>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r>
                <a:rPr lang="en-US" altLang="en-US" sz="900">
                  <a:solidFill>
                    <a:srgbClr val="595959"/>
                  </a:solidFill>
                  <a:latin typeface="Helvetica" pitchFamily="2" charset="0"/>
                  <a:cs typeface="Times New Roman" panose="02020603050405020304" pitchFamily="18" charset="0"/>
                </a:rPr>
                <a:t>~200 mins aged</a:t>
              </a:r>
            </a:p>
          </p:txBody>
        </p:sp>
        <p:cxnSp>
          <p:nvCxnSpPr>
            <p:cNvPr id="46" name="Straight Arrow Connector 45">
              <a:extLst>
                <a:ext uri="{FF2B5EF4-FFF2-40B4-BE49-F238E27FC236}">
                  <a16:creationId xmlns:a16="http://schemas.microsoft.com/office/drawing/2014/main" id="{DEE661F2-391F-3259-C084-402BED797A5B}"/>
                </a:ext>
              </a:extLst>
            </p:cNvPr>
            <p:cNvCxnSpPr>
              <a:cxnSpLocks/>
            </p:cNvCxnSpPr>
            <p:nvPr/>
          </p:nvCxnSpPr>
          <p:spPr>
            <a:xfrm>
              <a:off x="4821226" y="3723308"/>
              <a:ext cx="96216" cy="108619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DE0AF428-1A44-6DD3-2CD6-F98D8E0A5460}"/>
                </a:ext>
              </a:extLst>
            </p:cNvPr>
            <p:cNvSpPr txBox="1"/>
            <p:nvPr/>
          </p:nvSpPr>
          <p:spPr>
            <a:xfrm>
              <a:off x="3193254" y="6247167"/>
              <a:ext cx="2861460" cy="408644"/>
            </a:xfrm>
            <a:prstGeom prst="rect">
              <a:avLst/>
            </a:prstGeom>
            <a:noFill/>
          </p:spPr>
          <p:txBody>
            <a:bodyPr>
              <a:spAutoFit/>
            </a:bodyPr>
            <a:lstStyle/>
            <a:p>
              <a:pPr algn="ctr" defTabSz="685800">
                <a:defRPr/>
              </a:pPr>
              <a:r>
                <a:rPr lang="en-US" sz="1050" b="1" dirty="0">
                  <a:solidFill>
                    <a:srgbClr val="FFFFFF"/>
                  </a:solidFill>
                </a:rPr>
                <a:t>Terra/MODIS 19:07 UTC</a:t>
              </a:r>
            </a:p>
          </p:txBody>
        </p:sp>
      </p:grpSp>
      <p:sp>
        <p:nvSpPr>
          <p:cNvPr id="496649" name="TextBox 16">
            <a:extLst>
              <a:ext uri="{FF2B5EF4-FFF2-40B4-BE49-F238E27FC236}">
                <a16:creationId xmlns:a16="http://schemas.microsoft.com/office/drawing/2014/main" id="{1B42382D-0201-619D-F552-9D91440275E9}"/>
              </a:ext>
            </a:extLst>
          </p:cNvPr>
          <p:cNvSpPr txBox="1">
            <a:spLocks noChangeArrowheads="1"/>
          </p:cNvSpPr>
          <p:nvPr/>
        </p:nvSpPr>
        <p:spPr bwMode="auto">
          <a:xfrm>
            <a:off x="273050" y="2405063"/>
            <a:ext cx="2638425" cy="161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defRPr sz="2400">
                <a:solidFill>
                  <a:schemeClr val="tx1"/>
                </a:solidFill>
                <a:latin typeface="Times" pitchFamily="2" charset="0"/>
                <a:ea typeface="ＭＳ Ｐゴシック" panose="020B0600070205080204" pitchFamily="34" charset="-128"/>
              </a:defRPr>
            </a:lvl1pPr>
            <a:lvl2pPr marL="742950" indent="-285750" defTabSz="685800">
              <a:defRPr sz="2400">
                <a:solidFill>
                  <a:schemeClr val="tx1"/>
                </a:solidFill>
                <a:latin typeface="Times" pitchFamily="2" charset="0"/>
                <a:ea typeface="ＭＳ Ｐゴシック" panose="020B0600070205080204" pitchFamily="34" charset="-128"/>
              </a:defRPr>
            </a:lvl2pPr>
            <a:lvl3pPr marL="1143000" indent="-228600" defTabSz="685800">
              <a:defRPr sz="2400">
                <a:solidFill>
                  <a:schemeClr val="tx1"/>
                </a:solidFill>
                <a:latin typeface="Times" pitchFamily="2" charset="0"/>
                <a:ea typeface="ＭＳ Ｐゴシック" panose="020B0600070205080204" pitchFamily="34" charset="-128"/>
              </a:defRPr>
            </a:lvl3pPr>
            <a:lvl4pPr marL="1600200" indent="-228600" defTabSz="685800">
              <a:defRPr sz="2400">
                <a:solidFill>
                  <a:schemeClr val="tx1"/>
                </a:solidFill>
                <a:latin typeface="Times" pitchFamily="2" charset="0"/>
                <a:ea typeface="ＭＳ Ｐゴシック" panose="020B0600070205080204" pitchFamily="34" charset="-128"/>
              </a:defRPr>
            </a:lvl4pPr>
            <a:lvl5pPr marL="2057400" indent="-228600" defTabSz="685800">
              <a:defRPr sz="2400">
                <a:solidFill>
                  <a:schemeClr val="tx1"/>
                </a:solidFill>
                <a:latin typeface="Times" pitchFamily="2" charset="0"/>
                <a:ea typeface="ＭＳ Ｐゴシック" panose="020B0600070205080204" pitchFamily="34" charset="-128"/>
              </a:defRPr>
            </a:lvl5pPr>
            <a:lvl6pPr marL="25146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6858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200">
                <a:solidFill>
                  <a:srgbClr val="FFFFFF"/>
                </a:solidFill>
              </a:rPr>
              <a:t>• Oxidation progressively along plume</a:t>
            </a:r>
          </a:p>
          <a:p>
            <a:endParaRPr lang="en-US" altLang="en-US" sz="300">
              <a:solidFill>
                <a:srgbClr val="FFFFFF"/>
              </a:solidFill>
            </a:endParaRPr>
          </a:p>
          <a:p>
            <a:r>
              <a:rPr lang="en-US" altLang="en-US" sz="1200">
                <a:solidFill>
                  <a:srgbClr val="FFFFFF"/>
                </a:solidFill>
              </a:rPr>
              <a:t>• Region II: Coagulation or hydration</a:t>
            </a:r>
          </a:p>
          <a:p>
            <a:endParaRPr lang="en-US" altLang="en-US" sz="300">
              <a:solidFill>
                <a:srgbClr val="FFFFFF"/>
              </a:solidFill>
            </a:endParaRPr>
          </a:p>
          <a:p>
            <a:r>
              <a:rPr lang="en-US" altLang="en-US" sz="1200">
                <a:solidFill>
                  <a:srgbClr val="FFFFFF"/>
                </a:solidFill>
              </a:rPr>
              <a:t>• Region III: Gravitational settling</a:t>
            </a:r>
          </a:p>
          <a:p>
            <a:endParaRPr lang="en-US" altLang="en-US" sz="300">
              <a:solidFill>
                <a:srgbClr val="FFFFFF"/>
              </a:solidFill>
            </a:endParaRPr>
          </a:p>
          <a:p>
            <a:r>
              <a:rPr lang="en-US" altLang="en-US" sz="1200">
                <a:solidFill>
                  <a:srgbClr val="FFFFFF"/>
                </a:solidFill>
              </a:rPr>
              <a:t>• Region IV: More BC from SW fire</a:t>
            </a:r>
          </a:p>
          <a:p>
            <a:endParaRPr lang="en-US" altLang="en-US" sz="300">
              <a:solidFill>
                <a:srgbClr val="FFFFFF"/>
              </a:solidFill>
            </a:endParaRPr>
          </a:p>
          <a:p>
            <a:r>
              <a:rPr lang="en-US" altLang="en-US" sz="1200">
                <a:solidFill>
                  <a:srgbClr val="FFFFFF"/>
                </a:solidFill>
              </a:rPr>
              <a:t>• Validated w/FIREX </a:t>
            </a:r>
            <a:r>
              <a:rPr lang="en-US" altLang="en-US" sz="1200" i="1">
                <a:solidFill>
                  <a:srgbClr val="FFFFFF"/>
                </a:solidFill>
              </a:rPr>
              <a:t>in situ </a:t>
            </a:r>
            <a:r>
              <a:rPr lang="en-US" altLang="en-US" sz="1200">
                <a:solidFill>
                  <a:srgbClr val="FFFFFF"/>
                </a:solidFill>
              </a:rPr>
              <a:t>data</a:t>
            </a:r>
          </a:p>
          <a:p>
            <a:endParaRPr lang="en-US" altLang="en-US" sz="300">
              <a:solidFill>
                <a:srgbClr val="FFFFFF"/>
              </a:solidFill>
            </a:endParaRPr>
          </a:p>
          <a:p>
            <a:r>
              <a:rPr lang="en-US" altLang="en-US" sz="1200">
                <a:solidFill>
                  <a:srgbClr val="FFFFFF"/>
                </a:solidFill>
              </a:rPr>
              <a:t>• Can now use MISR data globally, </a:t>
            </a:r>
          </a:p>
          <a:p>
            <a:r>
              <a:rPr lang="en-US" altLang="en-US" sz="1200">
                <a:solidFill>
                  <a:srgbClr val="FFFFFF"/>
                </a:solidFill>
              </a:rPr>
              <a:t>      where field data are lacking</a:t>
            </a:r>
          </a:p>
        </p:txBody>
      </p:sp>
      <p:sp>
        <p:nvSpPr>
          <p:cNvPr id="496650" name="TextBox 48">
            <a:extLst>
              <a:ext uri="{FF2B5EF4-FFF2-40B4-BE49-F238E27FC236}">
                <a16:creationId xmlns:a16="http://schemas.microsoft.com/office/drawing/2014/main" id="{5FCF8A90-D7B5-A608-7157-69543606F4ED}"/>
              </a:ext>
            </a:extLst>
          </p:cNvPr>
          <p:cNvSpPr txBox="1">
            <a:spLocks noChangeArrowheads="1"/>
          </p:cNvSpPr>
          <p:nvPr/>
        </p:nvSpPr>
        <p:spPr bwMode="auto">
          <a:xfrm>
            <a:off x="127000" y="1681163"/>
            <a:ext cx="30035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r>
              <a:rPr lang="en-US" altLang="en-US" sz="1800">
                <a:solidFill>
                  <a:srgbClr val="FFFFFF"/>
                </a:solidFill>
              </a:rPr>
              <a:t>From </a:t>
            </a:r>
            <a:r>
              <a:rPr lang="en-US" altLang="en-US" sz="1800" b="1" i="1">
                <a:solidFill>
                  <a:srgbClr val="FFFFFF"/>
                </a:solidFill>
              </a:rPr>
              <a:t>Particle Type</a:t>
            </a:r>
            <a:r>
              <a:rPr lang="en-US" altLang="en-US" sz="1800">
                <a:solidFill>
                  <a:srgbClr val="FFFFFF"/>
                </a:solidFill>
              </a:rPr>
              <a:t>, can infer:</a:t>
            </a:r>
          </a:p>
          <a:p>
            <a:pPr algn="ctr"/>
            <a:r>
              <a:rPr lang="en-US" altLang="en-US" sz="1800" b="1" i="1">
                <a:solidFill>
                  <a:srgbClr val="FF0000"/>
                </a:solidFill>
              </a:rPr>
              <a:t>Processes</a:t>
            </a:r>
            <a:r>
              <a:rPr lang="en-US" altLang="en-US" sz="1800">
                <a:solidFill>
                  <a:srgbClr val="FFFFFF"/>
                </a:solidFill>
              </a:rPr>
              <a:t> &amp; </a:t>
            </a:r>
            <a:r>
              <a:rPr lang="en-US" altLang="en-US" sz="1800" b="1" i="1">
                <a:solidFill>
                  <a:srgbClr val="FF0000"/>
                </a:solidFill>
              </a:rPr>
              <a:t>Timescales</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8689" name="Title 3">
            <a:extLst>
              <a:ext uri="{FF2B5EF4-FFF2-40B4-BE49-F238E27FC236}">
                <a16:creationId xmlns:a16="http://schemas.microsoft.com/office/drawing/2014/main" id="{2A284598-8F48-D8DD-11EE-82C3366B56DB}"/>
              </a:ext>
            </a:extLst>
          </p:cNvPr>
          <p:cNvSpPr>
            <a:spLocks noGrp="1" noChangeArrowheads="1"/>
          </p:cNvSpPr>
          <p:nvPr>
            <p:ph type="title"/>
          </p:nvPr>
        </p:nvSpPr>
        <p:spPr>
          <a:xfrm>
            <a:off x="3084513" y="188913"/>
            <a:ext cx="8058150" cy="735012"/>
          </a:xfrm>
          <a:ln>
            <a:solidFill>
              <a:schemeClr val="bg1"/>
            </a:solidFill>
          </a:ln>
        </p:spPr>
        <p:txBody>
          <a:bodyPr/>
          <a:lstStyle/>
          <a:p>
            <a:pPr algn="ctr" eaLnBrk="1" hangingPunct="1"/>
            <a:r>
              <a:rPr lang="en-US" altLang="en-US" dirty="0">
                <a:solidFill>
                  <a:schemeClr val="bg1"/>
                </a:solidFill>
              </a:rPr>
              <a:t>Canada-Alaska Smoke Plume Property Trends </a:t>
            </a:r>
            <a:br>
              <a:rPr lang="en-US" altLang="en-US" sz="2400" dirty="0">
                <a:solidFill>
                  <a:schemeClr val="bg1"/>
                </a:solidFill>
              </a:rPr>
            </a:br>
            <a:r>
              <a:rPr lang="en-US" altLang="en-US" sz="2000" b="0" dirty="0">
                <a:solidFill>
                  <a:schemeClr val="bg1"/>
                </a:solidFill>
              </a:rPr>
              <a:t>(663 plumes; 2016-2019)</a:t>
            </a:r>
          </a:p>
        </p:txBody>
      </p:sp>
      <p:sp>
        <p:nvSpPr>
          <p:cNvPr id="5" name="Frame 4">
            <a:extLst>
              <a:ext uri="{FF2B5EF4-FFF2-40B4-BE49-F238E27FC236}">
                <a16:creationId xmlns:a16="http://schemas.microsoft.com/office/drawing/2014/main" id="{3BB1C2D0-0E5D-528A-B8FA-BBA733EB6620}"/>
              </a:ext>
            </a:extLst>
          </p:cNvPr>
          <p:cNvSpPr/>
          <p:nvPr/>
        </p:nvSpPr>
        <p:spPr>
          <a:xfrm>
            <a:off x="0" y="0"/>
            <a:ext cx="12192000" cy="6858000"/>
          </a:xfrm>
          <a:prstGeom prst="frame">
            <a:avLst>
              <a:gd name="adj1" fmla="val 697"/>
            </a:avLst>
          </a:prstGeom>
          <a:solidFill>
            <a:srgbClr val="A2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srgbClr val="000000"/>
              </a:solidFill>
            </a:endParaRPr>
          </a:p>
        </p:txBody>
      </p:sp>
      <p:sp>
        <p:nvSpPr>
          <p:cNvPr id="16" name="Rectangle 15">
            <a:extLst>
              <a:ext uri="{FF2B5EF4-FFF2-40B4-BE49-F238E27FC236}">
                <a16:creationId xmlns:a16="http://schemas.microsoft.com/office/drawing/2014/main" id="{85E735DB-FEA5-A88B-88FD-40128D2487B0}"/>
              </a:ext>
            </a:extLst>
          </p:cNvPr>
          <p:cNvSpPr/>
          <p:nvPr/>
        </p:nvSpPr>
        <p:spPr>
          <a:xfrm>
            <a:off x="379413" y="2136775"/>
            <a:ext cx="3951287" cy="1631950"/>
          </a:xfrm>
          <a:prstGeom prst="rect">
            <a:avLst/>
          </a:prstGeom>
        </p:spPr>
        <p:txBody>
          <a:bodyPr>
            <a:spAutoFit/>
          </a:bodyPr>
          <a:lstStyle/>
          <a:p>
            <a:pPr eaLnBrk="1" fontAlgn="auto" hangingPunct="1">
              <a:spcBef>
                <a:spcPts val="0"/>
              </a:spcBef>
              <a:spcAft>
                <a:spcPts val="0"/>
              </a:spcAft>
              <a:defRPr/>
            </a:pPr>
            <a:r>
              <a:rPr lang="en-US" sz="1400" dirty="0">
                <a:solidFill>
                  <a:srgbClr val="FF0000"/>
                </a:solidFill>
                <a:latin typeface="Arial"/>
                <a:ea typeface="微软雅黑"/>
              </a:rPr>
              <a:t>The </a:t>
            </a:r>
            <a:r>
              <a:rPr lang="en-US" sz="1400" b="1" i="1" dirty="0">
                <a:solidFill>
                  <a:srgbClr val="FF0000"/>
                </a:solidFill>
                <a:latin typeface="Arial"/>
                <a:ea typeface="微软雅黑"/>
              </a:rPr>
              <a:t>timescales</a:t>
            </a:r>
            <a:r>
              <a:rPr lang="en-US" sz="1400" dirty="0">
                <a:solidFill>
                  <a:srgbClr val="FF0000"/>
                </a:solidFill>
                <a:latin typeface="Arial"/>
                <a:ea typeface="微软雅黑"/>
              </a:rPr>
              <a:t> over which </a:t>
            </a:r>
            <a:r>
              <a:rPr lang="en-US" sz="1400" b="1" i="1" dirty="0">
                <a:solidFill>
                  <a:srgbClr val="FF0000"/>
                </a:solidFill>
                <a:latin typeface="Arial"/>
                <a:ea typeface="微软雅黑"/>
              </a:rPr>
              <a:t>particle-type transitions </a:t>
            </a:r>
            <a:r>
              <a:rPr lang="en-US" sz="1400" dirty="0">
                <a:solidFill>
                  <a:srgbClr val="FF0000"/>
                </a:solidFill>
                <a:latin typeface="Arial"/>
                <a:ea typeface="微软雅黑"/>
              </a:rPr>
              <a:t>occur</a:t>
            </a:r>
            <a:r>
              <a:rPr lang="en-US" sz="1400" dirty="0">
                <a:solidFill>
                  <a:schemeClr val="bg1"/>
                </a:solidFill>
                <a:latin typeface="Arial"/>
                <a:ea typeface="微软雅黑"/>
              </a:rPr>
              <a:t> </a:t>
            </a:r>
            <a:r>
              <a:rPr lang="en-US" sz="1400" dirty="0">
                <a:solidFill>
                  <a:srgbClr val="FF0000"/>
                </a:solidFill>
                <a:latin typeface="Arial"/>
                <a:ea typeface="微软雅黑"/>
              </a:rPr>
              <a:t>differ between plume types</a:t>
            </a:r>
          </a:p>
          <a:p>
            <a:pPr eaLnBrk="1" fontAlgn="auto" hangingPunct="1">
              <a:spcBef>
                <a:spcPts val="0"/>
              </a:spcBef>
              <a:spcAft>
                <a:spcPts val="0"/>
              </a:spcAft>
              <a:defRPr/>
            </a:pPr>
            <a:endParaRPr lang="en-US" sz="800" dirty="0">
              <a:solidFill>
                <a:schemeClr val="bg1"/>
              </a:solidFill>
              <a:latin typeface="Arial"/>
              <a:ea typeface="微软雅黑"/>
            </a:endParaRPr>
          </a:p>
          <a:p>
            <a:pPr marL="285750" indent="-285750" eaLnBrk="1" fontAlgn="auto" hangingPunct="1">
              <a:spcBef>
                <a:spcPts val="0"/>
              </a:spcBef>
              <a:spcAft>
                <a:spcPts val="0"/>
              </a:spcAft>
              <a:buFont typeface="Arial" panose="020B0604020202020204" pitchFamily="34" charset="0"/>
              <a:buChar char="•"/>
              <a:defRPr/>
            </a:pPr>
            <a:r>
              <a:rPr lang="en-US" sz="1400" b="1" i="1" dirty="0">
                <a:solidFill>
                  <a:schemeClr val="bg1"/>
                </a:solidFill>
                <a:latin typeface="Arial"/>
                <a:ea typeface="微软雅黑"/>
              </a:rPr>
              <a:t>Nonabsorbing</a:t>
            </a:r>
            <a:r>
              <a:rPr lang="en-US" sz="1400" dirty="0">
                <a:solidFill>
                  <a:schemeClr val="bg1"/>
                </a:solidFill>
                <a:latin typeface="Arial"/>
                <a:ea typeface="微软雅黑"/>
              </a:rPr>
              <a:t> components begin to dominate over </a:t>
            </a:r>
            <a:r>
              <a:rPr lang="en-US" sz="1400" b="1" i="1" dirty="0">
                <a:solidFill>
                  <a:schemeClr val="bg1"/>
                </a:solidFill>
                <a:latin typeface="Arial"/>
                <a:ea typeface="微软雅黑"/>
              </a:rPr>
              <a:t>absorbing</a:t>
            </a:r>
            <a:r>
              <a:rPr lang="en-US" sz="1400" dirty="0">
                <a:solidFill>
                  <a:schemeClr val="bg1"/>
                </a:solidFill>
                <a:latin typeface="Arial"/>
                <a:ea typeface="微软雅黑"/>
              </a:rPr>
              <a:t> components</a:t>
            </a:r>
          </a:p>
          <a:p>
            <a:pPr eaLnBrk="1" fontAlgn="auto" hangingPunct="1">
              <a:spcBef>
                <a:spcPts val="0"/>
              </a:spcBef>
              <a:spcAft>
                <a:spcPts val="0"/>
              </a:spcAft>
              <a:defRPr/>
            </a:pPr>
            <a:endParaRPr lang="en-US" sz="800" dirty="0">
              <a:solidFill>
                <a:schemeClr val="bg1"/>
              </a:solidFill>
              <a:latin typeface="Arial"/>
              <a:ea typeface="微软雅黑"/>
            </a:endParaRPr>
          </a:p>
          <a:p>
            <a:pPr marL="285750" indent="-285750" eaLnBrk="1" fontAlgn="auto" hangingPunct="1">
              <a:spcBef>
                <a:spcPts val="0"/>
              </a:spcBef>
              <a:spcAft>
                <a:spcPts val="0"/>
              </a:spcAft>
              <a:buFont typeface="Arial" panose="020B0604020202020204" pitchFamily="34" charset="0"/>
              <a:buChar char="•"/>
              <a:defRPr/>
            </a:pPr>
            <a:r>
              <a:rPr lang="en-US" sz="1400" b="1" i="1" dirty="0">
                <a:solidFill>
                  <a:schemeClr val="bg1"/>
                </a:solidFill>
                <a:latin typeface="Arial"/>
                <a:ea typeface="微软雅黑"/>
              </a:rPr>
              <a:t>Medium</a:t>
            </a:r>
            <a:r>
              <a:rPr lang="en-US" sz="1400" dirty="0">
                <a:solidFill>
                  <a:schemeClr val="bg1"/>
                </a:solidFill>
                <a:latin typeface="Arial"/>
                <a:ea typeface="微软雅黑"/>
              </a:rPr>
              <a:t> size components begin to dominate over </a:t>
            </a:r>
            <a:r>
              <a:rPr lang="en-US" sz="1400" b="1" i="1" dirty="0">
                <a:solidFill>
                  <a:schemeClr val="bg1"/>
                </a:solidFill>
                <a:latin typeface="Arial"/>
                <a:ea typeface="微软雅黑"/>
              </a:rPr>
              <a:t>small</a:t>
            </a:r>
            <a:r>
              <a:rPr lang="en-US" sz="1400" dirty="0">
                <a:solidFill>
                  <a:schemeClr val="bg1"/>
                </a:solidFill>
                <a:latin typeface="Arial"/>
                <a:ea typeface="微软雅黑"/>
              </a:rPr>
              <a:t> size components</a:t>
            </a:r>
          </a:p>
        </p:txBody>
      </p:sp>
      <p:grpSp>
        <p:nvGrpSpPr>
          <p:cNvPr id="498692" name="Group 12">
            <a:extLst>
              <a:ext uri="{FF2B5EF4-FFF2-40B4-BE49-F238E27FC236}">
                <a16:creationId xmlns:a16="http://schemas.microsoft.com/office/drawing/2014/main" id="{F72E6BE3-A3A2-A1B8-225B-200A8847E75B}"/>
              </a:ext>
            </a:extLst>
          </p:cNvPr>
          <p:cNvGrpSpPr>
            <a:grpSpLocks/>
          </p:cNvGrpSpPr>
          <p:nvPr/>
        </p:nvGrpSpPr>
        <p:grpSpPr bwMode="auto">
          <a:xfrm>
            <a:off x="182563" y="3795713"/>
            <a:ext cx="4284662" cy="1974850"/>
            <a:chOff x="181781" y="3350109"/>
            <a:chExt cx="4285575" cy="1975787"/>
          </a:xfrm>
        </p:grpSpPr>
        <p:sp>
          <p:nvSpPr>
            <p:cNvPr id="498732" name="Rectangle 16">
              <a:extLst>
                <a:ext uri="{FF2B5EF4-FFF2-40B4-BE49-F238E27FC236}">
                  <a16:creationId xmlns:a16="http://schemas.microsoft.com/office/drawing/2014/main" id="{1517475A-3A90-56F4-A280-CD52EACB559C}"/>
                </a:ext>
              </a:extLst>
            </p:cNvPr>
            <p:cNvSpPr>
              <a:spLocks noChangeArrowheads="1"/>
            </p:cNvSpPr>
            <p:nvPr/>
          </p:nvSpPr>
          <p:spPr bwMode="auto">
            <a:xfrm>
              <a:off x="181781" y="3350109"/>
              <a:ext cx="184704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eaLnBrk="1" hangingPunct="1"/>
              <a:r>
                <a:rPr lang="en-US" altLang="en-US" sz="1800" b="1">
                  <a:solidFill>
                    <a:schemeClr val="bg1"/>
                  </a:solidFill>
                  <a:latin typeface="Arial" panose="020B0604020202020204" pitchFamily="34" charset="0"/>
                  <a:ea typeface="微软雅黑" panose="020B0503020204020204" pitchFamily="34" charset="-122"/>
                </a:rPr>
                <a:t>Forest plumes</a:t>
              </a:r>
              <a:endParaRPr lang="en-US" altLang="en-US" sz="1800">
                <a:solidFill>
                  <a:schemeClr val="bg1"/>
                </a:solidFill>
                <a:latin typeface="Arial" panose="020B0604020202020204" pitchFamily="34" charset="0"/>
                <a:ea typeface="微软雅黑" panose="020B0503020204020204" pitchFamily="34" charset="-122"/>
              </a:endParaRPr>
            </a:p>
            <a:p>
              <a:pPr eaLnBrk="1" hangingPunct="1"/>
              <a:endParaRPr lang="en-US" altLang="en-US" sz="2800">
                <a:solidFill>
                  <a:schemeClr val="bg1"/>
                </a:solidFill>
                <a:latin typeface="Arial" panose="020B0604020202020204" pitchFamily="34" charset="0"/>
                <a:ea typeface="微软雅黑" panose="020B0503020204020204" pitchFamily="34" charset="-122"/>
              </a:endParaRPr>
            </a:p>
            <a:p>
              <a:pPr eaLnBrk="1" hangingPunct="1"/>
              <a:r>
                <a:rPr lang="en-US" altLang="en-US" sz="1800" b="1">
                  <a:solidFill>
                    <a:schemeClr val="bg1"/>
                  </a:solidFill>
                  <a:latin typeface="Arial" panose="020B0604020202020204" pitchFamily="34" charset="0"/>
                  <a:ea typeface="微软雅黑" panose="020B0503020204020204" pitchFamily="34" charset="-122"/>
                </a:rPr>
                <a:t>Woody plumes</a:t>
              </a:r>
              <a:endParaRPr lang="en-US" altLang="en-US" sz="1800">
                <a:solidFill>
                  <a:schemeClr val="bg1"/>
                </a:solidFill>
                <a:latin typeface="Arial" panose="020B0604020202020204" pitchFamily="34" charset="0"/>
                <a:ea typeface="微软雅黑" panose="020B0503020204020204" pitchFamily="34" charset="-122"/>
              </a:endParaRPr>
            </a:p>
            <a:p>
              <a:pPr eaLnBrk="1" hangingPunct="1"/>
              <a:endParaRPr lang="en-US" altLang="en-US" sz="1100">
                <a:solidFill>
                  <a:schemeClr val="bg1"/>
                </a:solidFill>
                <a:latin typeface="Arial" panose="020B0604020202020204" pitchFamily="34" charset="0"/>
                <a:ea typeface="微软雅黑" panose="020B0503020204020204" pitchFamily="34" charset="-122"/>
              </a:endParaRPr>
            </a:p>
            <a:p>
              <a:pPr eaLnBrk="1" hangingPunct="1"/>
              <a:r>
                <a:rPr lang="en-US" altLang="en-US" sz="1800" b="1">
                  <a:solidFill>
                    <a:schemeClr val="bg1"/>
                  </a:solidFill>
                  <a:latin typeface="Arial" panose="020B0604020202020204" pitchFamily="34" charset="0"/>
                  <a:ea typeface="微软雅黑" panose="020B0503020204020204" pitchFamily="34" charset="-122"/>
                </a:rPr>
                <a:t>Grassy plumes</a:t>
              </a:r>
            </a:p>
          </p:txBody>
        </p:sp>
        <p:sp>
          <p:nvSpPr>
            <p:cNvPr id="18" name="Right Arrow 17">
              <a:extLst>
                <a:ext uri="{FF2B5EF4-FFF2-40B4-BE49-F238E27FC236}">
                  <a16:creationId xmlns:a16="http://schemas.microsoft.com/office/drawing/2014/main" id="{A9EBB106-1969-47F6-A5F2-51ABA291981C}"/>
                </a:ext>
              </a:extLst>
            </p:cNvPr>
            <p:cNvSpPr/>
            <p:nvPr/>
          </p:nvSpPr>
          <p:spPr>
            <a:xfrm>
              <a:off x="2025261" y="3445404"/>
              <a:ext cx="443007" cy="208061"/>
            </a:xfrm>
            <a:prstGeom prst="rightArrow">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600">
                <a:solidFill>
                  <a:schemeClr val="bg1"/>
                </a:solidFill>
              </a:endParaRPr>
            </a:p>
          </p:txBody>
        </p:sp>
        <p:sp>
          <p:nvSpPr>
            <p:cNvPr id="19" name="Right Arrow 18">
              <a:extLst>
                <a:ext uri="{FF2B5EF4-FFF2-40B4-BE49-F238E27FC236}">
                  <a16:creationId xmlns:a16="http://schemas.microsoft.com/office/drawing/2014/main" id="{1101061E-28F7-46CF-EF74-3993C39871A2}"/>
                </a:ext>
              </a:extLst>
            </p:cNvPr>
            <p:cNvSpPr/>
            <p:nvPr/>
          </p:nvSpPr>
          <p:spPr>
            <a:xfrm>
              <a:off x="2025261" y="4152176"/>
              <a:ext cx="443007" cy="206473"/>
            </a:xfrm>
            <a:prstGeom prst="rightArrow">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600">
                <a:solidFill>
                  <a:schemeClr val="bg1"/>
                </a:solidFill>
              </a:endParaRPr>
            </a:p>
          </p:txBody>
        </p:sp>
        <p:sp>
          <p:nvSpPr>
            <p:cNvPr id="20" name="Right Arrow 19">
              <a:extLst>
                <a:ext uri="{FF2B5EF4-FFF2-40B4-BE49-F238E27FC236}">
                  <a16:creationId xmlns:a16="http://schemas.microsoft.com/office/drawing/2014/main" id="{DFFDA37C-67CF-39F4-982F-692C89E29B38}"/>
                </a:ext>
              </a:extLst>
            </p:cNvPr>
            <p:cNvSpPr/>
            <p:nvPr/>
          </p:nvSpPr>
          <p:spPr>
            <a:xfrm>
              <a:off x="2025261" y="4579417"/>
              <a:ext cx="443007" cy="208061"/>
            </a:xfrm>
            <a:prstGeom prst="rightArrow">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600">
                <a:solidFill>
                  <a:schemeClr val="bg1"/>
                </a:solidFill>
              </a:endParaRPr>
            </a:p>
          </p:txBody>
        </p:sp>
        <p:sp>
          <p:nvSpPr>
            <p:cNvPr id="498736" name="TextBox 20">
              <a:extLst>
                <a:ext uri="{FF2B5EF4-FFF2-40B4-BE49-F238E27FC236}">
                  <a16:creationId xmlns:a16="http://schemas.microsoft.com/office/drawing/2014/main" id="{62DCE7C7-C882-61BF-E112-30B2AD72F2B0}"/>
                </a:ext>
              </a:extLst>
            </p:cNvPr>
            <p:cNvSpPr txBox="1">
              <a:spLocks noChangeArrowheads="1"/>
            </p:cNvSpPr>
            <p:nvPr/>
          </p:nvSpPr>
          <p:spPr bwMode="auto">
            <a:xfrm>
              <a:off x="2398012" y="3428142"/>
              <a:ext cx="2069344" cy="66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eaLnBrk="1" hangingPunct="1"/>
              <a:r>
                <a:rPr lang="en-US" altLang="en-US" sz="1300">
                  <a:solidFill>
                    <a:schemeClr val="bg1"/>
                  </a:solidFill>
                  <a:latin typeface="Arial" panose="020B0604020202020204" pitchFamily="34" charset="0"/>
                  <a:ea typeface="微软雅黑" panose="020B0503020204020204" pitchFamily="34" charset="-122"/>
                </a:rPr>
                <a:t>~ 2.5 - 3 hours; </a:t>
              </a:r>
            </a:p>
            <a:p>
              <a:pPr algn="ctr" eaLnBrk="1" hangingPunct="1"/>
              <a:r>
                <a:rPr lang="en-US" altLang="en-US" sz="1200">
                  <a:solidFill>
                    <a:schemeClr val="bg1"/>
                  </a:solidFill>
                  <a:latin typeface="Arial" panose="020B0604020202020204" pitchFamily="34" charset="0"/>
                  <a:ea typeface="微软雅黑" panose="020B0503020204020204" pitchFamily="34" charset="-122"/>
                </a:rPr>
                <a:t>Larger, brighter particles; </a:t>
              </a:r>
            </a:p>
            <a:p>
              <a:pPr algn="ctr" eaLnBrk="1" hangingPunct="1"/>
              <a:r>
                <a:rPr lang="en-US" altLang="en-US" sz="1200">
                  <a:solidFill>
                    <a:schemeClr val="bg1"/>
                  </a:solidFill>
                  <a:latin typeface="Arial" panose="020B0604020202020204" pitchFamily="34" charset="0"/>
                  <a:ea typeface="微软雅黑" panose="020B0503020204020204" pitchFamily="34" charset="-122"/>
                </a:rPr>
                <a:t>higher AOD &amp; BrS </a:t>
              </a:r>
              <a:endParaRPr lang="en-US" altLang="en-US" sz="1200" i="1">
                <a:solidFill>
                  <a:schemeClr val="bg1"/>
                </a:solidFill>
                <a:latin typeface="Arial" panose="020B0604020202020204" pitchFamily="34" charset="0"/>
                <a:ea typeface="微软雅黑" panose="020B0503020204020204" pitchFamily="34" charset="-122"/>
              </a:endParaRPr>
            </a:p>
          </p:txBody>
        </p:sp>
        <p:sp>
          <p:nvSpPr>
            <p:cNvPr id="498737" name="TextBox 21">
              <a:extLst>
                <a:ext uri="{FF2B5EF4-FFF2-40B4-BE49-F238E27FC236}">
                  <a16:creationId xmlns:a16="http://schemas.microsoft.com/office/drawing/2014/main" id="{F0CBA61F-54A0-29BB-5536-60D5E9B56EBF}"/>
                </a:ext>
              </a:extLst>
            </p:cNvPr>
            <p:cNvSpPr txBox="1">
              <a:spLocks noChangeArrowheads="1"/>
            </p:cNvSpPr>
            <p:nvPr/>
          </p:nvSpPr>
          <p:spPr bwMode="auto">
            <a:xfrm>
              <a:off x="2398012" y="4118881"/>
              <a:ext cx="1478085"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eaLnBrk="1" hangingPunct="1"/>
              <a:r>
                <a:rPr lang="en-US" altLang="en-US" sz="1300">
                  <a:solidFill>
                    <a:schemeClr val="bg1"/>
                  </a:solidFill>
                  <a:latin typeface="Arial" panose="020B0604020202020204" pitchFamily="34" charset="0"/>
                  <a:ea typeface="微软雅黑" panose="020B0503020204020204" pitchFamily="34" charset="-122"/>
                </a:rPr>
                <a:t>~ 3 - 3.5 hours</a:t>
              </a:r>
            </a:p>
          </p:txBody>
        </p:sp>
        <p:sp>
          <p:nvSpPr>
            <p:cNvPr id="498738" name="TextBox 22">
              <a:extLst>
                <a:ext uri="{FF2B5EF4-FFF2-40B4-BE49-F238E27FC236}">
                  <a16:creationId xmlns:a16="http://schemas.microsoft.com/office/drawing/2014/main" id="{DC55B52E-AEF6-AD1C-AC6A-68DE89DAE516}"/>
                </a:ext>
              </a:extLst>
            </p:cNvPr>
            <p:cNvSpPr txBox="1">
              <a:spLocks noChangeArrowheads="1"/>
            </p:cNvSpPr>
            <p:nvPr/>
          </p:nvSpPr>
          <p:spPr bwMode="auto">
            <a:xfrm>
              <a:off x="2398011" y="4464122"/>
              <a:ext cx="1876833"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eaLnBrk="1" hangingPunct="1"/>
              <a:r>
                <a:rPr lang="en-US" altLang="en-US" sz="1300">
                  <a:solidFill>
                    <a:schemeClr val="bg1"/>
                  </a:solidFill>
                  <a:latin typeface="Arial" panose="020B0604020202020204" pitchFamily="34" charset="0"/>
                  <a:ea typeface="微软雅黑" panose="020B0503020204020204" pitchFamily="34" charset="-122"/>
                </a:rPr>
                <a:t>~ 4 - 7 hours for type</a:t>
              </a:r>
            </a:p>
            <a:p>
              <a:pPr algn="ctr" eaLnBrk="1" hangingPunct="1"/>
              <a:r>
                <a:rPr lang="en-US" altLang="en-US" sz="1300">
                  <a:solidFill>
                    <a:schemeClr val="bg1"/>
                  </a:solidFill>
                  <a:latin typeface="Arial" panose="020B0604020202020204" pitchFamily="34" charset="0"/>
                  <a:ea typeface="微软雅黑" panose="020B0503020204020204" pitchFamily="34" charset="-122"/>
                </a:rPr>
                <a:t>NO increase in size;</a:t>
              </a:r>
            </a:p>
            <a:p>
              <a:pPr algn="ctr" eaLnBrk="1" hangingPunct="1"/>
              <a:r>
                <a:rPr lang="en-US" altLang="en-US" sz="1200">
                  <a:solidFill>
                    <a:schemeClr val="bg1"/>
                  </a:solidFill>
                  <a:latin typeface="Arial" panose="020B0604020202020204" pitchFamily="34" charset="0"/>
                  <a:ea typeface="微软雅黑" panose="020B0503020204020204" pitchFamily="34" charset="-122"/>
                </a:rPr>
                <a:t>Smaller, darker particles;</a:t>
              </a:r>
            </a:p>
            <a:p>
              <a:pPr algn="ctr" eaLnBrk="1" hangingPunct="1"/>
              <a:r>
                <a:rPr lang="en-US" altLang="en-US" sz="1200">
                  <a:solidFill>
                    <a:schemeClr val="bg1"/>
                  </a:solidFill>
                  <a:latin typeface="Arial" panose="020B0604020202020204" pitchFamily="34" charset="0"/>
                  <a:ea typeface="微软雅黑" panose="020B0503020204020204" pitchFamily="34" charset="-122"/>
                </a:rPr>
                <a:t>Lower AOD, highest BlS </a:t>
              </a:r>
            </a:p>
          </p:txBody>
        </p:sp>
      </p:grpSp>
      <p:sp>
        <p:nvSpPr>
          <p:cNvPr id="83" name="Rectangle 82">
            <a:extLst>
              <a:ext uri="{FF2B5EF4-FFF2-40B4-BE49-F238E27FC236}">
                <a16:creationId xmlns:a16="http://schemas.microsoft.com/office/drawing/2014/main" id="{F1009122-A1A4-9C7B-A496-4A73D7F52FDB}"/>
              </a:ext>
            </a:extLst>
          </p:cNvPr>
          <p:cNvSpPr/>
          <p:nvPr/>
        </p:nvSpPr>
        <p:spPr>
          <a:xfrm>
            <a:off x="11464925" y="3933825"/>
            <a:ext cx="412750" cy="311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srgbClr val="FFFFFF"/>
              </a:solidFill>
            </a:endParaRPr>
          </a:p>
        </p:txBody>
      </p:sp>
      <p:sp>
        <p:nvSpPr>
          <p:cNvPr id="37" name="Rectangle 36">
            <a:extLst>
              <a:ext uri="{FF2B5EF4-FFF2-40B4-BE49-F238E27FC236}">
                <a16:creationId xmlns:a16="http://schemas.microsoft.com/office/drawing/2014/main" id="{BD7797E6-0A2E-4571-703C-FBD800017BB5}"/>
              </a:ext>
            </a:extLst>
          </p:cNvPr>
          <p:cNvSpPr/>
          <p:nvPr/>
        </p:nvSpPr>
        <p:spPr>
          <a:xfrm>
            <a:off x="8974138" y="4451350"/>
            <a:ext cx="138112" cy="9128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srgbClr val="FFFFFF"/>
              </a:solidFill>
            </a:endParaRPr>
          </a:p>
        </p:txBody>
      </p:sp>
      <p:grpSp>
        <p:nvGrpSpPr>
          <p:cNvPr id="3" name="Group 2">
            <a:extLst>
              <a:ext uri="{FF2B5EF4-FFF2-40B4-BE49-F238E27FC236}">
                <a16:creationId xmlns:a16="http://schemas.microsoft.com/office/drawing/2014/main" id="{DF9037C6-72D8-D09A-6B9D-361552AF2A63}"/>
              </a:ext>
            </a:extLst>
          </p:cNvPr>
          <p:cNvGrpSpPr/>
          <p:nvPr/>
        </p:nvGrpSpPr>
        <p:grpSpPr>
          <a:xfrm>
            <a:off x="258763" y="157163"/>
            <a:ext cx="2200427" cy="1814512"/>
            <a:chOff x="258763" y="157163"/>
            <a:chExt cx="2200427" cy="1814512"/>
          </a:xfrm>
        </p:grpSpPr>
        <p:sp>
          <p:nvSpPr>
            <p:cNvPr id="2" name="Rectangle 1">
              <a:extLst>
                <a:ext uri="{FF2B5EF4-FFF2-40B4-BE49-F238E27FC236}">
                  <a16:creationId xmlns:a16="http://schemas.microsoft.com/office/drawing/2014/main" id="{94AFF46C-CAF1-86DC-AAEE-ADBB9472C654}"/>
                </a:ext>
              </a:extLst>
            </p:cNvPr>
            <p:cNvSpPr/>
            <p:nvPr/>
          </p:nvSpPr>
          <p:spPr>
            <a:xfrm>
              <a:off x="258763" y="157163"/>
              <a:ext cx="2200427" cy="181451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8695" name="Group 11">
              <a:extLst>
                <a:ext uri="{FF2B5EF4-FFF2-40B4-BE49-F238E27FC236}">
                  <a16:creationId xmlns:a16="http://schemas.microsoft.com/office/drawing/2014/main" id="{EA52F5AF-F4C8-A5D7-4400-CD7355706523}"/>
                </a:ext>
              </a:extLst>
            </p:cNvPr>
            <p:cNvGrpSpPr>
              <a:grpSpLocks/>
            </p:cNvGrpSpPr>
            <p:nvPr/>
          </p:nvGrpSpPr>
          <p:grpSpPr bwMode="auto">
            <a:xfrm>
              <a:off x="303365" y="157163"/>
              <a:ext cx="2155825" cy="1814512"/>
              <a:chOff x="30498" y="80689"/>
              <a:chExt cx="3155738" cy="2657230"/>
            </a:xfrm>
          </p:grpSpPr>
          <p:pic>
            <p:nvPicPr>
              <p:cNvPr id="498727" name="Picture 40" descr="Chart&#10;&#10;Description automatically generated">
                <a:extLst>
                  <a:ext uri="{FF2B5EF4-FFF2-40B4-BE49-F238E27FC236}">
                    <a16:creationId xmlns:a16="http://schemas.microsoft.com/office/drawing/2014/main" id="{4ECFD600-3A37-0DD6-751A-FE59F1DD3F1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096" y="98556"/>
                <a:ext cx="3064140" cy="2447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728" name="TextBox 41">
                <a:extLst>
                  <a:ext uri="{FF2B5EF4-FFF2-40B4-BE49-F238E27FC236}">
                    <a16:creationId xmlns:a16="http://schemas.microsoft.com/office/drawing/2014/main" id="{422FB9D0-54F2-9C83-27D7-F983D3BFF06B}"/>
                  </a:ext>
                </a:extLst>
              </p:cNvPr>
              <p:cNvSpPr txBox="1">
                <a:spLocks noChangeArrowheads="1"/>
              </p:cNvSpPr>
              <p:nvPr/>
            </p:nvSpPr>
            <p:spPr bwMode="auto">
              <a:xfrm rot="-5400000">
                <a:off x="-281951" y="1075290"/>
                <a:ext cx="962859" cy="33796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eaLnBrk="1" hangingPunct="1"/>
                <a:r>
                  <a:rPr lang="en-US" altLang="en-US" sz="900" b="1">
                    <a:solidFill>
                      <a:srgbClr val="000000"/>
                    </a:solidFill>
                    <a:latin typeface="Arial" panose="020B0604020202020204" pitchFamily="34" charset="0"/>
                    <a:ea typeface="微软雅黑" panose="020B0503020204020204" pitchFamily="34" charset="-122"/>
                  </a:rPr>
                  <a:t>AOD</a:t>
                </a:r>
              </a:p>
            </p:txBody>
          </p:sp>
          <p:sp>
            <p:nvSpPr>
              <p:cNvPr id="498729" name="TextBox 42">
                <a:extLst>
                  <a:ext uri="{FF2B5EF4-FFF2-40B4-BE49-F238E27FC236}">
                    <a16:creationId xmlns:a16="http://schemas.microsoft.com/office/drawing/2014/main" id="{96C9F10A-6403-1C96-2DE1-B70B6AA5BBBF}"/>
                  </a:ext>
                </a:extLst>
              </p:cNvPr>
              <p:cNvSpPr txBox="1">
                <a:spLocks noChangeArrowheads="1"/>
              </p:cNvSpPr>
              <p:nvPr/>
            </p:nvSpPr>
            <p:spPr bwMode="auto">
              <a:xfrm>
                <a:off x="890422" y="2377427"/>
                <a:ext cx="1890652" cy="36049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eaLnBrk="1" hangingPunct="1"/>
                <a:r>
                  <a:rPr lang="en-US" altLang="en-US" sz="1000">
                    <a:solidFill>
                      <a:srgbClr val="000000"/>
                    </a:solidFill>
                    <a:latin typeface="Arial" panose="020B0604020202020204" pitchFamily="34" charset="0"/>
                    <a:ea typeface="微软雅黑" panose="020B0503020204020204" pitchFamily="34" charset="-122"/>
                  </a:rPr>
                  <a:t>Smoke Age (mins)</a:t>
                </a:r>
              </a:p>
            </p:txBody>
          </p:sp>
          <p:sp>
            <p:nvSpPr>
              <p:cNvPr id="498730" name="TextBox 43">
                <a:extLst>
                  <a:ext uri="{FF2B5EF4-FFF2-40B4-BE49-F238E27FC236}">
                    <a16:creationId xmlns:a16="http://schemas.microsoft.com/office/drawing/2014/main" id="{A8FE17F0-74FB-8961-A4DC-12AF9959A05A}"/>
                  </a:ext>
                </a:extLst>
              </p:cNvPr>
              <p:cNvSpPr txBox="1">
                <a:spLocks noChangeArrowheads="1"/>
              </p:cNvSpPr>
              <p:nvPr/>
            </p:nvSpPr>
            <p:spPr bwMode="auto">
              <a:xfrm>
                <a:off x="2674842" y="80689"/>
                <a:ext cx="270235" cy="495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eaLnBrk="1" hangingPunct="1"/>
                <a:r>
                  <a:rPr lang="en-US" altLang="en-US" sz="1600" b="1">
                    <a:solidFill>
                      <a:srgbClr val="D8A500"/>
                    </a:solidFill>
                    <a:latin typeface="Times New Roman" panose="02020603050405020304" pitchFamily="18" charset="0"/>
                    <a:ea typeface="微软雅黑" panose="020B0503020204020204" pitchFamily="34" charset="-122"/>
                    <a:cs typeface="Times New Roman" panose="02020603050405020304" pitchFamily="18" charset="0"/>
                  </a:rPr>
                  <a:t>G</a:t>
                </a:r>
              </a:p>
            </p:txBody>
          </p:sp>
          <p:sp>
            <p:nvSpPr>
              <p:cNvPr id="498731" name="TextBox 44">
                <a:extLst>
                  <a:ext uri="{FF2B5EF4-FFF2-40B4-BE49-F238E27FC236}">
                    <a16:creationId xmlns:a16="http://schemas.microsoft.com/office/drawing/2014/main" id="{8E7D8F11-7823-D838-DB48-CF01B283D5AE}"/>
                  </a:ext>
                </a:extLst>
              </p:cNvPr>
              <p:cNvSpPr txBox="1">
                <a:spLocks noChangeArrowheads="1"/>
              </p:cNvSpPr>
              <p:nvPr/>
            </p:nvSpPr>
            <p:spPr bwMode="auto">
              <a:xfrm>
                <a:off x="2447486" y="80723"/>
                <a:ext cx="270235" cy="495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eaLnBrk="1" hangingPunct="1"/>
                <a:r>
                  <a:rPr lang="en-US" altLang="en-US" sz="1600" b="1">
                    <a:solidFill>
                      <a:srgbClr val="29581A"/>
                    </a:solidFill>
                    <a:latin typeface="Times New Roman" panose="02020603050405020304" pitchFamily="18" charset="0"/>
                    <a:ea typeface="微软雅黑" panose="020B0503020204020204" pitchFamily="34" charset="-122"/>
                    <a:cs typeface="Times New Roman" panose="02020603050405020304" pitchFamily="18" charset="0"/>
                  </a:rPr>
                  <a:t>F</a:t>
                </a:r>
              </a:p>
            </p:txBody>
          </p:sp>
        </p:grpSp>
      </p:grpSp>
      <p:sp>
        <p:nvSpPr>
          <p:cNvPr id="46" name="TextBox 45">
            <a:extLst>
              <a:ext uri="{FF2B5EF4-FFF2-40B4-BE49-F238E27FC236}">
                <a16:creationId xmlns:a16="http://schemas.microsoft.com/office/drawing/2014/main" id="{75AFA30A-BD4D-D502-0C77-A08CCF38F627}"/>
              </a:ext>
            </a:extLst>
          </p:cNvPr>
          <p:cNvSpPr txBox="1">
            <a:spLocks noChangeArrowheads="1"/>
          </p:cNvSpPr>
          <p:nvPr/>
        </p:nvSpPr>
        <p:spPr bwMode="auto">
          <a:xfrm>
            <a:off x="258763" y="5935663"/>
            <a:ext cx="4279900" cy="739775"/>
          </a:xfrm>
          <a:prstGeom prst="rect">
            <a:avLst/>
          </a:prstGeom>
          <a:noFill/>
          <a:ln w="25400">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eaLnBrk="1" hangingPunct="1"/>
            <a:r>
              <a:rPr lang="en-US" altLang="en-US" sz="1400" b="1" i="1" dirty="0">
                <a:solidFill>
                  <a:schemeClr val="bg1"/>
                </a:solidFill>
                <a:latin typeface="Arial" panose="020B0604020202020204" pitchFamily="34" charset="0"/>
                <a:ea typeface="微软雅黑" panose="020B0503020204020204" pitchFamily="34" charset="-122"/>
              </a:rPr>
              <a:t>Condensation/hydration probably dominate </a:t>
            </a:r>
          </a:p>
          <a:p>
            <a:pPr algn="ctr" eaLnBrk="1" hangingPunct="1"/>
            <a:r>
              <a:rPr lang="en-US" altLang="en-US" sz="1400" b="1" i="1" dirty="0">
                <a:solidFill>
                  <a:schemeClr val="bg1"/>
                </a:solidFill>
                <a:latin typeface="Arial" panose="020B0604020202020204" pitchFamily="34" charset="0"/>
                <a:ea typeface="微软雅黑" panose="020B0503020204020204" pitchFamily="34" charset="-122"/>
              </a:rPr>
              <a:t>for F and W plumes, </a:t>
            </a:r>
          </a:p>
          <a:p>
            <a:pPr algn="ctr" eaLnBrk="1" hangingPunct="1"/>
            <a:r>
              <a:rPr lang="en-US" altLang="en-US" sz="1400" b="1" i="1" dirty="0">
                <a:solidFill>
                  <a:schemeClr val="bg1"/>
                </a:solidFill>
                <a:latin typeface="Arial" panose="020B0604020202020204" pitchFamily="34" charset="0"/>
                <a:ea typeface="微软雅黑" panose="020B0503020204020204" pitchFamily="34" charset="-122"/>
              </a:rPr>
              <a:t>but dilution probably affects G plumes more</a:t>
            </a:r>
          </a:p>
        </p:txBody>
      </p:sp>
      <p:grpSp>
        <p:nvGrpSpPr>
          <p:cNvPr id="498697" name="Group 30">
            <a:extLst>
              <a:ext uri="{FF2B5EF4-FFF2-40B4-BE49-F238E27FC236}">
                <a16:creationId xmlns:a16="http://schemas.microsoft.com/office/drawing/2014/main" id="{562CE47E-5C78-7300-3C2F-32EB0842CFA6}"/>
              </a:ext>
            </a:extLst>
          </p:cNvPr>
          <p:cNvGrpSpPr>
            <a:grpSpLocks/>
          </p:cNvGrpSpPr>
          <p:nvPr/>
        </p:nvGrpSpPr>
        <p:grpSpPr bwMode="auto">
          <a:xfrm>
            <a:off x="4800600" y="3883025"/>
            <a:ext cx="7077075" cy="2238375"/>
            <a:chOff x="4709936" y="1467628"/>
            <a:chExt cx="7077817" cy="2239052"/>
          </a:xfrm>
        </p:grpSpPr>
        <p:grpSp>
          <p:nvGrpSpPr>
            <p:cNvPr id="498714" name="Group 23">
              <a:extLst>
                <a:ext uri="{FF2B5EF4-FFF2-40B4-BE49-F238E27FC236}">
                  <a16:creationId xmlns:a16="http://schemas.microsoft.com/office/drawing/2014/main" id="{E5859ED6-3BE9-06C0-9ABC-8CB05756FBEE}"/>
                </a:ext>
              </a:extLst>
            </p:cNvPr>
            <p:cNvGrpSpPr>
              <a:grpSpLocks/>
            </p:cNvGrpSpPr>
            <p:nvPr/>
          </p:nvGrpSpPr>
          <p:grpSpPr bwMode="auto">
            <a:xfrm>
              <a:off x="4709936" y="1467628"/>
              <a:ext cx="2237865" cy="1853086"/>
              <a:chOff x="5773302" y="1307746"/>
              <a:chExt cx="2978598" cy="2466458"/>
            </a:xfrm>
          </p:grpSpPr>
          <p:pic>
            <p:nvPicPr>
              <p:cNvPr id="498724" name="Picture 47" descr="Chart, scatter chart&#10;&#10;Description automatically generated">
                <a:extLst>
                  <a:ext uri="{FF2B5EF4-FFF2-40B4-BE49-F238E27FC236}">
                    <a16:creationId xmlns:a16="http://schemas.microsoft.com/office/drawing/2014/main" id="{0A901F02-8336-3DD1-A71B-0ADA00934C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73302" y="1307746"/>
                <a:ext cx="2978598" cy="24664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Right Arrow 48">
                <a:extLst>
                  <a:ext uri="{FF2B5EF4-FFF2-40B4-BE49-F238E27FC236}">
                    <a16:creationId xmlns:a16="http://schemas.microsoft.com/office/drawing/2014/main" id="{82E4B6F0-C041-83B1-4B4D-EF58AE12E469}"/>
                  </a:ext>
                </a:extLst>
              </p:cNvPr>
              <p:cNvSpPr/>
              <p:nvPr/>
            </p:nvSpPr>
            <p:spPr>
              <a:xfrm rot="5400000">
                <a:off x="6625926" y="2145809"/>
                <a:ext cx="460765" cy="183846"/>
              </a:xfrm>
              <a:prstGeom prst="rightArrow">
                <a:avLst>
                  <a:gd name="adj1" fmla="val 50000"/>
                  <a:gd name="adj2" fmla="val 59375"/>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98726" name="TextBox 51">
                <a:extLst>
                  <a:ext uri="{FF2B5EF4-FFF2-40B4-BE49-F238E27FC236}">
                    <a16:creationId xmlns:a16="http://schemas.microsoft.com/office/drawing/2014/main" id="{6BBC1BCD-8E68-32CA-8A30-75735EB43756}"/>
                  </a:ext>
                </a:extLst>
              </p:cNvPr>
              <p:cNvSpPr txBox="1">
                <a:spLocks noChangeArrowheads="1"/>
              </p:cNvSpPr>
              <p:nvPr/>
            </p:nvSpPr>
            <p:spPr bwMode="auto">
              <a:xfrm>
                <a:off x="6152499" y="1357316"/>
                <a:ext cx="611579" cy="540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800" b="1">
                    <a:solidFill>
                      <a:srgbClr val="29581A"/>
                    </a:solidFill>
                    <a:latin typeface="Times New Roman" panose="02020603050405020304" pitchFamily="18" charset="0"/>
                    <a:cs typeface="Times New Roman" panose="02020603050405020304" pitchFamily="18" charset="0"/>
                  </a:rPr>
                  <a:t>F</a:t>
                </a:r>
              </a:p>
            </p:txBody>
          </p:sp>
        </p:grpSp>
        <p:grpSp>
          <p:nvGrpSpPr>
            <p:cNvPr id="498715" name="Group 24">
              <a:extLst>
                <a:ext uri="{FF2B5EF4-FFF2-40B4-BE49-F238E27FC236}">
                  <a16:creationId xmlns:a16="http://schemas.microsoft.com/office/drawing/2014/main" id="{18FEEE3A-00D7-4B6B-2052-7D6364BE118C}"/>
                </a:ext>
              </a:extLst>
            </p:cNvPr>
            <p:cNvGrpSpPr>
              <a:grpSpLocks/>
            </p:cNvGrpSpPr>
            <p:nvPr/>
          </p:nvGrpSpPr>
          <p:grpSpPr bwMode="auto">
            <a:xfrm>
              <a:off x="7113387" y="1477846"/>
              <a:ext cx="2239628" cy="1854905"/>
              <a:chOff x="8971467" y="1307746"/>
              <a:chExt cx="2980944" cy="2468880"/>
            </a:xfrm>
          </p:grpSpPr>
          <p:pic>
            <p:nvPicPr>
              <p:cNvPr id="498721" name="Picture 49" descr="Chart&#10;&#10;Description automatically generated">
                <a:extLst>
                  <a:ext uri="{FF2B5EF4-FFF2-40B4-BE49-F238E27FC236}">
                    <a16:creationId xmlns:a16="http://schemas.microsoft.com/office/drawing/2014/main" id="{70D2A329-AE3B-ED20-6361-84D2BFCCDCEE}"/>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71467" y="1307746"/>
                <a:ext cx="2980944" cy="2468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722" name="TextBox 52">
                <a:extLst>
                  <a:ext uri="{FF2B5EF4-FFF2-40B4-BE49-F238E27FC236}">
                    <a16:creationId xmlns:a16="http://schemas.microsoft.com/office/drawing/2014/main" id="{1E2996A0-ACA7-6AA9-A430-501545F31539}"/>
                  </a:ext>
                </a:extLst>
              </p:cNvPr>
              <p:cNvSpPr txBox="1">
                <a:spLocks noChangeArrowheads="1"/>
              </p:cNvSpPr>
              <p:nvPr/>
            </p:nvSpPr>
            <p:spPr bwMode="auto">
              <a:xfrm>
                <a:off x="9356861" y="1365593"/>
                <a:ext cx="724194" cy="540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800" b="1">
                    <a:solidFill>
                      <a:srgbClr val="835847"/>
                    </a:solidFill>
                    <a:latin typeface="Times New Roman" panose="02020603050405020304" pitchFamily="18" charset="0"/>
                    <a:cs typeface="Times New Roman" panose="02020603050405020304" pitchFamily="18" charset="0"/>
                  </a:rPr>
                  <a:t>W</a:t>
                </a:r>
              </a:p>
            </p:txBody>
          </p:sp>
          <p:sp>
            <p:nvSpPr>
              <p:cNvPr id="55" name="Right Arrow 54">
                <a:extLst>
                  <a:ext uri="{FF2B5EF4-FFF2-40B4-BE49-F238E27FC236}">
                    <a16:creationId xmlns:a16="http://schemas.microsoft.com/office/drawing/2014/main" id="{77A56C3D-E0EF-DEEB-6BFE-90306BC0FEB4}"/>
                  </a:ext>
                </a:extLst>
              </p:cNvPr>
              <p:cNvSpPr/>
              <p:nvPr/>
            </p:nvSpPr>
            <p:spPr>
              <a:xfrm rot="5400000">
                <a:off x="10009362" y="2145947"/>
                <a:ext cx="462878" cy="183846"/>
              </a:xfrm>
              <a:prstGeom prst="rightArrow">
                <a:avLst>
                  <a:gd name="adj1" fmla="val 50000"/>
                  <a:gd name="adj2" fmla="val 59375"/>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498716" name="Group 25">
              <a:extLst>
                <a:ext uri="{FF2B5EF4-FFF2-40B4-BE49-F238E27FC236}">
                  <a16:creationId xmlns:a16="http://schemas.microsoft.com/office/drawing/2014/main" id="{87D50FFE-9295-13A9-4FDE-45C478E679E7}"/>
                </a:ext>
              </a:extLst>
            </p:cNvPr>
            <p:cNvGrpSpPr>
              <a:grpSpLocks/>
            </p:cNvGrpSpPr>
            <p:nvPr/>
          </p:nvGrpSpPr>
          <p:grpSpPr bwMode="auto">
            <a:xfrm>
              <a:off x="9548125" y="1514892"/>
              <a:ext cx="2239628" cy="1854905"/>
              <a:chOff x="5811562" y="3769059"/>
              <a:chExt cx="2980944" cy="2468880"/>
            </a:xfrm>
          </p:grpSpPr>
          <p:pic>
            <p:nvPicPr>
              <p:cNvPr id="498718" name="Picture 50" descr="Chart, scatter chart&#10;&#10;Description automatically generated">
                <a:extLst>
                  <a:ext uri="{FF2B5EF4-FFF2-40B4-BE49-F238E27FC236}">
                    <a16:creationId xmlns:a16="http://schemas.microsoft.com/office/drawing/2014/main" id="{0D7325FA-35E6-7C56-A49C-FDE9EDC2CF6D}"/>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11562" y="3769059"/>
                <a:ext cx="2980944" cy="2468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719" name="TextBox 53">
                <a:extLst>
                  <a:ext uri="{FF2B5EF4-FFF2-40B4-BE49-F238E27FC236}">
                    <a16:creationId xmlns:a16="http://schemas.microsoft.com/office/drawing/2014/main" id="{EB538D87-8236-837E-E13A-0EFB586E1844}"/>
                  </a:ext>
                </a:extLst>
              </p:cNvPr>
              <p:cNvSpPr txBox="1">
                <a:spLocks noChangeArrowheads="1"/>
              </p:cNvSpPr>
              <p:nvPr/>
            </p:nvSpPr>
            <p:spPr bwMode="auto">
              <a:xfrm>
                <a:off x="6175050" y="3839182"/>
                <a:ext cx="577340" cy="540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800" b="1">
                    <a:solidFill>
                      <a:srgbClr val="D8A500"/>
                    </a:solidFill>
                    <a:latin typeface="Times New Roman" panose="02020603050405020304" pitchFamily="18" charset="0"/>
                    <a:cs typeface="Times New Roman" panose="02020603050405020304" pitchFamily="18" charset="0"/>
                  </a:rPr>
                  <a:t>G</a:t>
                </a:r>
              </a:p>
            </p:txBody>
          </p:sp>
          <p:sp>
            <p:nvSpPr>
              <p:cNvPr id="56" name="Right Arrow 55">
                <a:extLst>
                  <a:ext uri="{FF2B5EF4-FFF2-40B4-BE49-F238E27FC236}">
                    <a16:creationId xmlns:a16="http://schemas.microsoft.com/office/drawing/2014/main" id="{3C7BAEF7-D46E-6B2A-BB38-59851348A960}"/>
                  </a:ext>
                </a:extLst>
              </p:cNvPr>
              <p:cNvSpPr/>
              <p:nvPr/>
            </p:nvSpPr>
            <p:spPr>
              <a:xfrm rot="5400000">
                <a:off x="7384023" y="4537872"/>
                <a:ext cx="460765" cy="183846"/>
              </a:xfrm>
              <a:prstGeom prst="rightArrow">
                <a:avLst>
                  <a:gd name="adj1" fmla="val 50000"/>
                  <a:gd name="adj2" fmla="val 59375"/>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sp>
          <p:nvSpPr>
            <p:cNvPr id="498717" name="TextBox 29">
              <a:extLst>
                <a:ext uri="{FF2B5EF4-FFF2-40B4-BE49-F238E27FC236}">
                  <a16:creationId xmlns:a16="http://schemas.microsoft.com/office/drawing/2014/main" id="{C88989D8-EC49-BD89-8D2A-D23715A08008}"/>
                </a:ext>
              </a:extLst>
            </p:cNvPr>
            <p:cNvSpPr txBox="1">
              <a:spLocks noChangeArrowheads="1"/>
            </p:cNvSpPr>
            <p:nvPr/>
          </p:nvSpPr>
          <p:spPr bwMode="auto">
            <a:xfrm>
              <a:off x="5454320" y="3337348"/>
              <a:ext cx="597932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800" b="1" dirty="0">
                  <a:solidFill>
                    <a:schemeClr val="bg1"/>
                  </a:solidFill>
                </a:rPr>
                <a:t>Particle Type </a:t>
              </a:r>
              <a:r>
                <a:rPr lang="en-US" altLang="en-US" sz="1800" dirty="0">
                  <a:solidFill>
                    <a:schemeClr val="bg1"/>
                  </a:solidFill>
                </a:rPr>
                <a:t>– </a:t>
              </a:r>
              <a:r>
                <a:rPr lang="en-US" altLang="en-US" sz="1800" b="1" i="1" dirty="0">
                  <a:solidFill>
                    <a:schemeClr val="bg1"/>
                  </a:solidFill>
                </a:rPr>
                <a:t>Black Smoke</a:t>
              </a:r>
              <a:r>
                <a:rPr lang="en-US" altLang="en-US" sz="1800" b="1" dirty="0">
                  <a:solidFill>
                    <a:srgbClr val="000000"/>
                  </a:solidFill>
                </a:rPr>
                <a:t>, </a:t>
              </a:r>
              <a:r>
                <a:rPr lang="en-US" altLang="en-US" sz="1800" b="1" i="1" dirty="0">
                  <a:solidFill>
                    <a:srgbClr val="A27C00"/>
                  </a:solidFill>
                </a:rPr>
                <a:t>Brown Smoke</a:t>
              </a:r>
              <a:r>
                <a:rPr lang="en-US" altLang="en-US" sz="1800" b="1" dirty="0">
                  <a:solidFill>
                    <a:srgbClr val="000000"/>
                  </a:solidFill>
                </a:rPr>
                <a:t>, </a:t>
              </a:r>
              <a:r>
                <a:rPr lang="en-US" altLang="en-US" sz="1800" b="1" i="1" dirty="0">
                  <a:solidFill>
                    <a:srgbClr val="FD62F2"/>
                  </a:solidFill>
                </a:rPr>
                <a:t>Non-absorbing</a:t>
              </a:r>
            </a:p>
          </p:txBody>
        </p:sp>
      </p:grpSp>
      <p:grpSp>
        <p:nvGrpSpPr>
          <p:cNvPr id="498698" name="Group 31">
            <a:extLst>
              <a:ext uri="{FF2B5EF4-FFF2-40B4-BE49-F238E27FC236}">
                <a16:creationId xmlns:a16="http://schemas.microsoft.com/office/drawing/2014/main" id="{6769DE6B-39A5-C987-AA6A-489DC24180E7}"/>
              </a:ext>
            </a:extLst>
          </p:cNvPr>
          <p:cNvGrpSpPr>
            <a:grpSpLocks/>
          </p:cNvGrpSpPr>
          <p:nvPr/>
        </p:nvGrpSpPr>
        <p:grpSpPr bwMode="auto">
          <a:xfrm>
            <a:off x="4568825" y="1395413"/>
            <a:ext cx="7189788" cy="2424112"/>
            <a:chOff x="4697904" y="3983532"/>
            <a:chExt cx="7190034" cy="2423302"/>
          </a:xfrm>
        </p:grpSpPr>
        <p:grpSp>
          <p:nvGrpSpPr>
            <p:cNvPr id="498701" name="Group 27">
              <a:extLst>
                <a:ext uri="{FF2B5EF4-FFF2-40B4-BE49-F238E27FC236}">
                  <a16:creationId xmlns:a16="http://schemas.microsoft.com/office/drawing/2014/main" id="{7C2916B8-771B-6759-4853-ED52CB2F3EE2}"/>
                </a:ext>
              </a:extLst>
            </p:cNvPr>
            <p:cNvGrpSpPr>
              <a:grpSpLocks/>
            </p:cNvGrpSpPr>
            <p:nvPr/>
          </p:nvGrpSpPr>
          <p:grpSpPr bwMode="auto">
            <a:xfrm>
              <a:off x="4697904" y="3983532"/>
              <a:ext cx="7190034" cy="2055234"/>
              <a:chOff x="4697904" y="3983532"/>
              <a:chExt cx="7190034" cy="2055234"/>
            </a:xfrm>
          </p:grpSpPr>
          <p:grpSp>
            <p:nvGrpSpPr>
              <p:cNvPr id="498703" name="Group 1">
                <a:extLst>
                  <a:ext uri="{FF2B5EF4-FFF2-40B4-BE49-F238E27FC236}">
                    <a16:creationId xmlns:a16="http://schemas.microsoft.com/office/drawing/2014/main" id="{B2494B79-D7C1-D3F6-EBE2-A8AF15C6F280}"/>
                  </a:ext>
                </a:extLst>
              </p:cNvPr>
              <p:cNvGrpSpPr>
                <a:grpSpLocks/>
              </p:cNvGrpSpPr>
              <p:nvPr/>
            </p:nvGrpSpPr>
            <p:grpSpPr bwMode="auto">
              <a:xfrm>
                <a:off x="9424348" y="3998370"/>
                <a:ext cx="2463590" cy="2040396"/>
                <a:chOff x="6077047" y="3976043"/>
                <a:chExt cx="2463590" cy="2040396"/>
              </a:xfrm>
            </p:grpSpPr>
            <p:pic>
              <p:nvPicPr>
                <p:cNvPr id="498712" name="Picture 2" descr="Chart, line chart&#10;&#10;Description automatically generated">
                  <a:extLst>
                    <a:ext uri="{FF2B5EF4-FFF2-40B4-BE49-F238E27FC236}">
                      <a16:creationId xmlns:a16="http://schemas.microsoft.com/office/drawing/2014/main" id="{D01A2396-80E4-389A-78A8-6019FA7397A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77047" y="3976043"/>
                  <a:ext cx="2463590" cy="2040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713" name="TextBox 80">
                  <a:extLst>
                    <a:ext uri="{FF2B5EF4-FFF2-40B4-BE49-F238E27FC236}">
                      <a16:creationId xmlns:a16="http://schemas.microsoft.com/office/drawing/2014/main" id="{40E8DD26-6FC2-C7BA-7DF3-662A944AFE3C}"/>
                    </a:ext>
                  </a:extLst>
                </p:cNvPr>
                <p:cNvSpPr txBox="1">
                  <a:spLocks noChangeArrowheads="1"/>
                </p:cNvSpPr>
                <p:nvPr/>
              </p:nvSpPr>
              <p:spPr bwMode="auto">
                <a:xfrm>
                  <a:off x="6427715" y="4043720"/>
                  <a:ext cx="3201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eaLnBrk="1" hangingPunct="1"/>
                  <a:r>
                    <a:rPr lang="en-US" altLang="en-US" sz="1800" b="1">
                      <a:solidFill>
                        <a:srgbClr val="D8A500"/>
                      </a:solidFill>
                      <a:latin typeface="Times New Roman" panose="02020603050405020304" pitchFamily="18" charset="0"/>
                      <a:ea typeface="微软雅黑" panose="020B0503020204020204" pitchFamily="34" charset="-122"/>
                      <a:cs typeface="Times New Roman" panose="02020603050405020304" pitchFamily="18" charset="0"/>
                    </a:rPr>
                    <a:t>G</a:t>
                  </a:r>
                </a:p>
              </p:txBody>
            </p:sp>
          </p:grpSp>
          <p:grpSp>
            <p:nvGrpSpPr>
              <p:cNvPr id="498704" name="Group 10">
                <a:extLst>
                  <a:ext uri="{FF2B5EF4-FFF2-40B4-BE49-F238E27FC236}">
                    <a16:creationId xmlns:a16="http://schemas.microsoft.com/office/drawing/2014/main" id="{6F603828-741F-A554-E40F-373963056F90}"/>
                  </a:ext>
                </a:extLst>
              </p:cNvPr>
              <p:cNvGrpSpPr>
                <a:grpSpLocks/>
              </p:cNvGrpSpPr>
              <p:nvPr/>
            </p:nvGrpSpPr>
            <p:grpSpPr bwMode="auto">
              <a:xfrm>
                <a:off x="4697904" y="3983532"/>
                <a:ext cx="2463590" cy="2040396"/>
                <a:chOff x="6041928" y="1521988"/>
                <a:chExt cx="2463590" cy="2040396"/>
              </a:xfrm>
            </p:grpSpPr>
            <p:pic>
              <p:nvPicPr>
                <p:cNvPr id="498709" name="Picture 9" descr="Chart, line chart, scatter chart&#10;&#10;Description automatically generated">
                  <a:extLst>
                    <a:ext uri="{FF2B5EF4-FFF2-40B4-BE49-F238E27FC236}">
                      <a16:creationId xmlns:a16="http://schemas.microsoft.com/office/drawing/2014/main" id="{B1C6C072-DB4C-9DA9-43B7-2A8293E3023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41928" y="1521988"/>
                  <a:ext cx="2463590" cy="2040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710" name="TextBox 78">
                  <a:extLst>
                    <a:ext uri="{FF2B5EF4-FFF2-40B4-BE49-F238E27FC236}">
                      <a16:creationId xmlns:a16="http://schemas.microsoft.com/office/drawing/2014/main" id="{FB79CCFF-9D0A-31C3-D333-5E858166B5E2}"/>
                    </a:ext>
                  </a:extLst>
                </p:cNvPr>
                <p:cNvSpPr txBox="1">
                  <a:spLocks noChangeArrowheads="1"/>
                </p:cNvSpPr>
                <p:nvPr/>
              </p:nvSpPr>
              <p:spPr bwMode="auto">
                <a:xfrm>
                  <a:off x="6320949" y="1597952"/>
                  <a:ext cx="3201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eaLnBrk="1" hangingPunct="1"/>
                  <a:r>
                    <a:rPr lang="en-US" altLang="en-US" sz="1800" b="1">
                      <a:solidFill>
                        <a:srgbClr val="29581A"/>
                      </a:solidFill>
                      <a:latin typeface="Times New Roman" panose="02020603050405020304" pitchFamily="18" charset="0"/>
                      <a:ea typeface="微软雅黑" panose="020B0503020204020204" pitchFamily="34" charset="-122"/>
                      <a:cs typeface="Times New Roman" panose="02020603050405020304" pitchFamily="18" charset="0"/>
                    </a:rPr>
                    <a:t>F</a:t>
                  </a:r>
                </a:p>
              </p:txBody>
            </p:sp>
            <p:sp>
              <p:nvSpPr>
                <p:cNvPr id="34" name="Right Arrow 33">
                  <a:extLst>
                    <a:ext uri="{FF2B5EF4-FFF2-40B4-BE49-F238E27FC236}">
                      <a16:creationId xmlns:a16="http://schemas.microsoft.com/office/drawing/2014/main" id="{20AF3D94-0E25-35D0-0273-EE5B608CDE07}"/>
                    </a:ext>
                  </a:extLst>
                </p:cNvPr>
                <p:cNvSpPr/>
                <p:nvPr/>
              </p:nvSpPr>
              <p:spPr>
                <a:xfrm rot="5400000">
                  <a:off x="6752444" y="2146426"/>
                  <a:ext cx="461808" cy="184156"/>
                </a:xfrm>
                <a:prstGeom prst="rightArrow">
                  <a:avLst>
                    <a:gd name="adj1" fmla="val 50000"/>
                    <a:gd name="adj2" fmla="val 59375"/>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srgbClr val="FFFFFF"/>
                    </a:solidFill>
                  </a:endParaRPr>
                </a:p>
              </p:txBody>
            </p:sp>
          </p:grpSp>
          <p:grpSp>
            <p:nvGrpSpPr>
              <p:cNvPr id="498705" name="Group 8">
                <a:extLst>
                  <a:ext uri="{FF2B5EF4-FFF2-40B4-BE49-F238E27FC236}">
                    <a16:creationId xmlns:a16="http://schemas.microsoft.com/office/drawing/2014/main" id="{38F9173E-9126-219D-175E-9B7598753DAC}"/>
                  </a:ext>
                </a:extLst>
              </p:cNvPr>
              <p:cNvGrpSpPr>
                <a:grpSpLocks/>
              </p:cNvGrpSpPr>
              <p:nvPr/>
            </p:nvGrpSpPr>
            <p:grpSpPr bwMode="auto">
              <a:xfrm>
                <a:off x="7136439" y="3990951"/>
                <a:ext cx="2463590" cy="2040396"/>
                <a:chOff x="9224524" y="1525409"/>
                <a:chExt cx="2463590" cy="2040396"/>
              </a:xfrm>
            </p:grpSpPr>
            <p:pic>
              <p:nvPicPr>
                <p:cNvPr id="498706" name="Picture 7" descr="Chart, scatter chart&#10;&#10;Description automatically generated">
                  <a:extLst>
                    <a:ext uri="{FF2B5EF4-FFF2-40B4-BE49-F238E27FC236}">
                      <a16:creationId xmlns:a16="http://schemas.microsoft.com/office/drawing/2014/main" id="{A7CAA474-13AC-7D3A-E04C-9BC9CA1D4CD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224524" y="1525409"/>
                  <a:ext cx="2463590" cy="2040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707" name="TextBox 79">
                  <a:extLst>
                    <a:ext uri="{FF2B5EF4-FFF2-40B4-BE49-F238E27FC236}">
                      <a16:creationId xmlns:a16="http://schemas.microsoft.com/office/drawing/2014/main" id="{7227597C-9170-045A-8099-B4A45669923F}"/>
                    </a:ext>
                  </a:extLst>
                </p:cNvPr>
                <p:cNvSpPr txBox="1">
                  <a:spLocks noChangeArrowheads="1"/>
                </p:cNvSpPr>
                <p:nvPr/>
              </p:nvSpPr>
              <p:spPr bwMode="auto">
                <a:xfrm>
                  <a:off x="9549369" y="1606227"/>
                  <a:ext cx="3201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eaLnBrk="1" hangingPunct="1"/>
                  <a:r>
                    <a:rPr lang="en-US" altLang="en-US" sz="1800" b="1">
                      <a:solidFill>
                        <a:srgbClr val="835847"/>
                      </a:solidFill>
                      <a:latin typeface="Times New Roman" panose="02020603050405020304" pitchFamily="18" charset="0"/>
                      <a:ea typeface="微软雅黑" panose="020B0503020204020204" pitchFamily="34" charset="-122"/>
                      <a:cs typeface="Times New Roman" panose="02020603050405020304" pitchFamily="18" charset="0"/>
                    </a:rPr>
                    <a:t>W</a:t>
                  </a:r>
                </a:p>
              </p:txBody>
            </p:sp>
            <p:sp>
              <p:nvSpPr>
                <p:cNvPr id="35" name="Right Arrow 34">
                  <a:extLst>
                    <a:ext uri="{FF2B5EF4-FFF2-40B4-BE49-F238E27FC236}">
                      <a16:creationId xmlns:a16="http://schemas.microsoft.com/office/drawing/2014/main" id="{EDBC0361-B25D-A979-F542-72E42D8F86DA}"/>
                    </a:ext>
                  </a:extLst>
                </p:cNvPr>
                <p:cNvSpPr/>
                <p:nvPr/>
              </p:nvSpPr>
              <p:spPr>
                <a:xfrm rot="5400000">
                  <a:off x="9992140" y="2145603"/>
                  <a:ext cx="461808" cy="184156"/>
                </a:xfrm>
                <a:prstGeom prst="rightArrow">
                  <a:avLst>
                    <a:gd name="adj1" fmla="val 50000"/>
                    <a:gd name="adj2" fmla="val 59375"/>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srgbClr val="FFFFFF"/>
                    </a:solidFill>
                  </a:endParaRPr>
                </a:p>
              </p:txBody>
            </p:sp>
          </p:grpSp>
        </p:grpSp>
        <p:sp>
          <p:nvSpPr>
            <p:cNvPr id="498702" name="TextBox 57">
              <a:extLst>
                <a:ext uri="{FF2B5EF4-FFF2-40B4-BE49-F238E27FC236}">
                  <a16:creationId xmlns:a16="http://schemas.microsoft.com/office/drawing/2014/main" id="{7666CBD6-6700-D0D0-56D9-569F786BB77C}"/>
                </a:ext>
              </a:extLst>
            </p:cNvPr>
            <p:cNvSpPr txBox="1">
              <a:spLocks noChangeArrowheads="1"/>
            </p:cNvSpPr>
            <p:nvPr/>
          </p:nvSpPr>
          <p:spPr bwMode="auto">
            <a:xfrm>
              <a:off x="5810743" y="6037502"/>
              <a:ext cx="49296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sz="1800" b="1" dirty="0">
                  <a:solidFill>
                    <a:schemeClr val="bg1"/>
                  </a:solidFill>
                </a:rPr>
                <a:t>Particle Size </a:t>
              </a:r>
              <a:r>
                <a:rPr lang="en-US" altLang="en-US" sz="1800" dirty="0">
                  <a:solidFill>
                    <a:schemeClr val="bg1"/>
                  </a:solidFill>
                </a:rPr>
                <a:t>– </a:t>
              </a:r>
              <a:r>
                <a:rPr lang="en-US" altLang="en-US" sz="1800" b="1" i="1" dirty="0">
                  <a:solidFill>
                    <a:srgbClr val="E57600"/>
                  </a:solidFill>
                </a:rPr>
                <a:t>Very Small</a:t>
              </a:r>
              <a:r>
                <a:rPr lang="en-US" altLang="en-US" sz="1800" b="1" dirty="0">
                  <a:solidFill>
                    <a:srgbClr val="000000"/>
                  </a:solidFill>
                </a:rPr>
                <a:t>, </a:t>
              </a:r>
              <a:r>
                <a:rPr lang="en-US" altLang="en-US" sz="1800" b="1" i="1" dirty="0">
                  <a:solidFill>
                    <a:srgbClr val="FFC000"/>
                  </a:solidFill>
                </a:rPr>
                <a:t>Small</a:t>
              </a:r>
              <a:r>
                <a:rPr lang="en-US" altLang="en-US" sz="1800" b="1" dirty="0">
                  <a:solidFill>
                    <a:srgbClr val="000000"/>
                  </a:solidFill>
                </a:rPr>
                <a:t>, </a:t>
              </a:r>
              <a:r>
                <a:rPr lang="en-US" altLang="en-US" sz="1800" b="1" i="1" dirty="0">
                  <a:solidFill>
                    <a:srgbClr val="2389A4"/>
                  </a:solidFill>
                </a:rPr>
                <a:t>Medium</a:t>
              </a:r>
              <a:r>
                <a:rPr lang="en-US" altLang="en-US" sz="1800" b="1" dirty="0">
                  <a:solidFill>
                    <a:srgbClr val="000000"/>
                  </a:solidFill>
                </a:rPr>
                <a:t>, </a:t>
              </a:r>
              <a:r>
                <a:rPr lang="en-US" altLang="en-US" sz="1800" b="1" i="1" dirty="0">
                  <a:solidFill>
                    <a:srgbClr val="C649D9"/>
                  </a:solidFill>
                </a:rPr>
                <a:t>Large</a:t>
              </a:r>
            </a:p>
          </p:txBody>
        </p:sp>
      </p:grpSp>
      <p:sp>
        <p:nvSpPr>
          <p:cNvPr id="498699" name="TextBox 2">
            <a:extLst>
              <a:ext uri="{FF2B5EF4-FFF2-40B4-BE49-F238E27FC236}">
                <a16:creationId xmlns:a16="http://schemas.microsoft.com/office/drawing/2014/main" id="{F86F20E1-D7C4-34F1-D5C5-537F404235D6}"/>
              </a:ext>
            </a:extLst>
          </p:cNvPr>
          <p:cNvSpPr txBox="1">
            <a:spLocks noChangeArrowheads="1"/>
          </p:cNvSpPr>
          <p:nvPr/>
        </p:nvSpPr>
        <p:spPr bwMode="auto">
          <a:xfrm>
            <a:off x="9323388" y="6516688"/>
            <a:ext cx="2679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a:solidFill>
                  <a:schemeClr val="tx1"/>
                </a:solidFill>
                <a:latin typeface="Arial" panose="020B060402020202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1600">
                <a:solidFill>
                  <a:schemeClr val="tx1"/>
                </a:solidFill>
                <a:latin typeface="Arial" panose="020B060402020202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sz="1400">
                <a:solidFill>
                  <a:schemeClr val="tx1"/>
                </a:solidFill>
                <a:latin typeface="Arial" panose="020B060402020202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sz="1400">
                <a:solidFill>
                  <a:schemeClr val="tx1"/>
                </a:solidFill>
                <a:latin typeface="Arial" panose="020B060402020202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sz="1400">
                <a:solidFill>
                  <a:schemeClr val="tx1"/>
                </a:solidFill>
                <a:latin typeface="Arial" panose="020B060402020202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sz="1400">
                <a:solidFill>
                  <a:schemeClr val="tx1"/>
                </a:solidFill>
                <a:latin typeface="Arial" panose="020B060402020202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sz="1400">
                <a:solidFill>
                  <a:schemeClr val="tx1"/>
                </a:solidFill>
                <a:latin typeface="Arial" panose="020B060402020202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sz="1400">
                <a:solidFill>
                  <a:schemeClr val="tx1"/>
                </a:solidFill>
                <a:latin typeface="Arial" panose="020B0604020202020204" pitchFamily="34" charset="0"/>
                <a:ea typeface="微软雅黑" panose="020B0503020204020204" pitchFamily="34" charset="-122"/>
              </a:defRPr>
            </a:lvl9pPr>
          </a:lstStyle>
          <a:p>
            <a:pPr algn="ctr">
              <a:lnSpc>
                <a:spcPct val="100000"/>
              </a:lnSpc>
              <a:spcBef>
                <a:spcPct val="0"/>
              </a:spcBef>
              <a:buFontTx/>
              <a:buNone/>
            </a:pPr>
            <a:r>
              <a:rPr lang="en-US" altLang="en-US" sz="1200" i="1" dirty="0" err="1">
                <a:solidFill>
                  <a:schemeClr val="bg1"/>
                </a:solidFill>
                <a:latin typeface="Times" pitchFamily="2" charset="0"/>
                <a:ea typeface="ＭＳ Ｐゴシック" panose="020B0600070205080204" pitchFamily="34" charset="-128"/>
              </a:rPr>
              <a:t>Junghenn</a:t>
            </a:r>
            <a:r>
              <a:rPr lang="en-US" altLang="en-US" sz="1200" i="1" dirty="0">
                <a:solidFill>
                  <a:schemeClr val="bg1"/>
                </a:solidFill>
                <a:latin typeface="Times" pitchFamily="2" charset="0"/>
                <a:ea typeface="ＭＳ Ｐゴシック" panose="020B0600070205080204" pitchFamily="34" charset="-128"/>
              </a:rPr>
              <a:t>-Noyes, Kahn, et al. ACP 2022</a:t>
            </a:r>
            <a:endParaRPr lang="en-US" altLang="en-US" sz="1200" dirty="0">
              <a:solidFill>
                <a:schemeClr val="bg1"/>
              </a:solidFill>
              <a:latin typeface="Times" pitchFamily="2" charset="0"/>
              <a:ea typeface="ＭＳ Ｐゴシック" panose="020B0600070205080204" pitchFamily="34" charset="-128"/>
            </a:endParaRPr>
          </a:p>
        </p:txBody>
      </p:sp>
      <p:sp>
        <p:nvSpPr>
          <p:cNvPr id="498700" name="TextBox 5">
            <a:extLst>
              <a:ext uri="{FF2B5EF4-FFF2-40B4-BE49-F238E27FC236}">
                <a16:creationId xmlns:a16="http://schemas.microsoft.com/office/drawing/2014/main" id="{852952B7-DA0A-3634-6F30-22E90D589B06}"/>
              </a:ext>
            </a:extLst>
          </p:cNvPr>
          <p:cNvSpPr txBox="1">
            <a:spLocks noChangeArrowheads="1"/>
          </p:cNvSpPr>
          <p:nvPr/>
        </p:nvSpPr>
        <p:spPr bwMode="auto">
          <a:xfrm>
            <a:off x="5811838" y="6275388"/>
            <a:ext cx="3175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r>
              <a:rPr lang="en-US" altLang="en-US">
                <a:solidFill>
                  <a:schemeClr val="bg1"/>
                </a:solidFill>
              </a:rPr>
              <a:t>[Current study: </a:t>
            </a:r>
            <a:r>
              <a:rPr lang="en-US" altLang="en-US" b="1" i="1">
                <a:solidFill>
                  <a:schemeClr val="bg1"/>
                </a:solidFill>
              </a:rPr>
              <a:t>Siberia</a:t>
            </a:r>
            <a:r>
              <a:rPr lang="en-US" altLang="en-US">
                <a:solidFill>
                  <a:schemeClr val="bg1"/>
                </a:solidFill>
              </a:rPr>
              <a:t>]</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54657" name="Group 1">
            <a:extLst>
              <a:ext uri="{FF2B5EF4-FFF2-40B4-BE49-F238E27FC236}">
                <a16:creationId xmlns:a16="http://schemas.microsoft.com/office/drawing/2014/main" id="{9BC79C11-1FD3-7F08-FADA-694A138FFDA1}"/>
              </a:ext>
            </a:extLst>
          </p:cNvPr>
          <p:cNvGrpSpPr>
            <a:grpSpLocks/>
          </p:cNvGrpSpPr>
          <p:nvPr/>
        </p:nvGrpSpPr>
        <p:grpSpPr bwMode="auto">
          <a:xfrm>
            <a:off x="81823" y="1690688"/>
            <a:ext cx="5655402" cy="4731682"/>
            <a:chOff x="6025423" y="1689100"/>
            <a:chExt cx="5655402" cy="4731683"/>
          </a:xfrm>
        </p:grpSpPr>
        <p:grpSp>
          <p:nvGrpSpPr>
            <p:cNvPr id="454666" name="Group 1">
              <a:extLst>
                <a:ext uri="{FF2B5EF4-FFF2-40B4-BE49-F238E27FC236}">
                  <a16:creationId xmlns:a16="http://schemas.microsoft.com/office/drawing/2014/main" id="{F339F65E-F743-08B4-7DF5-45DFD740DE07}"/>
                </a:ext>
              </a:extLst>
            </p:cNvPr>
            <p:cNvGrpSpPr>
              <a:grpSpLocks/>
            </p:cNvGrpSpPr>
            <p:nvPr/>
          </p:nvGrpSpPr>
          <p:grpSpPr bwMode="auto">
            <a:xfrm>
              <a:off x="6025423" y="2284413"/>
              <a:ext cx="5655402" cy="4136370"/>
              <a:chOff x="40586" y="1411920"/>
              <a:chExt cx="5655682" cy="4548794"/>
            </a:xfrm>
          </p:grpSpPr>
          <p:pic>
            <p:nvPicPr>
              <p:cNvPr id="454668" name="Picture 21" descr="Fig1.tiff">
                <a:extLst>
                  <a:ext uri="{FF2B5EF4-FFF2-40B4-BE49-F238E27FC236}">
                    <a16:creationId xmlns:a16="http://schemas.microsoft.com/office/drawing/2014/main" id="{C60F0C3C-B622-8E6A-529D-47C3F1FFDC2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84356" y="1411920"/>
                <a:ext cx="4511912" cy="3230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54669" name="Group 3">
                <a:extLst>
                  <a:ext uri="{FF2B5EF4-FFF2-40B4-BE49-F238E27FC236}">
                    <a16:creationId xmlns:a16="http://schemas.microsoft.com/office/drawing/2014/main" id="{27188160-7B9D-1726-80AA-EC88B74BAE32}"/>
                  </a:ext>
                </a:extLst>
              </p:cNvPr>
              <p:cNvGrpSpPr>
                <a:grpSpLocks/>
              </p:cNvGrpSpPr>
              <p:nvPr/>
            </p:nvGrpSpPr>
            <p:grpSpPr bwMode="auto">
              <a:xfrm>
                <a:off x="1424098" y="4910471"/>
                <a:ext cx="4001173" cy="1050243"/>
                <a:chOff x="1773629" y="3657544"/>
                <a:chExt cx="4400862" cy="1270859"/>
              </a:xfrm>
            </p:grpSpPr>
            <p:grpSp>
              <p:nvGrpSpPr>
                <p:cNvPr id="454672" name="Group 1">
                  <a:extLst>
                    <a:ext uri="{FF2B5EF4-FFF2-40B4-BE49-F238E27FC236}">
                      <a16:creationId xmlns:a16="http://schemas.microsoft.com/office/drawing/2014/main" id="{47D264C3-7965-0B9A-6AB8-A78C319E5484}"/>
                    </a:ext>
                  </a:extLst>
                </p:cNvPr>
                <p:cNvGrpSpPr>
                  <a:grpSpLocks/>
                </p:cNvGrpSpPr>
                <p:nvPr/>
              </p:nvGrpSpPr>
              <p:grpSpPr bwMode="auto">
                <a:xfrm>
                  <a:off x="2121116" y="3657544"/>
                  <a:ext cx="3846527" cy="614344"/>
                  <a:chOff x="2121116" y="3705004"/>
                  <a:chExt cx="3846527" cy="614344"/>
                </a:xfrm>
              </p:grpSpPr>
              <p:sp>
                <p:nvSpPr>
                  <p:cNvPr id="11" name="Rectangle 17">
                    <a:extLst>
                      <a:ext uri="{FF2B5EF4-FFF2-40B4-BE49-F238E27FC236}">
                        <a16:creationId xmlns:a16="http://schemas.microsoft.com/office/drawing/2014/main" id="{192396ED-DE96-D9EC-F683-C2F4A6F22DBF}"/>
                      </a:ext>
                    </a:extLst>
                  </p:cNvPr>
                  <p:cNvSpPr>
                    <a:spLocks noChangeArrowheads="1"/>
                  </p:cNvSpPr>
                  <p:nvPr/>
                </p:nvSpPr>
                <p:spPr bwMode="auto">
                  <a:xfrm>
                    <a:off x="3582656" y="3705004"/>
                    <a:ext cx="388261" cy="614344"/>
                  </a:xfrm>
                  <a:prstGeom prst="rect">
                    <a:avLst/>
                  </a:prstGeom>
                  <a:noFill/>
                  <a:ln>
                    <a:noFill/>
                  </a:ln>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fontAlgn="auto" hangingPunct="1">
                      <a:spcBef>
                        <a:spcPct val="0"/>
                      </a:spcBef>
                      <a:spcAft>
                        <a:spcPts val="0"/>
                      </a:spcAft>
                      <a:buClr>
                        <a:srgbClr val="000000"/>
                      </a:buClr>
                      <a:buFontTx/>
                      <a:buNone/>
                      <a:defRPr/>
                    </a:pPr>
                    <a:r>
                      <a:rPr lang="en-US" altLang="en-US" sz="2400" kern="0" dirty="0">
                        <a:solidFill>
                          <a:schemeClr val="bg1"/>
                        </a:solidFill>
                        <a:latin typeface="Calibri" panose="020F0502020204030204" pitchFamily="34" charset="0"/>
                        <a:cs typeface="Calibri" panose="020F0502020204030204" pitchFamily="34" charset="0"/>
                        <a:sym typeface="Symbol" pitchFamily="2" charset="2"/>
                      </a:rPr>
                      <a:t></a:t>
                    </a:r>
                    <a:endParaRPr lang="en-US" altLang="en-US" sz="2400" kern="0" dirty="0">
                      <a:solidFill>
                        <a:schemeClr val="bg1"/>
                      </a:solidFill>
                      <a:latin typeface="Calibri" panose="020F0502020204030204" pitchFamily="34" charset="0"/>
                      <a:cs typeface="Calibri" panose="020F0502020204030204" pitchFamily="34" charset="0"/>
                      <a:sym typeface="Arial"/>
                    </a:endParaRPr>
                  </a:p>
                </p:txBody>
              </p:sp>
              <p:sp>
                <p:nvSpPr>
                  <p:cNvPr id="12" name="Rectangle 18">
                    <a:extLst>
                      <a:ext uri="{FF2B5EF4-FFF2-40B4-BE49-F238E27FC236}">
                        <a16:creationId xmlns:a16="http://schemas.microsoft.com/office/drawing/2014/main" id="{8870092A-F428-A8B7-E3FB-5C73705A7292}"/>
                      </a:ext>
                    </a:extLst>
                  </p:cNvPr>
                  <p:cNvSpPr>
                    <a:spLocks noChangeArrowheads="1"/>
                  </p:cNvSpPr>
                  <p:nvPr/>
                </p:nvSpPr>
                <p:spPr bwMode="auto">
                  <a:xfrm>
                    <a:off x="4034913" y="3705004"/>
                    <a:ext cx="358286" cy="614344"/>
                  </a:xfrm>
                  <a:prstGeom prst="rect">
                    <a:avLst/>
                  </a:prstGeom>
                  <a:noFill/>
                  <a:ln>
                    <a:noFill/>
                  </a:ln>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fontAlgn="auto" hangingPunct="1">
                      <a:spcBef>
                        <a:spcPct val="0"/>
                      </a:spcBef>
                      <a:spcAft>
                        <a:spcPts val="0"/>
                      </a:spcAft>
                      <a:buClr>
                        <a:srgbClr val="000000"/>
                      </a:buClr>
                      <a:buFontTx/>
                      <a:buNone/>
                      <a:defRPr/>
                    </a:pPr>
                    <a:r>
                      <a:rPr lang="en-US" altLang="en-US" sz="2400" kern="0" dirty="0">
                        <a:solidFill>
                          <a:schemeClr val="bg1"/>
                        </a:solidFill>
                        <a:latin typeface="Calibri" panose="020F0502020204030204" pitchFamily="34" charset="0"/>
                        <a:cs typeface="Calibri" panose="020F0502020204030204" pitchFamily="34" charset="0"/>
                        <a:sym typeface="Arial"/>
                      </a:rPr>
                      <a:t>S</a:t>
                    </a:r>
                  </a:p>
                </p:txBody>
              </p:sp>
              <p:sp>
                <p:nvSpPr>
                  <p:cNvPr id="13" name="Rectangle 19">
                    <a:extLst>
                      <a:ext uri="{FF2B5EF4-FFF2-40B4-BE49-F238E27FC236}">
                        <a16:creationId xmlns:a16="http://schemas.microsoft.com/office/drawing/2014/main" id="{226A2AB0-DCBF-08A1-FC41-7F34F030BC3D}"/>
                      </a:ext>
                    </a:extLst>
                  </p:cNvPr>
                  <p:cNvSpPr>
                    <a:spLocks noChangeArrowheads="1"/>
                  </p:cNvSpPr>
                  <p:nvPr/>
                </p:nvSpPr>
                <p:spPr bwMode="auto">
                  <a:xfrm>
                    <a:off x="4768302" y="3705004"/>
                    <a:ext cx="1199341" cy="614344"/>
                  </a:xfrm>
                  <a:prstGeom prst="rect">
                    <a:avLst/>
                  </a:prstGeom>
                  <a:noFill/>
                  <a:ln>
                    <a:noFill/>
                  </a:ln>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fontAlgn="auto" hangingPunct="1">
                      <a:spcBef>
                        <a:spcPct val="0"/>
                      </a:spcBef>
                      <a:spcAft>
                        <a:spcPts val="0"/>
                      </a:spcAft>
                      <a:buClr>
                        <a:srgbClr val="000000"/>
                      </a:buClr>
                      <a:buFontTx/>
                      <a:buNone/>
                      <a:defRPr/>
                    </a:pPr>
                    <a:r>
                      <a:rPr lang="en-US" altLang="en-US" sz="2400" kern="0" dirty="0">
                        <a:solidFill>
                          <a:schemeClr val="bg1"/>
                        </a:solidFill>
                        <a:latin typeface="Calibri" panose="020F0502020204030204" pitchFamily="34" charset="0"/>
                        <a:cs typeface="Calibri" panose="020F0502020204030204" pitchFamily="34" charset="0"/>
                        <a:sym typeface="Arial"/>
                      </a:rPr>
                      <a:t>=      </a:t>
                    </a:r>
                    <a:r>
                      <a:rPr lang="en-US" altLang="en-US" sz="2400" kern="0" dirty="0">
                        <a:solidFill>
                          <a:schemeClr val="bg1"/>
                        </a:solidFill>
                        <a:latin typeface="Symbol" pitchFamily="2" charset="2"/>
                        <a:cs typeface="Calibri" panose="020F0502020204030204" pitchFamily="34" charset="0"/>
                        <a:sym typeface="Arial"/>
                      </a:rPr>
                      <a:t>D</a:t>
                    </a:r>
                    <a:r>
                      <a:rPr lang="en-US" altLang="en-US" sz="2400" kern="0" dirty="0">
                        <a:solidFill>
                          <a:schemeClr val="bg1"/>
                        </a:solidFill>
                        <a:latin typeface="Calibri" panose="020F0502020204030204" pitchFamily="34" charset="0"/>
                        <a:cs typeface="Calibri" panose="020F0502020204030204" pitchFamily="34" charset="0"/>
                        <a:sym typeface="Arial"/>
                      </a:rPr>
                      <a:t>T</a:t>
                    </a:r>
                  </a:p>
                </p:txBody>
              </p:sp>
              <p:sp>
                <p:nvSpPr>
                  <p:cNvPr id="14" name="Rectangle 16">
                    <a:extLst>
                      <a:ext uri="{FF2B5EF4-FFF2-40B4-BE49-F238E27FC236}">
                        <a16:creationId xmlns:a16="http://schemas.microsoft.com/office/drawing/2014/main" id="{CC43F963-8E28-8A36-3C8D-0AB3BE857863}"/>
                      </a:ext>
                    </a:extLst>
                  </p:cNvPr>
                  <p:cNvSpPr>
                    <a:spLocks noChangeArrowheads="1"/>
                  </p:cNvSpPr>
                  <p:nvPr/>
                </p:nvSpPr>
                <p:spPr bwMode="auto">
                  <a:xfrm>
                    <a:off x="2121116" y="3705004"/>
                    <a:ext cx="1416216" cy="614344"/>
                  </a:xfrm>
                  <a:prstGeom prst="rect">
                    <a:avLst/>
                  </a:prstGeom>
                  <a:noFill/>
                  <a:ln>
                    <a:noFill/>
                  </a:ln>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fontAlgn="auto" hangingPunct="1">
                      <a:spcBef>
                        <a:spcPct val="0"/>
                      </a:spcBef>
                      <a:spcAft>
                        <a:spcPts val="0"/>
                      </a:spcAft>
                      <a:buClr>
                        <a:srgbClr val="000000"/>
                      </a:buClr>
                      <a:buFontTx/>
                      <a:buNone/>
                      <a:defRPr/>
                    </a:pPr>
                    <a:r>
                      <a:rPr lang="en-US" altLang="en-US" sz="2400" kern="0" dirty="0">
                        <a:solidFill>
                          <a:schemeClr val="bg1"/>
                        </a:solidFill>
                        <a:latin typeface="Calibri" panose="020F0502020204030204" pitchFamily="34" charset="0"/>
                        <a:cs typeface="Calibri" panose="020F0502020204030204" pitchFamily="34" charset="0"/>
                        <a:sym typeface="Arial"/>
                      </a:rPr>
                      <a:t>( F   -  N )</a:t>
                    </a:r>
                  </a:p>
                </p:txBody>
              </p:sp>
            </p:grpSp>
            <p:grpSp>
              <p:nvGrpSpPr>
                <p:cNvPr id="454673" name="Group 2">
                  <a:extLst>
                    <a:ext uri="{FF2B5EF4-FFF2-40B4-BE49-F238E27FC236}">
                      <a16:creationId xmlns:a16="http://schemas.microsoft.com/office/drawing/2014/main" id="{5B700244-E56D-7E3A-DF96-8E5BADAFDDE7}"/>
                    </a:ext>
                  </a:extLst>
                </p:cNvPr>
                <p:cNvGrpSpPr>
                  <a:grpSpLocks/>
                </p:cNvGrpSpPr>
                <p:nvPr/>
              </p:nvGrpSpPr>
              <p:grpSpPr bwMode="auto">
                <a:xfrm>
                  <a:off x="1773629" y="4204684"/>
                  <a:ext cx="4400862" cy="723719"/>
                  <a:chOff x="1773629" y="4204684"/>
                  <a:chExt cx="4400862" cy="723719"/>
                </a:xfrm>
              </p:grpSpPr>
              <p:sp>
                <p:nvSpPr>
                  <p:cNvPr id="7" name="Rectangle 13">
                    <a:extLst>
                      <a:ext uri="{FF2B5EF4-FFF2-40B4-BE49-F238E27FC236}">
                        <a16:creationId xmlns:a16="http://schemas.microsoft.com/office/drawing/2014/main" id="{3A610C96-8804-5DFE-7BF6-55FC0CBF3658}"/>
                      </a:ext>
                    </a:extLst>
                  </p:cNvPr>
                  <p:cNvSpPr>
                    <a:spLocks noChangeArrowheads="1"/>
                  </p:cNvSpPr>
                  <p:nvPr/>
                </p:nvSpPr>
                <p:spPr bwMode="auto">
                  <a:xfrm>
                    <a:off x="3808893" y="4232146"/>
                    <a:ext cx="1024782" cy="696257"/>
                  </a:xfrm>
                  <a:prstGeom prst="rect">
                    <a:avLst/>
                  </a:prstGeom>
                  <a:noFill/>
                  <a:ln>
                    <a:noFill/>
                  </a:ln>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eaLnBrk="1" fontAlgn="auto" hangingPunct="1">
                      <a:spcBef>
                        <a:spcPct val="0"/>
                      </a:spcBef>
                      <a:spcAft>
                        <a:spcPts val="0"/>
                      </a:spcAft>
                      <a:buClr>
                        <a:srgbClr val="000000"/>
                      </a:buClr>
                      <a:buFontTx/>
                      <a:buNone/>
                      <a:defRPr/>
                    </a:pPr>
                    <a:r>
                      <a:rPr lang="en-US" altLang="en-US" sz="1400" kern="0" dirty="0">
                        <a:solidFill>
                          <a:schemeClr val="bg1"/>
                        </a:solidFill>
                        <a:latin typeface="Calibri" panose="020F0502020204030204" pitchFamily="34" charset="0"/>
                        <a:cs typeface="Calibri" panose="020F0502020204030204" pitchFamily="34" charset="0"/>
                        <a:sym typeface="Arial"/>
                      </a:rPr>
                      <a:t>Climate</a:t>
                    </a:r>
                  </a:p>
                  <a:p>
                    <a:pPr algn="ctr" eaLnBrk="1" fontAlgn="auto" hangingPunct="1">
                      <a:spcBef>
                        <a:spcPct val="0"/>
                      </a:spcBef>
                      <a:spcAft>
                        <a:spcPts val="0"/>
                      </a:spcAft>
                      <a:buClr>
                        <a:srgbClr val="000000"/>
                      </a:buClr>
                      <a:buFontTx/>
                      <a:buNone/>
                      <a:defRPr/>
                    </a:pPr>
                    <a:r>
                      <a:rPr lang="en-US" altLang="en-US" sz="1400" kern="0" dirty="0">
                        <a:solidFill>
                          <a:schemeClr val="bg1"/>
                        </a:solidFill>
                        <a:latin typeface="Calibri" panose="020F0502020204030204" pitchFamily="34" charset="0"/>
                        <a:cs typeface="Calibri" panose="020F0502020204030204" pitchFamily="34" charset="0"/>
                        <a:sym typeface="Arial"/>
                      </a:rPr>
                      <a:t>Sensitivity</a:t>
                    </a:r>
                  </a:p>
                </p:txBody>
              </p:sp>
              <p:sp>
                <p:nvSpPr>
                  <p:cNvPr id="8" name="Rectangle 22">
                    <a:extLst>
                      <a:ext uri="{FF2B5EF4-FFF2-40B4-BE49-F238E27FC236}">
                        <a16:creationId xmlns:a16="http://schemas.microsoft.com/office/drawing/2014/main" id="{9C65286A-5EED-06C0-A03A-0F3A597D64B5}"/>
                      </a:ext>
                    </a:extLst>
                  </p:cNvPr>
                  <p:cNvSpPr>
                    <a:spLocks noChangeArrowheads="1"/>
                  </p:cNvSpPr>
                  <p:nvPr/>
                </p:nvSpPr>
                <p:spPr bwMode="auto">
                  <a:xfrm>
                    <a:off x="1773629" y="4204684"/>
                    <a:ext cx="1112307" cy="696256"/>
                  </a:xfrm>
                  <a:prstGeom prst="rect">
                    <a:avLst/>
                  </a:prstGeom>
                  <a:noFill/>
                  <a:ln>
                    <a:noFill/>
                  </a:ln>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eaLnBrk="1" fontAlgn="auto" hangingPunct="1">
                      <a:spcBef>
                        <a:spcPct val="0"/>
                      </a:spcBef>
                      <a:spcAft>
                        <a:spcPts val="0"/>
                      </a:spcAft>
                      <a:buClr>
                        <a:srgbClr val="000000"/>
                      </a:buClr>
                      <a:buFontTx/>
                      <a:buNone/>
                      <a:defRPr/>
                    </a:pPr>
                    <a:r>
                      <a:rPr lang="en-US" altLang="en-US" sz="1400" kern="0" dirty="0">
                        <a:solidFill>
                          <a:schemeClr val="bg1"/>
                        </a:solidFill>
                        <a:latin typeface="Calibri" panose="020F0502020204030204" pitchFamily="34" charset="0"/>
                        <a:cs typeface="Calibri" panose="020F0502020204030204" pitchFamily="34" charset="0"/>
                        <a:sym typeface="Arial"/>
                      </a:rPr>
                      <a:t>Effective</a:t>
                    </a:r>
                  </a:p>
                  <a:p>
                    <a:pPr algn="ctr" eaLnBrk="1" fontAlgn="auto" hangingPunct="1">
                      <a:spcBef>
                        <a:spcPct val="0"/>
                      </a:spcBef>
                      <a:spcAft>
                        <a:spcPts val="0"/>
                      </a:spcAft>
                      <a:buClr>
                        <a:srgbClr val="000000"/>
                      </a:buClr>
                      <a:buFontTx/>
                      <a:buNone/>
                      <a:defRPr/>
                    </a:pPr>
                    <a:r>
                      <a:rPr lang="en-US" altLang="en-US" sz="1400" kern="0" dirty="0">
                        <a:solidFill>
                          <a:schemeClr val="bg1"/>
                        </a:solidFill>
                        <a:latin typeface="Calibri" panose="020F0502020204030204" pitchFamily="34" charset="0"/>
                        <a:cs typeface="Calibri" panose="020F0502020204030204" pitchFamily="34" charset="0"/>
                        <a:sym typeface="Arial"/>
                      </a:rPr>
                      <a:t>Forcing </a:t>
                    </a:r>
                    <a:endParaRPr lang="en-US" altLang="en-US" sz="2400" kern="0" dirty="0">
                      <a:solidFill>
                        <a:schemeClr val="bg1"/>
                      </a:solidFill>
                      <a:latin typeface="Calibri" panose="020F0502020204030204" pitchFamily="34" charset="0"/>
                      <a:cs typeface="Calibri" panose="020F0502020204030204" pitchFamily="34" charset="0"/>
                      <a:sym typeface="Arial"/>
                    </a:endParaRPr>
                  </a:p>
                </p:txBody>
              </p:sp>
              <p:sp>
                <p:nvSpPr>
                  <p:cNvPr id="9" name="Rectangle 23">
                    <a:extLst>
                      <a:ext uri="{FF2B5EF4-FFF2-40B4-BE49-F238E27FC236}">
                        <a16:creationId xmlns:a16="http://schemas.microsoft.com/office/drawing/2014/main" id="{711E5516-B9F5-F949-CAC9-160F743522BF}"/>
                      </a:ext>
                    </a:extLst>
                  </p:cNvPr>
                  <p:cNvSpPr>
                    <a:spLocks noChangeArrowheads="1"/>
                  </p:cNvSpPr>
                  <p:nvPr/>
                </p:nvSpPr>
                <p:spPr bwMode="auto">
                  <a:xfrm>
                    <a:off x="5199079" y="4236371"/>
                    <a:ext cx="975412" cy="409563"/>
                  </a:xfrm>
                  <a:prstGeom prst="rect">
                    <a:avLst/>
                  </a:prstGeom>
                  <a:noFill/>
                  <a:ln>
                    <a:noFill/>
                  </a:ln>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eaLnBrk="1" fontAlgn="auto" hangingPunct="1">
                      <a:spcBef>
                        <a:spcPct val="0"/>
                      </a:spcBef>
                      <a:spcAft>
                        <a:spcPts val="0"/>
                      </a:spcAft>
                      <a:buClr>
                        <a:srgbClr val="000000"/>
                      </a:buClr>
                      <a:buFontTx/>
                      <a:buNone/>
                      <a:defRPr/>
                    </a:pPr>
                    <a:r>
                      <a:rPr lang="en-US" altLang="en-US" sz="1400" kern="0" dirty="0">
                        <a:solidFill>
                          <a:schemeClr val="bg1"/>
                        </a:solidFill>
                        <a:latin typeface="Calibri" panose="020F0502020204030204" pitchFamily="34" charset="0"/>
                        <a:cs typeface="Calibri" panose="020F0502020204030204" pitchFamily="34" charset="0"/>
                        <a:sym typeface="Arial"/>
                      </a:rPr>
                      <a:t>Response</a:t>
                    </a:r>
                  </a:p>
                </p:txBody>
              </p:sp>
              <p:sp>
                <p:nvSpPr>
                  <p:cNvPr id="10" name="Rectangle 22">
                    <a:extLst>
                      <a:ext uri="{FF2B5EF4-FFF2-40B4-BE49-F238E27FC236}">
                        <a16:creationId xmlns:a16="http://schemas.microsoft.com/office/drawing/2014/main" id="{DDA3CF9B-24E7-EC8D-5733-F1FC9BFE87A8}"/>
                      </a:ext>
                    </a:extLst>
                  </p:cNvPr>
                  <p:cNvSpPr>
                    <a:spLocks noChangeArrowheads="1"/>
                  </p:cNvSpPr>
                  <p:nvPr/>
                </p:nvSpPr>
                <p:spPr bwMode="auto">
                  <a:xfrm>
                    <a:off x="2672903" y="4219471"/>
                    <a:ext cx="1201362" cy="697128"/>
                  </a:xfrm>
                  <a:prstGeom prst="rect">
                    <a:avLst/>
                  </a:prstGeom>
                  <a:noFill/>
                  <a:ln>
                    <a:noFill/>
                  </a:ln>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eaLnBrk="1" fontAlgn="auto" hangingPunct="1">
                      <a:spcBef>
                        <a:spcPct val="0"/>
                      </a:spcBef>
                      <a:spcAft>
                        <a:spcPts val="0"/>
                      </a:spcAft>
                      <a:buClr>
                        <a:srgbClr val="000000"/>
                      </a:buClr>
                      <a:buFontTx/>
                      <a:buNone/>
                      <a:defRPr/>
                    </a:pPr>
                    <a:r>
                      <a:rPr lang="en-US" altLang="en-US" sz="1400" kern="0" dirty="0">
                        <a:solidFill>
                          <a:schemeClr val="bg1"/>
                        </a:solidFill>
                        <a:latin typeface="Calibri" panose="020F0502020204030204" pitchFamily="34" charset="0"/>
                        <a:cs typeface="Calibri" panose="020F0502020204030204" pitchFamily="34" charset="0"/>
                        <a:sym typeface="Arial"/>
                      </a:rPr>
                      <a:t>Ocean Heat</a:t>
                    </a:r>
                  </a:p>
                  <a:p>
                    <a:pPr algn="ctr" eaLnBrk="1" fontAlgn="auto" hangingPunct="1">
                      <a:spcBef>
                        <a:spcPct val="0"/>
                      </a:spcBef>
                      <a:spcAft>
                        <a:spcPts val="0"/>
                      </a:spcAft>
                      <a:buClr>
                        <a:srgbClr val="000000"/>
                      </a:buClr>
                      <a:buFontTx/>
                      <a:buNone/>
                      <a:defRPr/>
                    </a:pPr>
                    <a:r>
                      <a:rPr lang="en-US" altLang="en-US" sz="1400" kern="0" dirty="0">
                        <a:solidFill>
                          <a:schemeClr val="bg1"/>
                        </a:solidFill>
                        <a:latin typeface="Calibri" panose="020F0502020204030204" pitchFamily="34" charset="0"/>
                        <a:cs typeface="Calibri" panose="020F0502020204030204" pitchFamily="34" charset="0"/>
                        <a:sym typeface="Arial"/>
                      </a:rPr>
                      <a:t>Content</a:t>
                    </a:r>
                    <a:endParaRPr lang="en-US" altLang="en-US" sz="2400" kern="0" dirty="0">
                      <a:solidFill>
                        <a:schemeClr val="bg1"/>
                      </a:solidFill>
                      <a:latin typeface="Calibri" panose="020F0502020204030204" pitchFamily="34" charset="0"/>
                      <a:cs typeface="Calibri" panose="020F0502020204030204" pitchFamily="34" charset="0"/>
                      <a:sym typeface="Arial"/>
                    </a:endParaRPr>
                  </a:p>
                </p:txBody>
              </p:sp>
            </p:grpSp>
          </p:grpSp>
          <p:sp>
            <p:nvSpPr>
              <p:cNvPr id="15" name="Rectangle 10">
                <a:extLst>
                  <a:ext uri="{FF2B5EF4-FFF2-40B4-BE49-F238E27FC236}">
                    <a16:creationId xmlns:a16="http://schemas.microsoft.com/office/drawing/2014/main" id="{10DD7E11-8FEF-3B7E-A176-964081A2DB1F}"/>
                  </a:ext>
                </a:extLst>
              </p:cNvPr>
              <p:cNvSpPr>
                <a:spLocks noChangeArrowheads="1"/>
              </p:cNvSpPr>
              <p:nvPr/>
            </p:nvSpPr>
            <p:spPr bwMode="auto">
              <a:xfrm>
                <a:off x="3492711" y="4641621"/>
                <a:ext cx="2121198" cy="279233"/>
              </a:xfrm>
              <a:prstGeom prst="rect">
                <a:avLst/>
              </a:prstGeom>
              <a:noFill/>
              <a:ln>
                <a:noFill/>
              </a:ln>
            </p:spPr>
            <p:txBody>
              <a:bodyPr wrap="none">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fontAlgn="auto" hangingPunct="1">
                  <a:spcBef>
                    <a:spcPct val="0"/>
                  </a:spcBef>
                  <a:spcAft>
                    <a:spcPts val="0"/>
                  </a:spcAft>
                  <a:buClr>
                    <a:srgbClr val="000000"/>
                  </a:buClr>
                  <a:buFontTx/>
                  <a:buNone/>
                  <a:defRPr/>
                </a:pPr>
                <a:r>
                  <a:rPr lang="en-US" altLang="en-US" sz="1050" i="1" kern="0" dirty="0">
                    <a:solidFill>
                      <a:schemeClr val="bg1"/>
                    </a:solidFill>
                    <a:latin typeface="Calibri" panose="020F0502020204030204" pitchFamily="34" charset="0"/>
                    <a:cs typeface="Calibri" panose="020F0502020204030204" pitchFamily="34" charset="0"/>
                    <a:sym typeface="Arial"/>
                  </a:rPr>
                  <a:t>Schwartz et al., Earth’s Future 2014</a:t>
                </a:r>
                <a:endParaRPr lang="en-US" altLang="en-US" sz="1050" kern="0" dirty="0">
                  <a:solidFill>
                    <a:schemeClr val="bg1"/>
                  </a:solidFill>
                  <a:latin typeface="Calibri" panose="020F0502020204030204" pitchFamily="34" charset="0"/>
                  <a:cs typeface="Calibri" panose="020F0502020204030204" pitchFamily="34" charset="0"/>
                  <a:sym typeface="Arial"/>
                </a:endParaRPr>
              </a:p>
            </p:txBody>
          </p:sp>
          <p:sp>
            <p:nvSpPr>
              <p:cNvPr id="16" name="TextBox 1">
                <a:extLst>
                  <a:ext uri="{FF2B5EF4-FFF2-40B4-BE49-F238E27FC236}">
                    <a16:creationId xmlns:a16="http://schemas.microsoft.com/office/drawing/2014/main" id="{0DC66807-2C5B-3FE0-2993-3C19FC756015}"/>
                  </a:ext>
                </a:extLst>
              </p:cNvPr>
              <p:cNvSpPr txBox="1">
                <a:spLocks noChangeArrowheads="1"/>
              </p:cNvSpPr>
              <p:nvPr/>
            </p:nvSpPr>
            <p:spPr bwMode="auto">
              <a:xfrm>
                <a:off x="40586" y="3011058"/>
                <a:ext cx="1330390" cy="812314"/>
              </a:xfrm>
              <a:prstGeom prst="rect">
                <a:avLst/>
              </a:prstGeom>
              <a:noFill/>
              <a:ln>
                <a:noFill/>
              </a:ln>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eaLnBrk="1" fontAlgn="auto" hangingPunct="1">
                  <a:spcBef>
                    <a:spcPct val="0"/>
                  </a:spcBef>
                  <a:spcAft>
                    <a:spcPts val="0"/>
                  </a:spcAft>
                  <a:buClr>
                    <a:srgbClr val="000000"/>
                  </a:buClr>
                  <a:buFontTx/>
                  <a:buNone/>
                  <a:defRPr/>
                </a:pPr>
                <a:r>
                  <a:rPr lang="en-US" altLang="en-US" sz="1400" b="1" kern="0" dirty="0">
                    <a:solidFill>
                      <a:schemeClr val="bg1"/>
                    </a:solidFill>
                    <a:latin typeface="Calibri" panose="020F0502020204030204" pitchFamily="34" charset="0"/>
                    <a:cs typeface="Calibri" panose="020F0502020204030204" pitchFamily="34" charset="0"/>
                    <a:sym typeface="Arial"/>
                  </a:rPr>
                  <a:t>Equilibrium Climate Sensitivity</a:t>
                </a:r>
              </a:p>
            </p:txBody>
          </p:sp>
        </p:grpSp>
        <p:sp>
          <p:nvSpPr>
            <p:cNvPr id="31" name="TextBox 30">
              <a:extLst>
                <a:ext uri="{FF2B5EF4-FFF2-40B4-BE49-F238E27FC236}">
                  <a16:creationId xmlns:a16="http://schemas.microsoft.com/office/drawing/2014/main" id="{D864C7BC-2492-90AC-6DD1-156D4CF0B37A}"/>
                </a:ext>
              </a:extLst>
            </p:cNvPr>
            <p:cNvSpPr txBox="1"/>
            <p:nvPr/>
          </p:nvSpPr>
          <p:spPr>
            <a:xfrm>
              <a:off x="6477000" y="1689100"/>
              <a:ext cx="5068888" cy="338137"/>
            </a:xfrm>
            <a:prstGeom prst="rect">
              <a:avLst/>
            </a:prstGeom>
            <a:noFill/>
            <a:ln>
              <a:solidFill>
                <a:srgbClr val="FF0000"/>
              </a:solidFill>
            </a:ln>
          </p:spPr>
          <p:txBody>
            <a:bodyPr wrap="none">
              <a:spAutoFit/>
            </a:bodyPr>
            <a:lstStyle/>
            <a:p>
              <a:pPr eaLnBrk="1" fontAlgn="auto" hangingPunct="1">
                <a:spcBef>
                  <a:spcPts val="0"/>
                </a:spcBef>
                <a:spcAft>
                  <a:spcPts val="0"/>
                </a:spcAft>
                <a:buClr>
                  <a:srgbClr val="000000"/>
                </a:buClr>
                <a:buFont typeface="Arial"/>
                <a:buNone/>
                <a:defRPr/>
              </a:pPr>
              <a:r>
                <a:rPr lang="en-US" sz="1600" b="1" kern="0" dirty="0">
                  <a:solidFill>
                    <a:schemeClr val="bg1"/>
                  </a:solidFill>
                  <a:latin typeface="Calibri" panose="020F0502020204030204" pitchFamily="34" charset="0"/>
                  <a:cs typeface="Calibri" panose="020F0502020204030204" pitchFamily="34" charset="0"/>
                  <a:sym typeface="Arial"/>
                </a:rPr>
                <a:t>Forcing uncertainty translates into prediction uncertainty</a:t>
              </a:r>
            </a:p>
          </p:txBody>
        </p:sp>
      </p:grpSp>
      <p:sp>
        <p:nvSpPr>
          <p:cNvPr id="18" name="TextBox 17">
            <a:extLst>
              <a:ext uri="{FF2B5EF4-FFF2-40B4-BE49-F238E27FC236}">
                <a16:creationId xmlns:a16="http://schemas.microsoft.com/office/drawing/2014/main" id="{B212CDDE-E1D0-3B02-BDEA-0F5A0EF6F54E}"/>
              </a:ext>
            </a:extLst>
          </p:cNvPr>
          <p:cNvSpPr txBox="1"/>
          <p:nvPr/>
        </p:nvSpPr>
        <p:spPr>
          <a:xfrm>
            <a:off x="40259" y="249238"/>
            <a:ext cx="12110176" cy="1200329"/>
          </a:xfrm>
          <a:prstGeom prst="rect">
            <a:avLst/>
          </a:prstGeom>
          <a:noFill/>
          <a:ln>
            <a:solidFill>
              <a:schemeClr val="bg1"/>
            </a:solidFill>
          </a:ln>
          <a:effectLst>
            <a:outerShdw blurRad="50800" dist="38100" dir="2700000" algn="ctr" rotWithShape="0">
              <a:schemeClr val="bg1">
                <a:lumMod val="75000"/>
              </a:schemeClr>
            </a:outerShdw>
          </a:effectLst>
        </p:spPr>
        <p:txBody>
          <a:bodyPr wrap="square">
            <a:spAutoFit/>
          </a:bodyPr>
          <a:lstStyle/>
          <a:p>
            <a:pPr algn="ctr" eaLnBrk="1" fontAlgn="auto" hangingPunct="1">
              <a:spcBef>
                <a:spcPts val="0"/>
              </a:spcBef>
              <a:spcAft>
                <a:spcPts val="0"/>
              </a:spcAft>
              <a:buClr>
                <a:srgbClr val="000000"/>
              </a:buClr>
              <a:buFont typeface="Arial"/>
              <a:buNone/>
              <a:defRPr/>
            </a:pPr>
            <a:r>
              <a:rPr lang="en-US" sz="2800" b="1" i="1" kern="0" dirty="0">
                <a:solidFill>
                  <a:srgbClr val="FF0000"/>
                </a:solidFill>
                <a:latin typeface="Calibri" panose="020F0502020204030204" pitchFamily="34" charset="0"/>
                <a:cs typeface="Calibri" panose="020F0502020204030204" pitchFamily="34" charset="0"/>
                <a:sym typeface="Arial"/>
              </a:rPr>
              <a:t>Aerosol Climate Forcing </a:t>
            </a:r>
            <a:r>
              <a:rPr lang="en-US" b="1" kern="0" dirty="0">
                <a:solidFill>
                  <a:schemeClr val="bg1"/>
                </a:solidFill>
                <a:latin typeface="Calibri" panose="020F0502020204030204" pitchFamily="34" charset="0"/>
                <a:cs typeface="Calibri" panose="020F0502020204030204" pitchFamily="34" charset="0"/>
                <a:sym typeface="Arial"/>
              </a:rPr>
              <a:t>– </a:t>
            </a:r>
            <a:r>
              <a:rPr lang="en-US" sz="2000" b="1" kern="0" dirty="0">
                <a:solidFill>
                  <a:schemeClr val="bg1"/>
                </a:solidFill>
                <a:latin typeface="Calibri" panose="020F0502020204030204" pitchFamily="34" charset="0"/>
                <a:cs typeface="Calibri" panose="020F0502020204030204" pitchFamily="34" charset="0"/>
                <a:sym typeface="Arial"/>
              </a:rPr>
              <a:t>The contributions aerosols make toward heating &amp; cooling the Earth System</a:t>
            </a:r>
          </a:p>
          <a:p>
            <a:pPr algn="ctr" eaLnBrk="1" fontAlgn="auto" hangingPunct="1">
              <a:spcBef>
                <a:spcPts val="0"/>
              </a:spcBef>
              <a:spcAft>
                <a:spcPts val="0"/>
              </a:spcAft>
              <a:buClr>
                <a:srgbClr val="000000"/>
              </a:buClr>
              <a:defRPr/>
            </a:pPr>
            <a:r>
              <a:rPr lang="en-US" sz="2200" b="1" i="1" kern="0" dirty="0">
                <a:solidFill>
                  <a:schemeClr val="bg1"/>
                </a:solidFill>
                <a:latin typeface="Calibri" panose="020F0502020204030204" pitchFamily="34" charset="0"/>
                <a:cs typeface="Calibri" panose="020F0502020204030204" pitchFamily="34" charset="0"/>
                <a:sym typeface="Wingdings" pitchFamily="2" charset="2"/>
              </a:rPr>
              <a:t> </a:t>
            </a:r>
            <a:r>
              <a:rPr lang="en-US" sz="2200" b="1" i="1" kern="0" dirty="0">
                <a:solidFill>
                  <a:schemeClr val="bg1"/>
                </a:solidFill>
                <a:latin typeface="Calibri" panose="020F0502020204030204" pitchFamily="34" charset="0"/>
                <a:cs typeface="Calibri" panose="020F0502020204030204" pitchFamily="34" charset="0"/>
                <a:sym typeface="Arial"/>
              </a:rPr>
              <a:t>Particle Microphysical Property Assumption &amp; Cloud Process Uncertainties Dominate; </a:t>
            </a:r>
          </a:p>
          <a:p>
            <a:pPr algn="ctr" eaLnBrk="1" fontAlgn="auto" hangingPunct="1">
              <a:spcBef>
                <a:spcPts val="0"/>
              </a:spcBef>
              <a:spcAft>
                <a:spcPts val="0"/>
              </a:spcAft>
              <a:buClr>
                <a:srgbClr val="000000"/>
              </a:buClr>
              <a:defRPr/>
            </a:pPr>
            <a:r>
              <a:rPr lang="en-US" sz="2200" b="1" i="1" kern="0" dirty="0">
                <a:solidFill>
                  <a:schemeClr val="bg1"/>
                </a:solidFill>
                <a:latin typeface="Calibri" panose="020F0502020204030204" pitchFamily="34" charset="0"/>
                <a:cs typeface="Calibri" panose="020F0502020204030204" pitchFamily="34" charset="0"/>
                <a:sym typeface="Arial"/>
              </a:rPr>
              <a:t>Trace-gas Distributions also matter</a:t>
            </a:r>
          </a:p>
        </p:txBody>
      </p:sp>
      <p:grpSp>
        <p:nvGrpSpPr>
          <p:cNvPr id="454659" name="Group 2">
            <a:extLst>
              <a:ext uri="{FF2B5EF4-FFF2-40B4-BE49-F238E27FC236}">
                <a16:creationId xmlns:a16="http://schemas.microsoft.com/office/drawing/2014/main" id="{3C4C705B-E295-51F3-5FE2-27AF51B7A7D4}"/>
              </a:ext>
            </a:extLst>
          </p:cNvPr>
          <p:cNvGrpSpPr>
            <a:grpSpLocks/>
          </p:cNvGrpSpPr>
          <p:nvPr/>
        </p:nvGrpSpPr>
        <p:grpSpPr bwMode="auto">
          <a:xfrm>
            <a:off x="6040438" y="1690688"/>
            <a:ext cx="5697537" cy="5048166"/>
            <a:chOff x="274638" y="1652588"/>
            <a:chExt cx="5697537" cy="5048166"/>
          </a:xfrm>
        </p:grpSpPr>
        <p:grpSp>
          <p:nvGrpSpPr>
            <p:cNvPr id="454660" name="Group 28">
              <a:extLst>
                <a:ext uri="{FF2B5EF4-FFF2-40B4-BE49-F238E27FC236}">
                  <a16:creationId xmlns:a16="http://schemas.microsoft.com/office/drawing/2014/main" id="{B89E7699-2A96-885F-ECAB-34714684A366}"/>
                </a:ext>
              </a:extLst>
            </p:cNvPr>
            <p:cNvGrpSpPr>
              <a:grpSpLocks/>
            </p:cNvGrpSpPr>
            <p:nvPr/>
          </p:nvGrpSpPr>
          <p:grpSpPr bwMode="auto">
            <a:xfrm>
              <a:off x="274638" y="2298700"/>
              <a:ext cx="5697537" cy="4402054"/>
              <a:chOff x="275305" y="1409699"/>
              <a:chExt cx="5697937" cy="4841719"/>
            </a:xfrm>
          </p:grpSpPr>
          <p:sp>
            <p:nvSpPr>
              <p:cNvPr id="25" name="Rectangle 10">
                <a:extLst>
                  <a:ext uri="{FF2B5EF4-FFF2-40B4-BE49-F238E27FC236}">
                    <a16:creationId xmlns:a16="http://schemas.microsoft.com/office/drawing/2014/main" id="{4CAD4959-A1C0-5F9C-D2F7-CAC6F77BF76F}"/>
                  </a:ext>
                </a:extLst>
              </p:cNvPr>
              <p:cNvSpPr>
                <a:spLocks noChangeArrowheads="1"/>
              </p:cNvSpPr>
              <p:nvPr/>
            </p:nvSpPr>
            <p:spPr bwMode="auto">
              <a:xfrm>
                <a:off x="4411032" y="5972142"/>
                <a:ext cx="1019903" cy="279276"/>
              </a:xfrm>
              <a:prstGeom prst="rect">
                <a:avLst/>
              </a:prstGeom>
              <a:noFill/>
              <a:ln>
                <a:noFill/>
              </a:ln>
            </p:spPr>
            <p:txBody>
              <a:bodyPr wrap="none">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fontAlgn="auto" hangingPunct="1">
                  <a:spcBef>
                    <a:spcPct val="0"/>
                  </a:spcBef>
                  <a:spcAft>
                    <a:spcPts val="0"/>
                  </a:spcAft>
                  <a:buClr>
                    <a:srgbClr val="000000"/>
                  </a:buClr>
                  <a:buFontTx/>
                  <a:buNone/>
                  <a:defRPr/>
                </a:pPr>
                <a:r>
                  <a:rPr lang="en-US" altLang="en-US" sz="1050" i="1" kern="0" dirty="0">
                    <a:solidFill>
                      <a:schemeClr val="bg1"/>
                    </a:solidFill>
                    <a:latin typeface="Calibri" panose="020F0502020204030204" pitchFamily="34" charset="0"/>
                    <a:cs typeface="Calibri" panose="020F0502020204030204" pitchFamily="34" charset="0"/>
                    <a:sym typeface="Arial"/>
                  </a:rPr>
                  <a:t>IPCC AR5, 2013</a:t>
                </a:r>
                <a:endParaRPr lang="en-US" altLang="en-US" sz="1050" kern="0" dirty="0">
                  <a:solidFill>
                    <a:schemeClr val="bg1"/>
                  </a:solidFill>
                  <a:latin typeface="Calibri" panose="020F0502020204030204" pitchFamily="34" charset="0"/>
                  <a:cs typeface="Calibri" panose="020F0502020204030204" pitchFamily="34" charset="0"/>
                  <a:sym typeface="Arial"/>
                </a:endParaRPr>
              </a:p>
            </p:txBody>
          </p:sp>
          <p:pic>
            <p:nvPicPr>
              <p:cNvPr id="454663" name="Picture 3">
                <a:extLst>
                  <a:ext uri="{FF2B5EF4-FFF2-40B4-BE49-F238E27FC236}">
                    <a16:creationId xmlns:a16="http://schemas.microsoft.com/office/drawing/2014/main" id="{6786A8DF-8AE1-7081-7513-0ACCF2F9C5D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305" y="1409699"/>
                <a:ext cx="5697937" cy="4526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12">
                <a:extLst>
                  <a:ext uri="{FF2B5EF4-FFF2-40B4-BE49-F238E27FC236}">
                    <a16:creationId xmlns:a16="http://schemas.microsoft.com/office/drawing/2014/main" id="{194B91D3-7A82-D16C-F267-DB368730FCD7}"/>
                  </a:ext>
                </a:extLst>
              </p:cNvPr>
              <p:cNvSpPr>
                <a:spLocks/>
              </p:cNvSpPr>
              <p:nvPr/>
            </p:nvSpPr>
            <p:spPr bwMode="auto">
              <a:xfrm>
                <a:off x="2570991" y="3625443"/>
                <a:ext cx="1147843" cy="350957"/>
              </a:xfrm>
              <a:custGeom>
                <a:avLst/>
                <a:gdLst>
                  <a:gd name="T0" fmla="*/ 2147483646 w 147"/>
                  <a:gd name="T1" fmla="*/ 2147483646 h 147"/>
                  <a:gd name="T2" fmla="*/ 0 w 147"/>
                  <a:gd name="T3" fmla="*/ 2147483646 h 147"/>
                  <a:gd name="T4" fmla="*/ 2147483646 w 147"/>
                  <a:gd name="T5" fmla="*/ 2147483646 h 147"/>
                  <a:gd name="T6" fmla="*/ 2147483646 w 147"/>
                  <a:gd name="T7" fmla="*/ 2147483646 h 147"/>
                  <a:gd name="T8" fmla="*/ 2147483646 w 147"/>
                  <a:gd name="T9" fmla="*/ 2147483646 h 147"/>
                  <a:gd name="T10" fmla="*/ 2147483646 w 147"/>
                  <a:gd name="T11" fmla="*/ 2147483646 h 147"/>
                  <a:gd name="T12" fmla="*/ 2147483646 w 147"/>
                  <a:gd name="T13" fmla="*/ 2147483646 h 147"/>
                  <a:gd name="T14" fmla="*/ 0 60000 65536"/>
                  <a:gd name="T15" fmla="*/ 0 60000 65536"/>
                  <a:gd name="T16" fmla="*/ 0 60000 65536"/>
                  <a:gd name="T17" fmla="*/ 0 60000 65536"/>
                  <a:gd name="T18" fmla="*/ 0 60000 65536"/>
                  <a:gd name="T19" fmla="*/ 0 60000 65536"/>
                  <a:gd name="T20" fmla="*/ 0 60000 65536"/>
                  <a:gd name="T21" fmla="*/ 0 w 147"/>
                  <a:gd name="T22" fmla="*/ 0 h 147"/>
                  <a:gd name="T23" fmla="*/ 147 w 147"/>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7" h="147">
                    <a:moveTo>
                      <a:pt x="108" y="9"/>
                    </a:moveTo>
                    <a:cubicBezTo>
                      <a:pt x="57" y="12"/>
                      <a:pt x="25" y="0"/>
                      <a:pt x="0" y="41"/>
                    </a:cubicBezTo>
                    <a:cubicBezTo>
                      <a:pt x="5" y="77"/>
                      <a:pt x="11" y="106"/>
                      <a:pt x="32" y="137"/>
                    </a:cubicBezTo>
                    <a:cubicBezTo>
                      <a:pt x="137" y="128"/>
                      <a:pt x="119" y="147"/>
                      <a:pt x="147" y="73"/>
                    </a:cubicBezTo>
                    <a:cubicBezTo>
                      <a:pt x="142" y="58"/>
                      <a:pt x="142" y="41"/>
                      <a:pt x="134" y="28"/>
                    </a:cubicBezTo>
                    <a:cubicBezTo>
                      <a:pt x="130" y="22"/>
                      <a:pt x="120" y="25"/>
                      <a:pt x="115" y="22"/>
                    </a:cubicBezTo>
                    <a:cubicBezTo>
                      <a:pt x="111" y="19"/>
                      <a:pt x="110" y="13"/>
                      <a:pt x="108" y="9"/>
                    </a:cubicBezTo>
                    <a:close/>
                  </a:path>
                </a:pathLst>
              </a:custGeom>
              <a:noFill/>
              <a:ln w="28575">
                <a:solidFill>
                  <a:srgbClr val="22E312"/>
                </a:solidFill>
                <a:round/>
                <a:headEnd/>
                <a:tailEnd/>
              </a:ln>
            </p:spPr>
            <p:txBody>
              <a:bodyPr wrap="none" anchor="ctr"/>
              <a:lstStyle/>
              <a:p>
                <a:pPr eaLnBrk="1" fontAlgn="auto" hangingPunct="1">
                  <a:spcBef>
                    <a:spcPts val="0"/>
                  </a:spcBef>
                  <a:spcAft>
                    <a:spcPts val="0"/>
                  </a:spcAft>
                  <a:buClr>
                    <a:srgbClr val="000000"/>
                  </a:buClr>
                  <a:buFont typeface="Arial"/>
                  <a:buNone/>
                  <a:defRPr/>
                </a:pPr>
                <a:endParaRPr lang="en-US" sz="1400" kern="0" dirty="0">
                  <a:solidFill>
                    <a:srgbClr val="000000"/>
                  </a:solidFill>
                  <a:latin typeface="Calibri" panose="020F0502020204030204" pitchFamily="34" charset="0"/>
                  <a:cs typeface="Calibri" panose="020F0502020204030204" pitchFamily="34" charset="0"/>
                  <a:sym typeface="Arial"/>
                </a:endParaRPr>
              </a:p>
            </p:txBody>
          </p:sp>
          <p:sp>
            <p:nvSpPr>
              <p:cNvPr id="26" name="Freeform 12">
                <a:extLst>
                  <a:ext uri="{FF2B5EF4-FFF2-40B4-BE49-F238E27FC236}">
                    <a16:creationId xmlns:a16="http://schemas.microsoft.com/office/drawing/2014/main" id="{20F4BA8B-82F6-CC41-E15E-27083ACBFF1A}"/>
                  </a:ext>
                </a:extLst>
              </p:cNvPr>
              <p:cNvSpPr>
                <a:spLocks/>
              </p:cNvSpPr>
              <p:nvPr/>
            </p:nvSpPr>
            <p:spPr bwMode="auto">
              <a:xfrm>
                <a:off x="2247118" y="3997353"/>
                <a:ext cx="1147843" cy="206035"/>
              </a:xfrm>
              <a:custGeom>
                <a:avLst/>
                <a:gdLst>
                  <a:gd name="T0" fmla="*/ 2147483646 w 147"/>
                  <a:gd name="T1" fmla="*/ 2147483646 h 147"/>
                  <a:gd name="T2" fmla="*/ 0 w 147"/>
                  <a:gd name="T3" fmla="*/ 2147483646 h 147"/>
                  <a:gd name="T4" fmla="*/ 2147483646 w 147"/>
                  <a:gd name="T5" fmla="*/ 2147483646 h 147"/>
                  <a:gd name="T6" fmla="*/ 2147483646 w 147"/>
                  <a:gd name="T7" fmla="*/ 2147483646 h 147"/>
                  <a:gd name="T8" fmla="*/ 2147483646 w 147"/>
                  <a:gd name="T9" fmla="*/ 2147483646 h 147"/>
                  <a:gd name="T10" fmla="*/ 2147483646 w 147"/>
                  <a:gd name="T11" fmla="*/ 2147483646 h 147"/>
                  <a:gd name="T12" fmla="*/ 2147483646 w 147"/>
                  <a:gd name="T13" fmla="*/ 2147483646 h 147"/>
                  <a:gd name="T14" fmla="*/ 0 60000 65536"/>
                  <a:gd name="T15" fmla="*/ 0 60000 65536"/>
                  <a:gd name="T16" fmla="*/ 0 60000 65536"/>
                  <a:gd name="T17" fmla="*/ 0 60000 65536"/>
                  <a:gd name="T18" fmla="*/ 0 60000 65536"/>
                  <a:gd name="T19" fmla="*/ 0 60000 65536"/>
                  <a:gd name="T20" fmla="*/ 0 60000 65536"/>
                  <a:gd name="T21" fmla="*/ 0 w 147"/>
                  <a:gd name="T22" fmla="*/ 0 h 147"/>
                  <a:gd name="T23" fmla="*/ 147 w 147"/>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7" h="147">
                    <a:moveTo>
                      <a:pt x="108" y="9"/>
                    </a:moveTo>
                    <a:cubicBezTo>
                      <a:pt x="57" y="12"/>
                      <a:pt x="25" y="0"/>
                      <a:pt x="0" y="41"/>
                    </a:cubicBezTo>
                    <a:cubicBezTo>
                      <a:pt x="5" y="77"/>
                      <a:pt x="11" y="106"/>
                      <a:pt x="32" y="137"/>
                    </a:cubicBezTo>
                    <a:cubicBezTo>
                      <a:pt x="137" y="128"/>
                      <a:pt x="119" y="147"/>
                      <a:pt x="147" y="73"/>
                    </a:cubicBezTo>
                    <a:cubicBezTo>
                      <a:pt x="142" y="58"/>
                      <a:pt x="142" y="41"/>
                      <a:pt x="134" y="28"/>
                    </a:cubicBezTo>
                    <a:cubicBezTo>
                      <a:pt x="130" y="22"/>
                      <a:pt x="120" y="25"/>
                      <a:pt x="115" y="22"/>
                    </a:cubicBezTo>
                    <a:cubicBezTo>
                      <a:pt x="111" y="19"/>
                      <a:pt x="110" y="13"/>
                      <a:pt x="108" y="9"/>
                    </a:cubicBezTo>
                    <a:close/>
                  </a:path>
                </a:pathLst>
              </a:custGeom>
              <a:noFill/>
              <a:ln w="28575">
                <a:solidFill>
                  <a:srgbClr val="22E312"/>
                </a:solidFill>
                <a:round/>
                <a:headEnd/>
                <a:tailEnd/>
              </a:ln>
            </p:spPr>
            <p:txBody>
              <a:bodyPr wrap="none" anchor="ctr"/>
              <a:lstStyle/>
              <a:p>
                <a:pPr eaLnBrk="1" fontAlgn="auto" hangingPunct="1">
                  <a:spcBef>
                    <a:spcPts val="0"/>
                  </a:spcBef>
                  <a:spcAft>
                    <a:spcPts val="0"/>
                  </a:spcAft>
                  <a:buClr>
                    <a:srgbClr val="000000"/>
                  </a:buClr>
                  <a:buFont typeface="Arial"/>
                  <a:buNone/>
                  <a:defRPr/>
                </a:pPr>
                <a:endParaRPr lang="en-US" sz="1400" kern="0" dirty="0">
                  <a:solidFill>
                    <a:srgbClr val="000000"/>
                  </a:solidFill>
                  <a:latin typeface="Calibri" panose="020F0502020204030204" pitchFamily="34" charset="0"/>
                  <a:cs typeface="Calibri" panose="020F0502020204030204" pitchFamily="34" charset="0"/>
                  <a:sym typeface="Arial"/>
                </a:endParaRPr>
              </a:p>
            </p:txBody>
          </p:sp>
        </p:grpSp>
        <p:sp>
          <p:nvSpPr>
            <p:cNvPr id="30" name="TextBox 29">
              <a:extLst>
                <a:ext uri="{FF2B5EF4-FFF2-40B4-BE49-F238E27FC236}">
                  <a16:creationId xmlns:a16="http://schemas.microsoft.com/office/drawing/2014/main" id="{03A9CB0F-99EE-EAA0-1920-0069B2C7B714}"/>
                </a:ext>
              </a:extLst>
            </p:cNvPr>
            <p:cNvSpPr txBox="1"/>
            <p:nvPr/>
          </p:nvSpPr>
          <p:spPr>
            <a:xfrm>
              <a:off x="533400" y="1652588"/>
              <a:ext cx="5068888" cy="584200"/>
            </a:xfrm>
            <a:prstGeom prst="rect">
              <a:avLst/>
            </a:prstGeom>
            <a:noFill/>
            <a:ln>
              <a:solidFill>
                <a:srgbClr val="FF0000"/>
              </a:solidFill>
            </a:ln>
          </p:spPr>
          <p:txBody>
            <a:bodyPr>
              <a:spAutoFit/>
            </a:bodyPr>
            <a:lstStyle/>
            <a:p>
              <a:pPr algn="ctr" eaLnBrk="1" fontAlgn="auto" hangingPunct="1">
                <a:spcBef>
                  <a:spcPts val="0"/>
                </a:spcBef>
                <a:spcAft>
                  <a:spcPts val="0"/>
                </a:spcAft>
                <a:buClr>
                  <a:srgbClr val="000000"/>
                </a:buClr>
                <a:buFont typeface="Arial"/>
                <a:buNone/>
                <a:defRPr/>
              </a:pPr>
              <a:r>
                <a:rPr lang="en-US" sz="1600" b="1" kern="0" dirty="0">
                  <a:solidFill>
                    <a:schemeClr val="bg1"/>
                  </a:solidFill>
                  <a:latin typeface="Calibri" panose="020F0502020204030204" pitchFamily="34" charset="0"/>
                  <a:cs typeface="Calibri" panose="020F0502020204030204" pitchFamily="34" charset="0"/>
                  <a:sym typeface="Arial"/>
                </a:rPr>
                <a:t>Aerosol-related forcing uncertainty represents </a:t>
              </a:r>
              <a:r>
                <a:rPr lang="en-US" sz="1600" b="1" i="1" kern="0" dirty="0">
                  <a:solidFill>
                    <a:schemeClr val="bg1"/>
                  </a:solidFill>
                  <a:latin typeface="Calibri" panose="020F0502020204030204" pitchFamily="34" charset="0"/>
                  <a:cs typeface="Calibri" panose="020F0502020204030204" pitchFamily="34" charset="0"/>
                  <a:sym typeface="Arial"/>
                </a:rPr>
                <a:t>the largest uncertainty overall</a:t>
              </a:r>
              <a:r>
                <a:rPr lang="en-US" sz="1600" b="1" kern="0" dirty="0">
                  <a:solidFill>
                    <a:schemeClr val="bg1"/>
                  </a:solidFill>
                  <a:latin typeface="Calibri" panose="020F0502020204030204" pitchFamily="34" charset="0"/>
                  <a:cs typeface="Calibri" panose="020F0502020204030204" pitchFamily="34" charset="0"/>
                  <a:sym typeface="Arial"/>
                </a:rPr>
                <a:t> for making climate predictions</a:t>
              </a:r>
            </a:p>
          </p:txBody>
        </p:sp>
      </p:grpSp>
    </p:spTree>
    <p:extLst>
      <p:ext uri="{BB962C8B-B14F-4D97-AF65-F5344CB8AC3E}">
        <p14:creationId xmlns:p14="http://schemas.microsoft.com/office/powerpoint/2010/main" val="40203043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9714" name="Text Box 1">
            <a:extLst>
              <a:ext uri="{FF2B5EF4-FFF2-40B4-BE49-F238E27FC236}">
                <a16:creationId xmlns:a16="http://schemas.microsoft.com/office/drawing/2014/main" id="{A633B032-D7CB-8390-0E56-C0F757C0A0F5}"/>
              </a:ext>
            </a:extLst>
          </p:cNvPr>
          <p:cNvSpPr txBox="1">
            <a:spLocks noChangeArrowheads="1"/>
          </p:cNvSpPr>
          <p:nvPr/>
        </p:nvSpPr>
        <p:spPr bwMode="auto">
          <a:xfrm>
            <a:off x="3994150" y="268288"/>
            <a:ext cx="4203700" cy="50482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lIns="62209" tIns="31105" rIns="62209" bIns="31105" anchor="ctr">
            <a:spAutoFit/>
          </a:bodyPr>
          <a:lstStyle>
            <a:lvl1pPr defTabSz="685800">
              <a:spcBef>
                <a:spcPct val="20000"/>
              </a:spcBef>
              <a:buFont typeface="Arial" panose="020B0604020202020204" pitchFamily="34" charset="0"/>
              <a:buChar char="•"/>
              <a:tabLst>
                <a:tab pos="0" algn="l"/>
                <a:tab pos="309563" algn="l"/>
                <a:tab pos="620713" algn="l"/>
                <a:tab pos="931863" algn="l"/>
                <a:tab pos="1243013" algn="l"/>
                <a:tab pos="1554163" algn="l"/>
                <a:tab pos="1865313" algn="l"/>
                <a:tab pos="2176463" algn="l"/>
                <a:tab pos="2486025" algn="l"/>
                <a:tab pos="2798763" algn="l"/>
                <a:tab pos="3109913" algn="l"/>
                <a:tab pos="3419475" algn="l"/>
                <a:tab pos="3730625" algn="l"/>
                <a:tab pos="4043363" algn="l"/>
                <a:tab pos="4352925" algn="l"/>
                <a:tab pos="4664075" algn="l"/>
                <a:tab pos="4975225" algn="l"/>
                <a:tab pos="5286375" algn="l"/>
                <a:tab pos="5597525" algn="l"/>
                <a:tab pos="5908675" algn="l"/>
                <a:tab pos="6219825" algn="l"/>
              </a:tabLst>
              <a:defRPr sz="3200">
                <a:solidFill>
                  <a:schemeClr val="tx1"/>
                </a:solidFill>
                <a:latin typeface="Calibri" panose="020F0502020204030204" pitchFamily="34" charset="0"/>
                <a:ea typeface="ＭＳ Ｐゴシック" panose="020B0600070205080204" pitchFamily="34" charset="-128"/>
              </a:defRPr>
            </a:lvl1pPr>
            <a:lvl2pPr marL="742950" indent="-285750" defTabSz="685800">
              <a:spcBef>
                <a:spcPct val="20000"/>
              </a:spcBef>
              <a:buFont typeface="Arial" panose="020B0604020202020204" pitchFamily="34" charset="0"/>
              <a:buChar char="–"/>
              <a:tabLst>
                <a:tab pos="0" algn="l"/>
                <a:tab pos="309563" algn="l"/>
                <a:tab pos="620713" algn="l"/>
                <a:tab pos="931863" algn="l"/>
                <a:tab pos="1243013" algn="l"/>
                <a:tab pos="1554163" algn="l"/>
                <a:tab pos="1865313" algn="l"/>
                <a:tab pos="2176463" algn="l"/>
                <a:tab pos="2486025" algn="l"/>
                <a:tab pos="2798763" algn="l"/>
                <a:tab pos="3109913" algn="l"/>
                <a:tab pos="3419475" algn="l"/>
                <a:tab pos="3730625" algn="l"/>
                <a:tab pos="4043363" algn="l"/>
                <a:tab pos="4352925" algn="l"/>
                <a:tab pos="4664075" algn="l"/>
                <a:tab pos="4975225" algn="l"/>
                <a:tab pos="5286375" algn="l"/>
                <a:tab pos="5597525" algn="l"/>
                <a:tab pos="5908675" algn="l"/>
                <a:tab pos="6219825" algn="l"/>
              </a:tabLst>
              <a:defRPr sz="2800">
                <a:solidFill>
                  <a:schemeClr val="tx1"/>
                </a:solidFill>
                <a:latin typeface="Calibri" panose="020F0502020204030204" pitchFamily="34" charset="0"/>
                <a:ea typeface="ＭＳ Ｐゴシック" panose="020B0600070205080204" pitchFamily="34" charset="-128"/>
              </a:defRPr>
            </a:lvl2pPr>
            <a:lvl3pPr marL="1143000" indent="-228600" defTabSz="685800">
              <a:spcBef>
                <a:spcPct val="20000"/>
              </a:spcBef>
              <a:buFont typeface="Arial" panose="020B0604020202020204" pitchFamily="34" charset="0"/>
              <a:buChar char="•"/>
              <a:tabLst>
                <a:tab pos="0" algn="l"/>
                <a:tab pos="309563" algn="l"/>
                <a:tab pos="620713" algn="l"/>
                <a:tab pos="931863" algn="l"/>
                <a:tab pos="1243013" algn="l"/>
                <a:tab pos="1554163" algn="l"/>
                <a:tab pos="1865313" algn="l"/>
                <a:tab pos="2176463" algn="l"/>
                <a:tab pos="2486025" algn="l"/>
                <a:tab pos="2798763" algn="l"/>
                <a:tab pos="3109913" algn="l"/>
                <a:tab pos="3419475" algn="l"/>
                <a:tab pos="3730625" algn="l"/>
                <a:tab pos="4043363" algn="l"/>
                <a:tab pos="4352925" algn="l"/>
                <a:tab pos="4664075" algn="l"/>
                <a:tab pos="4975225" algn="l"/>
                <a:tab pos="5286375" algn="l"/>
                <a:tab pos="5597525" algn="l"/>
                <a:tab pos="5908675" algn="l"/>
                <a:tab pos="6219825" algn="l"/>
              </a:tabLst>
              <a:defRPr sz="2400">
                <a:solidFill>
                  <a:schemeClr val="tx1"/>
                </a:solidFill>
                <a:latin typeface="Calibri" panose="020F0502020204030204" pitchFamily="34" charset="0"/>
                <a:ea typeface="ＭＳ Ｐゴシック" panose="020B0600070205080204" pitchFamily="34" charset="-128"/>
              </a:defRPr>
            </a:lvl3pPr>
            <a:lvl4pPr marL="1600200" indent="-228600" defTabSz="685800">
              <a:spcBef>
                <a:spcPct val="20000"/>
              </a:spcBef>
              <a:buFont typeface="Arial" panose="020B0604020202020204" pitchFamily="34" charset="0"/>
              <a:buChar char="–"/>
              <a:tabLst>
                <a:tab pos="0" algn="l"/>
                <a:tab pos="309563" algn="l"/>
                <a:tab pos="620713" algn="l"/>
                <a:tab pos="931863" algn="l"/>
                <a:tab pos="1243013" algn="l"/>
                <a:tab pos="1554163" algn="l"/>
                <a:tab pos="1865313" algn="l"/>
                <a:tab pos="2176463" algn="l"/>
                <a:tab pos="2486025" algn="l"/>
                <a:tab pos="2798763" algn="l"/>
                <a:tab pos="3109913" algn="l"/>
                <a:tab pos="3419475" algn="l"/>
                <a:tab pos="3730625" algn="l"/>
                <a:tab pos="4043363" algn="l"/>
                <a:tab pos="4352925" algn="l"/>
                <a:tab pos="4664075" algn="l"/>
                <a:tab pos="4975225" algn="l"/>
                <a:tab pos="5286375" algn="l"/>
                <a:tab pos="5597525" algn="l"/>
                <a:tab pos="5908675" algn="l"/>
                <a:tab pos="6219825" algn="l"/>
              </a:tabLst>
              <a:defRPr sz="2000">
                <a:solidFill>
                  <a:schemeClr val="tx1"/>
                </a:solidFill>
                <a:latin typeface="Calibri" panose="020F0502020204030204" pitchFamily="34" charset="0"/>
                <a:ea typeface="ＭＳ Ｐゴシック" panose="020B0600070205080204" pitchFamily="34" charset="-128"/>
              </a:defRPr>
            </a:lvl4pPr>
            <a:lvl5pPr marL="2057400" indent="-228600" defTabSz="685800">
              <a:spcBef>
                <a:spcPct val="20000"/>
              </a:spcBef>
              <a:buFont typeface="Arial" panose="020B0604020202020204" pitchFamily="34" charset="0"/>
              <a:buChar char="»"/>
              <a:tabLst>
                <a:tab pos="0" algn="l"/>
                <a:tab pos="309563" algn="l"/>
                <a:tab pos="620713" algn="l"/>
                <a:tab pos="931863" algn="l"/>
                <a:tab pos="1243013" algn="l"/>
                <a:tab pos="1554163" algn="l"/>
                <a:tab pos="1865313" algn="l"/>
                <a:tab pos="2176463" algn="l"/>
                <a:tab pos="2486025" algn="l"/>
                <a:tab pos="2798763" algn="l"/>
                <a:tab pos="3109913" algn="l"/>
                <a:tab pos="3419475" algn="l"/>
                <a:tab pos="3730625" algn="l"/>
                <a:tab pos="4043363" algn="l"/>
                <a:tab pos="4352925" algn="l"/>
                <a:tab pos="4664075" algn="l"/>
                <a:tab pos="4975225" algn="l"/>
                <a:tab pos="5286375" algn="l"/>
                <a:tab pos="5597525" algn="l"/>
                <a:tab pos="5908675" algn="l"/>
                <a:tab pos="6219825" algn="l"/>
              </a:tabLst>
              <a:defRPr sz="2000">
                <a:solidFill>
                  <a:schemeClr val="tx1"/>
                </a:solidFill>
                <a:latin typeface="Calibri" panose="020F0502020204030204" pitchFamily="34" charset="0"/>
                <a:ea typeface="ＭＳ Ｐゴシック" panose="020B0600070205080204" pitchFamily="34" charset="-128"/>
              </a:defRPr>
            </a:lvl5pPr>
            <a:lvl6pPr marL="2514600" indent="-228600" defTabSz="685800" eaLnBrk="0" fontAlgn="base" hangingPunct="0">
              <a:spcBef>
                <a:spcPct val="20000"/>
              </a:spcBef>
              <a:spcAft>
                <a:spcPct val="0"/>
              </a:spcAft>
              <a:buFont typeface="Arial" panose="020B0604020202020204" pitchFamily="34" charset="0"/>
              <a:buChar char="»"/>
              <a:tabLst>
                <a:tab pos="0" algn="l"/>
                <a:tab pos="309563" algn="l"/>
                <a:tab pos="620713" algn="l"/>
                <a:tab pos="931863" algn="l"/>
                <a:tab pos="1243013" algn="l"/>
                <a:tab pos="1554163" algn="l"/>
                <a:tab pos="1865313" algn="l"/>
                <a:tab pos="2176463" algn="l"/>
                <a:tab pos="2486025" algn="l"/>
                <a:tab pos="2798763" algn="l"/>
                <a:tab pos="3109913" algn="l"/>
                <a:tab pos="3419475" algn="l"/>
                <a:tab pos="3730625" algn="l"/>
                <a:tab pos="4043363" algn="l"/>
                <a:tab pos="4352925" algn="l"/>
                <a:tab pos="4664075" algn="l"/>
                <a:tab pos="4975225" algn="l"/>
                <a:tab pos="5286375" algn="l"/>
                <a:tab pos="5597525" algn="l"/>
                <a:tab pos="5908675" algn="l"/>
                <a:tab pos="6219825" algn="l"/>
              </a:tabLst>
              <a:defRPr sz="2000">
                <a:solidFill>
                  <a:schemeClr val="tx1"/>
                </a:solidFill>
                <a:latin typeface="Calibri" panose="020F0502020204030204" pitchFamily="34" charset="0"/>
                <a:ea typeface="ＭＳ Ｐゴシック" panose="020B0600070205080204" pitchFamily="34" charset="-128"/>
              </a:defRPr>
            </a:lvl6pPr>
            <a:lvl7pPr marL="2971800" indent="-228600" defTabSz="685800" eaLnBrk="0" fontAlgn="base" hangingPunct="0">
              <a:spcBef>
                <a:spcPct val="20000"/>
              </a:spcBef>
              <a:spcAft>
                <a:spcPct val="0"/>
              </a:spcAft>
              <a:buFont typeface="Arial" panose="020B0604020202020204" pitchFamily="34" charset="0"/>
              <a:buChar char="»"/>
              <a:tabLst>
                <a:tab pos="0" algn="l"/>
                <a:tab pos="309563" algn="l"/>
                <a:tab pos="620713" algn="l"/>
                <a:tab pos="931863" algn="l"/>
                <a:tab pos="1243013" algn="l"/>
                <a:tab pos="1554163" algn="l"/>
                <a:tab pos="1865313" algn="l"/>
                <a:tab pos="2176463" algn="l"/>
                <a:tab pos="2486025" algn="l"/>
                <a:tab pos="2798763" algn="l"/>
                <a:tab pos="3109913" algn="l"/>
                <a:tab pos="3419475" algn="l"/>
                <a:tab pos="3730625" algn="l"/>
                <a:tab pos="4043363" algn="l"/>
                <a:tab pos="4352925" algn="l"/>
                <a:tab pos="4664075" algn="l"/>
                <a:tab pos="4975225" algn="l"/>
                <a:tab pos="5286375" algn="l"/>
                <a:tab pos="5597525" algn="l"/>
                <a:tab pos="5908675" algn="l"/>
                <a:tab pos="6219825" algn="l"/>
              </a:tabLst>
              <a:defRPr sz="2000">
                <a:solidFill>
                  <a:schemeClr val="tx1"/>
                </a:solidFill>
                <a:latin typeface="Calibri" panose="020F0502020204030204" pitchFamily="34" charset="0"/>
                <a:ea typeface="ＭＳ Ｐゴシック" panose="020B0600070205080204" pitchFamily="34" charset="-128"/>
              </a:defRPr>
            </a:lvl7pPr>
            <a:lvl8pPr marL="3429000" indent="-228600" defTabSz="685800" eaLnBrk="0" fontAlgn="base" hangingPunct="0">
              <a:spcBef>
                <a:spcPct val="20000"/>
              </a:spcBef>
              <a:spcAft>
                <a:spcPct val="0"/>
              </a:spcAft>
              <a:buFont typeface="Arial" panose="020B0604020202020204" pitchFamily="34" charset="0"/>
              <a:buChar char="»"/>
              <a:tabLst>
                <a:tab pos="0" algn="l"/>
                <a:tab pos="309563" algn="l"/>
                <a:tab pos="620713" algn="l"/>
                <a:tab pos="931863" algn="l"/>
                <a:tab pos="1243013" algn="l"/>
                <a:tab pos="1554163" algn="l"/>
                <a:tab pos="1865313" algn="l"/>
                <a:tab pos="2176463" algn="l"/>
                <a:tab pos="2486025" algn="l"/>
                <a:tab pos="2798763" algn="l"/>
                <a:tab pos="3109913" algn="l"/>
                <a:tab pos="3419475" algn="l"/>
                <a:tab pos="3730625" algn="l"/>
                <a:tab pos="4043363" algn="l"/>
                <a:tab pos="4352925" algn="l"/>
                <a:tab pos="4664075" algn="l"/>
                <a:tab pos="4975225" algn="l"/>
                <a:tab pos="5286375" algn="l"/>
                <a:tab pos="5597525" algn="l"/>
                <a:tab pos="5908675" algn="l"/>
                <a:tab pos="6219825" algn="l"/>
              </a:tabLst>
              <a:defRPr sz="2000">
                <a:solidFill>
                  <a:schemeClr val="tx1"/>
                </a:solidFill>
                <a:latin typeface="Calibri" panose="020F0502020204030204" pitchFamily="34" charset="0"/>
                <a:ea typeface="ＭＳ Ｐゴシック" panose="020B0600070205080204" pitchFamily="34" charset="-128"/>
              </a:defRPr>
            </a:lvl8pPr>
            <a:lvl9pPr marL="3886200" indent="-228600" defTabSz="685800" eaLnBrk="0" fontAlgn="base" hangingPunct="0">
              <a:spcBef>
                <a:spcPct val="20000"/>
              </a:spcBef>
              <a:spcAft>
                <a:spcPct val="0"/>
              </a:spcAft>
              <a:buFont typeface="Arial" panose="020B0604020202020204" pitchFamily="34" charset="0"/>
              <a:buChar char="»"/>
              <a:tabLst>
                <a:tab pos="0" algn="l"/>
                <a:tab pos="309563" algn="l"/>
                <a:tab pos="620713" algn="l"/>
                <a:tab pos="931863" algn="l"/>
                <a:tab pos="1243013" algn="l"/>
                <a:tab pos="1554163" algn="l"/>
                <a:tab pos="1865313" algn="l"/>
                <a:tab pos="2176463" algn="l"/>
                <a:tab pos="2486025" algn="l"/>
                <a:tab pos="2798763" algn="l"/>
                <a:tab pos="3109913" algn="l"/>
                <a:tab pos="3419475" algn="l"/>
                <a:tab pos="3730625" algn="l"/>
                <a:tab pos="4043363" algn="l"/>
                <a:tab pos="4352925" algn="l"/>
                <a:tab pos="4664075" algn="l"/>
                <a:tab pos="4975225" algn="l"/>
                <a:tab pos="5286375" algn="l"/>
                <a:tab pos="5597525" algn="l"/>
                <a:tab pos="5908675" algn="l"/>
                <a:tab pos="6219825" algn="l"/>
              </a:tabLst>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lnSpc>
                <a:spcPct val="90000"/>
              </a:lnSpc>
              <a:spcBef>
                <a:spcPct val="0"/>
              </a:spcBef>
              <a:buClr>
                <a:srgbClr val="000000"/>
              </a:buClr>
              <a:buSzPct val="45000"/>
              <a:buFontTx/>
              <a:buNone/>
            </a:pPr>
            <a:r>
              <a:rPr lang="en-US" altLang="en-US" b="1">
                <a:solidFill>
                  <a:srgbClr val="FFFFFF"/>
                </a:solidFill>
                <a:latin typeface="Arial Narrow" panose="020B0604020202020204" pitchFamily="34" charset="0"/>
              </a:rPr>
              <a:t>Volcanology from Space</a:t>
            </a:r>
          </a:p>
        </p:txBody>
      </p:sp>
      <p:sp>
        <p:nvSpPr>
          <p:cNvPr id="499715" name="Rectangle 4">
            <a:extLst>
              <a:ext uri="{FF2B5EF4-FFF2-40B4-BE49-F238E27FC236}">
                <a16:creationId xmlns:a16="http://schemas.microsoft.com/office/drawing/2014/main" id="{74043713-55CA-4B49-FF5B-C16D5431FDA2}"/>
              </a:ext>
            </a:extLst>
          </p:cNvPr>
          <p:cNvSpPr>
            <a:spLocks noChangeArrowheads="1"/>
          </p:cNvSpPr>
          <p:nvPr/>
        </p:nvSpPr>
        <p:spPr bwMode="auto">
          <a:xfrm>
            <a:off x="10183813" y="6580188"/>
            <a:ext cx="18653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a:spcBef>
                <a:spcPct val="0"/>
              </a:spcBef>
              <a:buFontTx/>
              <a:buNone/>
            </a:pPr>
            <a:r>
              <a:rPr lang="en-US" altLang="en-US" sz="1200" i="1">
                <a:solidFill>
                  <a:srgbClr val="FFFFFF"/>
                </a:solidFill>
                <a:latin typeface="Times New Roman" panose="02020603050405020304" pitchFamily="18" charset="0"/>
              </a:rPr>
              <a:t>Flower &amp; Kahn 2017-2019</a:t>
            </a:r>
            <a:endParaRPr lang="en-US" altLang="en-US" sz="1200">
              <a:solidFill>
                <a:srgbClr val="FFFFFF"/>
              </a:solidFill>
              <a:latin typeface="Times" pitchFamily="2" charset="0"/>
            </a:endParaRPr>
          </a:p>
        </p:txBody>
      </p:sp>
      <p:grpSp>
        <p:nvGrpSpPr>
          <p:cNvPr id="499716" name="Group 5">
            <a:extLst>
              <a:ext uri="{FF2B5EF4-FFF2-40B4-BE49-F238E27FC236}">
                <a16:creationId xmlns:a16="http://schemas.microsoft.com/office/drawing/2014/main" id="{04BF78C7-3673-AE9B-C62F-FCB2C685418F}"/>
              </a:ext>
            </a:extLst>
          </p:cNvPr>
          <p:cNvGrpSpPr>
            <a:grpSpLocks/>
          </p:cNvGrpSpPr>
          <p:nvPr/>
        </p:nvGrpSpPr>
        <p:grpSpPr bwMode="auto">
          <a:xfrm>
            <a:off x="1339850" y="984250"/>
            <a:ext cx="9512300" cy="5595938"/>
            <a:chOff x="-49428" y="1250837"/>
            <a:chExt cx="9144000" cy="5196590"/>
          </a:xfrm>
        </p:grpSpPr>
        <p:pic>
          <p:nvPicPr>
            <p:cNvPr id="499717" name="Picture 2" descr="Map&#10;&#10;Description automatically generated">
              <a:extLst>
                <a:ext uri="{FF2B5EF4-FFF2-40B4-BE49-F238E27FC236}">
                  <a16:creationId xmlns:a16="http://schemas.microsoft.com/office/drawing/2014/main" id="{6D986CD1-01CB-4C25-088C-8A0CD9FE3D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28" y="1250837"/>
              <a:ext cx="9144000" cy="5196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01C5217A-DAB8-C3D1-532B-78C5E8D6C72E}"/>
                </a:ext>
              </a:extLst>
            </p:cNvPr>
            <p:cNvCxnSpPr/>
            <p:nvPr/>
          </p:nvCxnSpPr>
          <p:spPr>
            <a:xfrm>
              <a:off x="3523020" y="6447427"/>
              <a:ext cx="1950272" cy="0"/>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1762" name="Rectangle 3">
            <a:extLst>
              <a:ext uri="{FF2B5EF4-FFF2-40B4-BE49-F238E27FC236}">
                <a16:creationId xmlns:a16="http://schemas.microsoft.com/office/drawing/2014/main" id="{4AC8CAA9-69AA-01F9-7802-52A3D87D654B}"/>
              </a:ext>
            </a:extLst>
          </p:cNvPr>
          <p:cNvSpPr>
            <a:spLocks noChangeArrowheads="1"/>
          </p:cNvSpPr>
          <p:nvPr/>
        </p:nvSpPr>
        <p:spPr bwMode="auto">
          <a:xfrm>
            <a:off x="2139950" y="260350"/>
            <a:ext cx="7923213" cy="10160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r>
              <a:rPr lang="en-GB" altLang="en-US" sz="3000">
                <a:solidFill>
                  <a:srgbClr val="FFFFFF"/>
                </a:solidFill>
                <a:latin typeface="Times New Roman" panose="02020603050405020304" pitchFamily="18" charset="0"/>
              </a:rPr>
              <a:t>Timeline of Plume Observations </a:t>
            </a:r>
            <a:r>
              <a:rPr lang="en-GB" altLang="en-US" sz="3200">
                <a:solidFill>
                  <a:srgbClr val="FFFFFF"/>
                </a:solidFill>
                <a:latin typeface="Times New Roman" panose="02020603050405020304" pitchFamily="18" charset="0"/>
              </a:rPr>
              <a:t>– </a:t>
            </a:r>
            <a:r>
              <a:rPr lang="en-GB" altLang="en-US" sz="3600" b="1" i="1">
                <a:solidFill>
                  <a:srgbClr val="FF0000"/>
                </a:solidFill>
                <a:latin typeface="Times New Roman" panose="02020603050405020304" pitchFamily="18" charset="0"/>
              </a:rPr>
              <a:t>Holuhraun</a:t>
            </a:r>
            <a:r>
              <a:rPr lang="en-GB" altLang="en-US" sz="3200">
                <a:solidFill>
                  <a:srgbClr val="FFFFFF"/>
                </a:solidFill>
                <a:latin typeface="Times New Roman" panose="02020603050405020304" pitchFamily="18" charset="0"/>
              </a:rPr>
              <a:t> </a:t>
            </a:r>
          </a:p>
          <a:p>
            <a:pPr algn="ctr"/>
            <a:r>
              <a:rPr lang="en-GB" altLang="en-US" i="1">
                <a:solidFill>
                  <a:srgbClr val="FFFFFF"/>
                </a:solidFill>
                <a:latin typeface="Times New Roman" panose="02020603050405020304" pitchFamily="18" charset="0"/>
              </a:rPr>
              <a:t>Aug 2014-Feb 2015 </a:t>
            </a:r>
            <a:endParaRPr lang="en-US" altLang="en-US" i="1">
              <a:solidFill>
                <a:srgbClr val="FFFFFF"/>
              </a:solidFill>
            </a:endParaRPr>
          </a:p>
        </p:txBody>
      </p:sp>
      <p:pic>
        <p:nvPicPr>
          <p:cNvPr id="501763" name="Picture 2">
            <a:extLst>
              <a:ext uri="{FF2B5EF4-FFF2-40B4-BE49-F238E27FC236}">
                <a16:creationId xmlns:a16="http://schemas.microsoft.com/office/drawing/2014/main" id="{0D37896E-D7ED-7594-5FA3-7234154209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550" y="1485900"/>
            <a:ext cx="8410575" cy="509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ontent Placeholder 9">
            <a:extLst>
              <a:ext uri="{FF2B5EF4-FFF2-40B4-BE49-F238E27FC236}">
                <a16:creationId xmlns:a16="http://schemas.microsoft.com/office/drawing/2014/main" id="{BB7AB7F1-204A-6EAB-3DC1-24C926A3E2E9}"/>
              </a:ext>
            </a:extLst>
          </p:cNvPr>
          <p:cNvSpPr txBox="1">
            <a:spLocks/>
          </p:cNvSpPr>
          <p:nvPr/>
        </p:nvSpPr>
        <p:spPr>
          <a:xfrm>
            <a:off x="8874125" y="2081213"/>
            <a:ext cx="2951163" cy="3835400"/>
          </a:xfrm>
          <a:prstGeom prst="rect">
            <a:avLst/>
          </a:prstGeom>
        </p:spPr>
        <p:txBody>
          <a:bodyPr>
            <a:normAutofit fontScale="77500" lnSpcReduction="20000"/>
          </a:bodyPr>
          <a:lstStyle/>
          <a:p>
            <a:pPr algn="ctr">
              <a:spcBef>
                <a:spcPts val="1600"/>
              </a:spcBef>
              <a:buClr>
                <a:srgbClr val="2C7C9F">
                  <a:lumMod val="60000"/>
                  <a:lumOff val="40000"/>
                </a:srgbClr>
              </a:buClr>
              <a:buSzPct val="110000"/>
              <a:defRPr/>
            </a:pPr>
            <a:r>
              <a:rPr lang="en-GB" sz="1730" dirty="0">
                <a:solidFill>
                  <a:prstClr val="white"/>
                </a:solidFill>
                <a:latin typeface="Times New Roman" panose="02020603050405020304" pitchFamily="18" charset="0"/>
                <a:cs typeface="Times New Roman" panose="02020603050405020304" pitchFamily="18" charset="0"/>
              </a:rPr>
              <a:t>       Multi-sensor eruption assessment </a:t>
            </a:r>
            <a:endParaRPr lang="en-GB" sz="1730" b="1" i="1" dirty="0">
              <a:solidFill>
                <a:prstClr val="white"/>
              </a:solidFill>
              <a:effectLst>
                <a:outerShdw blurRad="50800" dist="38100" dir="2700000" algn="tl" rotWithShape="0">
                  <a:srgbClr val="000000">
                    <a:alpha val="63000"/>
                  </a:srgbClr>
                </a:outerShdw>
              </a:effectLst>
              <a:latin typeface="Times New Roman" panose="02020603050405020304" pitchFamily="18" charset="0"/>
              <a:cs typeface="Times New Roman" panose="02020603050405020304" pitchFamily="18" charset="0"/>
            </a:endParaRPr>
          </a:p>
          <a:p>
            <a:pPr lvl="1">
              <a:spcBef>
                <a:spcPts val="1000"/>
              </a:spcBef>
              <a:buClr>
                <a:srgbClr val="2C7C9F">
                  <a:lumMod val="60000"/>
                  <a:lumOff val="40000"/>
                </a:srgbClr>
              </a:buClr>
              <a:buSzPct val="110000"/>
              <a:defRPr/>
            </a:pPr>
            <a:r>
              <a:rPr lang="en-GB" sz="1700" b="1" i="1" dirty="0">
                <a:solidFill>
                  <a:srgbClr val="FFC000"/>
                </a:solidFill>
                <a:effectLst>
                  <a:outerShdw blurRad="50800" dist="38100" dir="2700000">
                    <a:srgbClr val="000000">
                      <a:alpha val="43000"/>
                    </a:srgbClr>
                  </a:outerShdw>
                </a:effectLst>
                <a:latin typeface="Times New Roman" panose="02020603050405020304" pitchFamily="18" charset="0"/>
                <a:cs typeface="Times New Roman" panose="02020603050405020304" pitchFamily="18" charset="0"/>
              </a:rPr>
              <a:t>Particle properties relatively constant </a:t>
            </a:r>
            <a:r>
              <a:rPr lang="en-GB" sz="1700" dirty="0">
                <a:solidFill>
                  <a:prstClr val="white"/>
                </a:solidFill>
                <a:latin typeface="Times New Roman" panose="02020603050405020304" pitchFamily="18" charset="0"/>
                <a:cs typeface="Times New Roman" panose="02020603050405020304" pitchFamily="18" charset="0"/>
              </a:rPr>
              <a:t>as the eruption progressed </a:t>
            </a:r>
            <a:r>
              <a:rPr lang="en-GB" sz="1300" dirty="0">
                <a:solidFill>
                  <a:prstClr val="white"/>
                </a:solidFill>
                <a:latin typeface="Times New Roman" panose="02020603050405020304" pitchFamily="18" charset="0"/>
                <a:cs typeface="Times New Roman" panose="02020603050405020304" pitchFamily="18" charset="0"/>
              </a:rPr>
              <a:t>(minor variations due to cloud contamination)</a:t>
            </a:r>
          </a:p>
          <a:p>
            <a:pPr marL="806450" lvl="1" indent="-349250">
              <a:spcBef>
                <a:spcPts val="1000"/>
              </a:spcBef>
              <a:buClr>
                <a:srgbClr val="2C7C9F">
                  <a:lumMod val="60000"/>
                  <a:lumOff val="40000"/>
                </a:srgbClr>
              </a:buClr>
              <a:buSzPct val="110000"/>
              <a:buFont typeface="Wingdings 2" pitchFamily="18" charset="2"/>
              <a:buChar char=""/>
              <a:defRPr/>
            </a:pPr>
            <a:r>
              <a:rPr lang="en-GB" sz="1700" dirty="0">
                <a:solidFill>
                  <a:prstClr val="white"/>
                </a:solidFill>
                <a:latin typeface="Times New Roman" panose="02020603050405020304" pitchFamily="18" charset="0"/>
                <a:cs typeface="Times New Roman" panose="02020603050405020304" pitchFamily="18" charset="0"/>
              </a:rPr>
              <a:t>Retrievals dominated by </a:t>
            </a:r>
            <a:r>
              <a:rPr lang="en-GB" sz="1700" b="1" i="1" dirty="0">
                <a:solidFill>
                  <a:srgbClr val="FFC000"/>
                </a:solidFill>
                <a:effectLst>
                  <a:outerShdw blurRad="50800" dist="38100" dir="2700000">
                    <a:srgbClr val="000000">
                      <a:alpha val="43000"/>
                    </a:srgbClr>
                  </a:outerShdw>
                </a:effectLst>
                <a:latin typeface="Times New Roman" panose="02020603050405020304" pitchFamily="18" charset="0"/>
                <a:cs typeface="Times New Roman" panose="02020603050405020304" pitchFamily="18" charset="0"/>
              </a:rPr>
              <a:t>small, spherical, non-absorbing </a:t>
            </a:r>
            <a:r>
              <a:rPr lang="en-GB" sz="1700" dirty="0">
                <a:solidFill>
                  <a:prstClr val="white"/>
                </a:solidFill>
                <a:latin typeface="Times New Roman" panose="02020603050405020304" pitchFamily="18" charset="0"/>
                <a:cs typeface="Times New Roman" panose="02020603050405020304" pitchFamily="18" charset="0"/>
              </a:rPr>
              <a:t>components</a:t>
            </a:r>
          </a:p>
          <a:p>
            <a:pPr lvl="1">
              <a:spcBef>
                <a:spcPts val="1000"/>
              </a:spcBef>
              <a:buClr>
                <a:srgbClr val="2C7C9F">
                  <a:lumMod val="60000"/>
                  <a:lumOff val="40000"/>
                </a:srgbClr>
              </a:buClr>
              <a:buSzPct val="110000"/>
              <a:defRPr/>
            </a:pPr>
            <a:r>
              <a:rPr lang="en-GB" sz="1700" dirty="0">
                <a:solidFill>
                  <a:prstClr val="white"/>
                </a:solidFill>
                <a:latin typeface="Times New Roman" panose="02020603050405020304" pitchFamily="18" charset="0"/>
                <a:cs typeface="Times New Roman" panose="02020603050405020304" pitchFamily="18" charset="0"/>
              </a:rPr>
              <a:t>As the eruption progressed there were </a:t>
            </a:r>
            <a:r>
              <a:rPr lang="en-GB" sz="1700" b="1" i="1" dirty="0">
                <a:solidFill>
                  <a:srgbClr val="FFC000"/>
                </a:solidFill>
                <a:effectLst>
                  <a:outerShdw blurRad="50800" dist="38100" dir="2700000">
                    <a:srgbClr val="000000">
                      <a:alpha val="43000"/>
                    </a:srgbClr>
                  </a:outerShdw>
                </a:effectLst>
                <a:latin typeface="Times New Roman" panose="02020603050405020304" pitchFamily="18" charset="0"/>
                <a:cs typeface="Times New Roman" panose="02020603050405020304" pitchFamily="18" charset="0"/>
              </a:rPr>
              <a:t>decreases</a:t>
            </a:r>
            <a:r>
              <a:rPr lang="en-GB" sz="1700" dirty="0">
                <a:solidFill>
                  <a:prstClr val="black">
                    <a:lumMod val="65000"/>
                    <a:lumOff val="35000"/>
                  </a:prstClr>
                </a:solidFill>
                <a:latin typeface="Times New Roman" panose="02020603050405020304" pitchFamily="18" charset="0"/>
                <a:cs typeface="Times New Roman" panose="02020603050405020304" pitchFamily="18" charset="0"/>
              </a:rPr>
              <a:t> </a:t>
            </a:r>
            <a:r>
              <a:rPr lang="en-GB" sz="1700" dirty="0">
                <a:solidFill>
                  <a:prstClr val="white"/>
                </a:solidFill>
                <a:latin typeface="Times New Roman" panose="02020603050405020304" pitchFamily="18" charset="0"/>
                <a:cs typeface="Times New Roman" panose="02020603050405020304" pitchFamily="18" charset="0"/>
              </a:rPr>
              <a:t>in:</a:t>
            </a:r>
          </a:p>
          <a:p>
            <a:pPr marL="806450" lvl="1" indent="-349250">
              <a:spcBef>
                <a:spcPts val="1000"/>
              </a:spcBef>
              <a:buClr>
                <a:srgbClr val="2C7C9F">
                  <a:lumMod val="60000"/>
                  <a:lumOff val="40000"/>
                </a:srgbClr>
              </a:buClr>
              <a:buSzPct val="110000"/>
              <a:buFont typeface="Wingdings 2" pitchFamily="18" charset="2"/>
              <a:buChar char=""/>
              <a:defRPr/>
            </a:pPr>
            <a:r>
              <a:rPr lang="en-GB" sz="1700" dirty="0">
                <a:solidFill>
                  <a:prstClr val="white"/>
                </a:solidFill>
                <a:latin typeface="Times New Roman" panose="02020603050405020304" pitchFamily="18" charset="0"/>
                <a:cs typeface="Times New Roman" panose="02020603050405020304" pitchFamily="18" charset="0"/>
              </a:rPr>
              <a:t>plume detection and height </a:t>
            </a:r>
          </a:p>
          <a:p>
            <a:pPr marL="806450" lvl="1" indent="-349250">
              <a:spcBef>
                <a:spcPts val="1000"/>
              </a:spcBef>
              <a:buClr>
                <a:srgbClr val="2C7C9F">
                  <a:lumMod val="60000"/>
                  <a:lumOff val="40000"/>
                </a:srgbClr>
              </a:buClr>
              <a:buSzPct val="110000"/>
              <a:buFont typeface="Wingdings 2" pitchFamily="18" charset="2"/>
              <a:buChar char=""/>
              <a:defRPr/>
            </a:pPr>
            <a:r>
              <a:rPr lang="en-GB" sz="1700" dirty="0">
                <a:solidFill>
                  <a:prstClr val="white"/>
                </a:solidFill>
                <a:latin typeface="Times New Roman" panose="02020603050405020304" pitchFamily="18" charset="0"/>
                <a:cs typeface="Times New Roman" panose="02020603050405020304" pitchFamily="18" charset="0"/>
              </a:rPr>
              <a:t>SO</a:t>
            </a:r>
            <a:r>
              <a:rPr lang="en-GB" sz="1700" baseline="-25000" dirty="0">
                <a:solidFill>
                  <a:prstClr val="white"/>
                </a:solidFill>
                <a:latin typeface="Times New Roman" panose="02020603050405020304" pitchFamily="18" charset="0"/>
                <a:cs typeface="Times New Roman" panose="02020603050405020304" pitchFamily="18" charset="0"/>
              </a:rPr>
              <a:t>2 </a:t>
            </a:r>
            <a:r>
              <a:rPr lang="en-GB" sz="1700" dirty="0">
                <a:solidFill>
                  <a:prstClr val="white"/>
                </a:solidFill>
                <a:latin typeface="Times New Roman" panose="02020603050405020304" pitchFamily="18" charset="0"/>
                <a:cs typeface="Times New Roman" panose="02020603050405020304" pitchFamily="18" charset="0"/>
              </a:rPr>
              <a:t>emission </a:t>
            </a:r>
          </a:p>
          <a:p>
            <a:pPr marL="806450" lvl="1" indent="-349250">
              <a:spcBef>
                <a:spcPts val="1000"/>
              </a:spcBef>
              <a:buClr>
                <a:srgbClr val="2C7C9F">
                  <a:lumMod val="60000"/>
                  <a:lumOff val="40000"/>
                </a:srgbClr>
              </a:buClr>
              <a:buSzPct val="110000"/>
              <a:buFont typeface="Wingdings 2" pitchFamily="18" charset="2"/>
              <a:buChar char=""/>
              <a:defRPr/>
            </a:pPr>
            <a:r>
              <a:rPr lang="en-GB" sz="1700" dirty="0">
                <a:solidFill>
                  <a:prstClr val="white"/>
                </a:solidFill>
                <a:latin typeface="Times New Roman" panose="02020603050405020304" pitchFamily="18" charset="0"/>
                <a:cs typeface="Times New Roman" panose="02020603050405020304" pitchFamily="18" charset="0"/>
              </a:rPr>
              <a:t>lava flow detection </a:t>
            </a:r>
          </a:p>
          <a:p>
            <a:pPr lvl="1">
              <a:spcBef>
                <a:spcPts val="1000"/>
              </a:spcBef>
              <a:buClr>
                <a:srgbClr val="2C7C9F">
                  <a:lumMod val="60000"/>
                  <a:lumOff val="40000"/>
                </a:srgbClr>
              </a:buClr>
              <a:buSzPct val="110000"/>
              <a:defRPr/>
            </a:pPr>
            <a:r>
              <a:rPr lang="en-GB" sz="1700" dirty="0">
                <a:solidFill>
                  <a:prstClr val="white"/>
                </a:solidFill>
                <a:latin typeface="Times New Roman" panose="02020603050405020304" pitchFamily="18" charset="0"/>
                <a:cs typeface="Times New Roman" panose="02020603050405020304" pitchFamily="18" charset="0"/>
              </a:rPr>
              <a:t>Overall </a:t>
            </a:r>
            <a:r>
              <a:rPr lang="en-GB" sz="1700" b="1" i="1" dirty="0">
                <a:solidFill>
                  <a:srgbClr val="FFC000"/>
                </a:solidFill>
                <a:effectLst>
                  <a:outerShdw blurRad="50800" dist="38100" dir="2700000">
                    <a:srgbClr val="000000">
                      <a:alpha val="43000"/>
                    </a:srgbClr>
                  </a:outerShdw>
                </a:effectLst>
                <a:latin typeface="Times New Roman" panose="02020603050405020304" pitchFamily="18" charset="0"/>
                <a:cs typeface="Times New Roman" panose="02020603050405020304" pitchFamily="18" charset="0"/>
              </a:rPr>
              <a:t>higher thermal radiance </a:t>
            </a:r>
            <a:r>
              <a:rPr lang="en-GB" sz="1700" dirty="0">
                <a:solidFill>
                  <a:prstClr val="white"/>
                </a:solidFill>
                <a:latin typeface="Times New Roman" panose="02020603050405020304" pitchFamily="18" charset="0"/>
                <a:cs typeface="Times New Roman" panose="02020603050405020304" pitchFamily="18" charset="0"/>
              </a:rPr>
              <a:t>and</a:t>
            </a:r>
            <a:r>
              <a:rPr lang="en-GB" sz="1700" b="1" i="1" dirty="0">
                <a:solidFill>
                  <a:srgbClr val="0000FF"/>
                </a:solidFill>
                <a:effectLst>
                  <a:outerShdw blurRad="50800" dist="38100" dir="2700000">
                    <a:srgbClr val="000000">
                      <a:alpha val="43000"/>
                    </a:srgbClr>
                  </a:outerShdw>
                </a:effectLst>
                <a:latin typeface="Times New Roman" panose="02020603050405020304" pitchFamily="18" charset="0"/>
                <a:cs typeface="Times New Roman" panose="02020603050405020304" pitchFamily="18" charset="0"/>
              </a:rPr>
              <a:t> </a:t>
            </a:r>
            <a:r>
              <a:rPr lang="en-GB" sz="1700" b="1" i="1" dirty="0">
                <a:solidFill>
                  <a:srgbClr val="FFC000"/>
                </a:solidFill>
                <a:effectLst>
                  <a:outerShdw blurRad="50800" dist="38100" dir="2700000">
                    <a:srgbClr val="000000">
                      <a:alpha val="43000"/>
                    </a:srgbClr>
                  </a:outerShdw>
                </a:effectLst>
                <a:latin typeface="Times New Roman" panose="02020603050405020304" pitchFamily="18" charset="0"/>
                <a:cs typeface="Times New Roman" panose="02020603050405020304" pitchFamily="18" charset="0"/>
              </a:rPr>
              <a:t>large flow area</a:t>
            </a:r>
            <a:r>
              <a:rPr lang="en-GB" sz="1700" dirty="0">
                <a:solidFill>
                  <a:srgbClr val="FFC000"/>
                </a:solidFill>
                <a:latin typeface="Times New Roman" panose="02020603050405020304" pitchFamily="18" charset="0"/>
                <a:cs typeface="Times New Roman" panose="02020603050405020304" pitchFamily="18" charset="0"/>
              </a:rPr>
              <a:t> </a:t>
            </a:r>
            <a:r>
              <a:rPr lang="en-GB" sz="1700" dirty="0">
                <a:solidFill>
                  <a:prstClr val="white"/>
                </a:solidFill>
                <a:latin typeface="Times New Roman" panose="02020603050405020304" pitchFamily="18" charset="0"/>
                <a:cs typeface="Times New Roman" panose="02020603050405020304" pitchFamily="18" charset="0"/>
              </a:rPr>
              <a:t>than observed at Eyjafjallajökull </a:t>
            </a:r>
          </a:p>
        </p:txBody>
      </p:sp>
      <p:sp>
        <p:nvSpPr>
          <p:cNvPr id="501765" name="Rectangle 4">
            <a:extLst>
              <a:ext uri="{FF2B5EF4-FFF2-40B4-BE49-F238E27FC236}">
                <a16:creationId xmlns:a16="http://schemas.microsoft.com/office/drawing/2014/main" id="{E0C32756-1722-4945-DF9E-E1FFBA467970}"/>
              </a:ext>
            </a:extLst>
          </p:cNvPr>
          <p:cNvSpPr>
            <a:spLocks noChangeArrowheads="1"/>
          </p:cNvSpPr>
          <p:nvPr/>
        </p:nvSpPr>
        <p:spPr bwMode="auto">
          <a:xfrm>
            <a:off x="10153650" y="6567488"/>
            <a:ext cx="1895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a:defRPr sz="2400">
                <a:solidFill>
                  <a:schemeClr val="tx1"/>
                </a:solidFill>
                <a:latin typeface="Times" pitchFamily="2" charset="0"/>
                <a:ea typeface="ＭＳ Ｐゴシック" panose="020B0600070205080204" pitchFamily="34" charset="-128"/>
              </a:defRPr>
            </a:lvl1pPr>
            <a:lvl2pPr marL="742950" indent="-285750" defTabSz="912813">
              <a:defRPr sz="2400">
                <a:solidFill>
                  <a:schemeClr val="tx1"/>
                </a:solidFill>
                <a:latin typeface="Times" pitchFamily="2" charset="0"/>
                <a:ea typeface="ＭＳ Ｐゴシック" panose="020B0600070205080204" pitchFamily="34" charset="-128"/>
              </a:defRPr>
            </a:lvl2pPr>
            <a:lvl3pPr marL="1143000" indent="-228600" defTabSz="912813">
              <a:defRPr sz="2400">
                <a:solidFill>
                  <a:schemeClr val="tx1"/>
                </a:solidFill>
                <a:latin typeface="Times" pitchFamily="2" charset="0"/>
                <a:ea typeface="ＭＳ Ｐゴシック" panose="020B0600070205080204" pitchFamily="34" charset="-128"/>
              </a:defRPr>
            </a:lvl3pPr>
            <a:lvl4pPr marL="1600200" indent="-228600" defTabSz="912813">
              <a:defRPr sz="2400">
                <a:solidFill>
                  <a:schemeClr val="tx1"/>
                </a:solidFill>
                <a:latin typeface="Times" pitchFamily="2" charset="0"/>
                <a:ea typeface="ＭＳ Ｐゴシック" panose="020B0600070205080204" pitchFamily="34" charset="-128"/>
              </a:defRPr>
            </a:lvl4pPr>
            <a:lvl5pPr marL="2057400" indent="-228600" defTabSz="912813">
              <a:defRPr sz="2400">
                <a:solidFill>
                  <a:schemeClr val="tx1"/>
                </a:solidFill>
                <a:latin typeface="Times" pitchFamily="2"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r>
              <a:rPr lang="en-US" altLang="en-US" sz="1200" i="1">
                <a:solidFill>
                  <a:srgbClr val="FFFFFF"/>
                </a:solidFill>
                <a:latin typeface="Times New Roman" panose="02020603050405020304" pitchFamily="18" charset="0"/>
              </a:rPr>
              <a:t>Flower &amp; Kahn JGR., 2020</a:t>
            </a:r>
            <a:endParaRPr lang="en-US" altLang="en-US" sz="1200">
              <a:solidFill>
                <a:srgbClr val="FFFFFF"/>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07906" name="Group 32">
            <a:extLst>
              <a:ext uri="{FF2B5EF4-FFF2-40B4-BE49-F238E27FC236}">
                <a16:creationId xmlns:a16="http://schemas.microsoft.com/office/drawing/2014/main" id="{6BDFD7F3-1687-FB90-3B16-93D965C783C0}"/>
              </a:ext>
            </a:extLst>
          </p:cNvPr>
          <p:cNvGrpSpPr>
            <a:grpSpLocks/>
          </p:cNvGrpSpPr>
          <p:nvPr/>
        </p:nvGrpSpPr>
        <p:grpSpPr bwMode="auto">
          <a:xfrm>
            <a:off x="801688" y="914400"/>
            <a:ext cx="2519362" cy="3344863"/>
            <a:chOff x="142749" y="846060"/>
            <a:chExt cx="2518597" cy="3344123"/>
          </a:xfrm>
        </p:grpSpPr>
        <p:grpSp>
          <p:nvGrpSpPr>
            <p:cNvPr id="507930" name="Group 14">
              <a:extLst>
                <a:ext uri="{FF2B5EF4-FFF2-40B4-BE49-F238E27FC236}">
                  <a16:creationId xmlns:a16="http://schemas.microsoft.com/office/drawing/2014/main" id="{10AC4868-B905-0DE3-9B41-E2B36CC083EC}"/>
                </a:ext>
              </a:extLst>
            </p:cNvPr>
            <p:cNvGrpSpPr>
              <a:grpSpLocks/>
            </p:cNvGrpSpPr>
            <p:nvPr/>
          </p:nvGrpSpPr>
          <p:grpSpPr bwMode="auto">
            <a:xfrm>
              <a:off x="142749" y="846060"/>
              <a:ext cx="2518597" cy="3040935"/>
              <a:chOff x="55239" y="789589"/>
              <a:chExt cx="2518597" cy="3040935"/>
            </a:xfrm>
          </p:grpSpPr>
          <p:pic>
            <p:nvPicPr>
              <p:cNvPr id="507934" name="Picture 50" descr="A view of the earth from space&#10;&#10;Description automatically generated with medium confidence">
                <a:extLst>
                  <a:ext uri="{FF2B5EF4-FFF2-40B4-BE49-F238E27FC236}">
                    <a16:creationId xmlns:a16="http://schemas.microsoft.com/office/drawing/2014/main" id="{A13B713F-02E9-EA82-7E1C-EAA427DC84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858" y="789589"/>
                <a:ext cx="2403978" cy="3040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Parallelogram 51">
                <a:extLst>
                  <a:ext uri="{FF2B5EF4-FFF2-40B4-BE49-F238E27FC236}">
                    <a16:creationId xmlns:a16="http://schemas.microsoft.com/office/drawing/2014/main" id="{00B82AC6-2D4B-05D9-F272-59862837C593}"/>
                  </a:ext>
                </a:extLst>
              </p:cNvPr>
              <p:cNvSpPr/>
              <p:nvPr/>
            </p:nvSpPr>
            <p:spPr>
              <a:xfrm>
                <a:off x="913815" y="1635540"/>
                <a:ext cx="647503" cy="1099894"/>
              </a:xfrm>
              <a:prstGeom prst="parallelogram">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57200" eaLnBrk="1" fontAlgn="auto" hangingPunct="1">
                  <a:spcBef>
                    <a:spcPts val="0"/>
                  </a:spcBef>
                  <a:spcAft>
                    <a:spcPts val="0"/>
                  </a:spcAft>
                  <a:defRPr/>
                </a:pPr>
                <a:endParaRPr lang="en-GB" sz="1800">
                  <a:solidFill>
                    <a:prstClr val="white"/>
                  </a:solidFill>
                </a:endParaRPr>
              </a:p>
            </p:txBody>
          </p:sp>
          <p:sp>
            <p:nvSpPr>
              <p:cNvPr id="55" name="Rectangle 54">
                <a:extLst>
                  <a:ext uri="{FF2B5EF4-FFF2-40B4-BE49-F238E27FC236}">
                    <a16:creationId xmlns:a16="http://schemas.microsoft.com/office/drawing/2014/main" id="{779399C8-4CFB-641D-CBC0-723EB2B40093}"/>
                  </a:ext>
                </a:extLst>
              </p:cNvPr>
              <p:cNvSpPr/>
              <p:nvPr/>
            </p:nvSpPr>
            <p:spPr>
              <a:xfrm>
                <a:off x="1866026" y="3603604"/>
                <a:ext cx="639569" cy="139669"/>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57200" eaLnBrk="1" fontAlgn="auto" hangingPunct="1">
                  <a:spcBef>
                    <a:spcPts val="0"/>
                  </a:spcBef>
                  <a:spcAft>
                    <a:spcPts val="0"/>
                  </a:spcAft>
                  <a:defRPr/>
                </a:pPr>
                <a:r>
                  <a:rPr lang="en-GB" sz="900" dirty="0">
                    <a:solidFill>
                      <a:prstClr val="white"/>
                    </a:solidFill>
                    <a:latin typeface="Times New Roman" panose="02020603050405020304" pitchFamily="18" charset="0"/>
                    <a:cs typeface="Times New Roman" panose="02020603050405020304" pitchFamily="18" charset="0"/>
                  </a:rPr>
                  <a:t>500 km</a:t>
                </a:r>
              </a:p>
            </p:txBody>
          </p:sp>
          <p:sp>
            <p:nvSpPr>
              <p:cNvPr id="54" name="Freeform: Shape 11">
                <a:extLst>
                  <a:ext uri="{FF2B5EF4-FFF2-40B4-BE49-F238E27FC236}">
                    <a16:creationId xmlns:a16="http://schemas.microsoft.com/office/drawing/2014/main" id="{62D7E328-52CA-9EDA-00EC-693F46351DCB}"/>
                  </a:ext>
                </a:extLst>
              </p:cNvPr>
              <p:cNvSpPr/>
              <p:nvPr/>
            </p:nvSpPr>
            <p:spPr>
              <a:xfrm>
                <a:off x="1005862" y="1695851"/>
                <a:ext cx="385646" cy="915784"/>
              </a:xfrm>
              <a:custGeom>
                <a:avLst/>
                <a:gdLst>
                  <a:gd name="connsiteX0" fmla="*/ 172720 w 975360"/>
                  <a:gd name="connsiteY0" fmla="*/ 0 h 2067560"/>
                  <a:gd name="connsiteX1" fmla="*/ 345440 w 975360"/>
                  <a:gd name="connsiteY1" fmla="*/ 116840 h 2067560"/>
                  <a:gd name="connsiteX2" fmla="*/ 467360 w 975360"/>
                  <a:gd name="connsiteY2" fmla="*/ 127000 h 2067560"/>
                  <a:gd name="connsiteX3" fmla="*/ 624840 w 975360"/>
                  <a:gd name="connsiteY3" fmla="*/ 193040 h 2067560"/>
                  <a:gd name="connsiteX4" fmla="*/ 843280 w 975360"/>
                  <a:gd name="connsiteY4" fmla="*/ 325120 h 2067560"/>
                  <a:gd name="connsiteX5" fmla="*/ 929640 w 975360"/>
                  <a:gd name="connsiteY5" fmla="*/ 492760 h 2067560"/>
                  <a:gd name="connsiteX6" fmla="*/ 934720 w 975360"/>
                  <a:gd name="connsiteY6" fmla="*/ 624840 h 2067560"/>
                  <a:gd name="connsiteX7" fmla="*/ 894080 w 975360"/>
                  <a:gd name="connsiteY7" fmla="*/ 726440 h 2067560"/>
                  <a:gd name="connsiteX8" fmla="*/ 894080 w 975360"/>
                  <a:gd name="connsiteY8" fmla="*/ 858520 h 2067560"/>
                  <a:gd name="connsiteX9" fmla="*/ 878840 w 975360"/>
                  <a:gd name="connsiteY9" fmla="*/ 980440 h 2067560"/>
                  <a:gd name="connsiteX10" fmla="*/ 817880 w 975360"/>
                  <a:gd name="connsiteY10" fmla="*/ 1132840 h 2067560"/>
                  <a:gd name="connsiteX11" fmla="*/ 817880 w 975360"/>
                  <a:gd name="connsiteY11" fmla="*/ 1295400 h 2067560"/>
                  <a:gd name="connsiteX12" fmla="*/ 868680 w 975360"/>
                  <a:gd name="connsiteY12" fmla="*/ 1437640 h 2067560"/>
                  <a:gd name="connsiteX13" fmla="*/ 975360 w 975360"/>
                  <a:gd name="connsiteY13" fmla="*/ 1615440 h 2067560"/>
                  <a:gd name="connsiteX14" fmla="*/ 924560 w 975360"/>
                  <a:gd name="connsiteY14" fmla="*/ 1661160 h 2067560"/>
                  <a:gd name="connsiteX15" fmla="*/ 843280 w 975360"/>
                  <a:gd name="connsiteY15" fmla="*/ 1610360 h 2067560"/>
                  <a:gd name="connsiteX16" fmla="*/ 797560 w 975360"/>
                  <a:gd name="connsiteY16" fmla="*/ 1645920 h 2067560"/>
                  <a:gd name="connsiteX17" fmla="*/ 802640 w 975360"/>
                  <a:gd name="connsiteY17" fmla="*/ 1737360 h 2067560"/>
                  <a:gd name="connsiteX18" fmla="*/ 746760 w 975360"/>
                  <a:gd name="connsiteY18" fmla="*/ 1701800 h 2067560"/>
                  <a:gd name="connsiteX19" fmla="*/ 701040 w 975360"/>
                  <a:gd name="connsiteY19" fmla="*/ 1620520 h 2067560"/>
                  <a:gd name="connsiteX20" fmla="*/ 650240 w 975360"/>
                  <a:gd name="connsiteY20" fmla="*/ 1630680 h 2067560"/>
                  <a:gd name="connsiteX21" fmla="*/ 695960 w 975360"/>
                  <a:gd name="connsiteY21" fmla="*/ 1798320 h 2067560"/>
                  <a:gd name="connsiteX22" fmla="*/ 762000 w 975360"/>
                  <a:gd name="connsiteY22" fmla="*/ 1920240 h 2067560"/>
                  <a:gd name="connsiteX23" fmla="*/ 802640 w 975360"/>
                  <a:gd name="connsiteY23" fmla="*/ 2037080 h 2067560"/>
                  <a:gd name="connsiteX24" fmla="*/ 655320 w 975360"/>
                  <a:gd name="connsiteY24" fmla="*/ 2067560 h 2067560"/>
                  <a:gd name="connsiteX25" fmla="*/ 355600 w 975360"/>
                  <a:gd name="connsiteY25" fmla="*/ 2016760 h 2067560"/>
                  <a:gd name="connsiteX26" fmla="*/ 162560 w 975360"/>
                  <a:gd name="connsiteY26" fmla="*/ 1899920 h 2067560"/>
                  <a:gd name="connsiteX27" fmla="*/ 35560 w 975360"/>
                  <a:gd name="connsiteY27" fmla="*/ 1681480 h 2067560"/>
                  <a:gd name="connsiteX28" fmla="*/ 0 w 975360"/>
                  <a:gd name="connsiteY28" fmla="*/ 1442720 h 2067560"/>
                  <a:gd name="connsiteX29" fmla="*/ 30480 w 975360"/>
                  <a:gd name="connsiteY29" fmla="*/ 1244600 h 2067560"/>
                  <a:gd name="connsiteX30" fmla="*/ 121920 w 975360"/>
                  <a:gd name="connsiteY30" fmla="*/ 1107440 h 2067560"/>
                  <a:gd name="connsiteX31" fmla="*/ 248920 w 975360"/>
                  <a:gd name="connsiteY31" fmla="*/ 1021080 h 2067560"/>
                  <a:gd name="connsiteX32" fmla="*/ 370840 w 975360"/>
                  <a:gd name="connsiteY32" fmla="*/ 934720 h 2067560"/>
                  <a:gd name="connsiteX33" fmla="*/ 568960 w 975360"/>
                  <a:gd name="connsiteY33" fmla="*/ 934720 h 2067560"/>
                  <a:gd name="connsiteX34" fmla="*/ 685800 w 975360"/>
                  <a:gd name="connsiteY34" fmla="*/ 934720 h 2067560"/>
                  <a:gd name="connsiteX35" fmla="*/ 599440 w 975360"/>
                  <a:gd name="connsiteY35" fmla="*/ 833120 h 2067560"/>
                  <a:gd name="connsiteX36" fmla="*/ 411480 w 975360"/>
                  <a:gd name="connsiteY36" fmla="*/ 746760 h 2067560"/>
                  <a:gd name="connsiteX37" fmla="*/ 187960 w 975360"/>
                  <a:gd name="connsiteY37" fmla="*/ 675640 h 2067560"/>
                  <a:gd name="connsiteX38" fmla="*/ 86360 w 975360"/>
                  <a:gd name="connsiteY38" fmla="*/ 574040 h 2067560"/>
                  <a:gd name="connsiteX39" fmla="*/ 172720 w 975360"/>
                  <a:gd name="connsiteY39" fmla="*/ 0 h 206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75360" h="2067560">
                    <a:moveTo>
                      <a:pt x="172720" y="0"/>
                    </a:moveTo>
                    <a:lnTo>
                      <a:pt x="345440" y="116840"/>
                    </a:lnTo>
                    <a:lnTo>
                      <a:pt x="467360" y="127000"/>
                    </a:lnTo>
                    <a:lnTo>
                      <a:pt x="624840" y="193040"/>
                    </a:lnTo>
                    <a:lnTo>
                      <a:pt x="843280" y="325120"/>
                    </a:lnTo>
                    <a:lnTo>
                      <a:pt x="929640" y="492760"/>
                    </a:lnTo>
                    <a:lnTo>
                      <a:pt x="934720" y="624840"/>
                    </a:lnTo>
                    <a:lnTo>
                      <a:pt x="894080" y="726440"/>
                    </a:lnTo>
                    <a:lnTo>
                      <a:pt x="894080" y="858520"/>
                    </a:lnTo>
                    <a:lnTo>
                      <a:pt x="878840" y="980440"/>
                    </a:lnTo>
                    <a:lnTo>
                      <a:pt x="817880" y="1132840"/>
                    </a:lnTo>
                    <a:lnTo>
                      <a:pt x="817880" y="1295400"/>
                    </a:lnTo>
                    <a:lnTo>
                      <a:pt x="868680" y="1437640"/>
                    </a:lnTo>
                    <a:lnTo>
                      <a:pt x="975360" y="1615440"/>
                    </a:lnTo>
                    <a:lnTo>
                      <a:pt x="924560" y="1661160"/>
                    </a:lnTo>
                    <a:lnTo>
                      <a:pt x="843280" y="1610360"/>
                    </a:lnTo>
                    <a:lnTo>
                      <a:pt x="797560" y="1645920"/>
                    </a:lnTo>
                    <a:lnTo>
                      <a:pt x="802640" y="1737360"/>
                    </a:lnTo>
                    <a:lnTo>
                      <a:pt x="746760" y="1701800"/>
                    </a:lnTo>
                    <a:lnTo>
                      <a:pt x="701040" y="1620520"/>
                    </a:lnTo>
                    <a:lnTo>
                      <a:pt x="650240" y="1630680"/>
                    </a:lnTo>
                    <a:lnTo>
                      <a:pt x="695960" y="1798320"/>
                    </a:lnTo>
                    <a:lnTo>
                      <a:pt x="762000" y="1920240"/>
                    </a:lnTo>
                    <a:lnTo>
                      <a:pt x="802640" y="2037080"/>
                    </a:lnTo>
                    <a:lnTo>
                      <a:pt x="655320" y="2067560"/>
                    </a:lnTo>
                    <a:lnTo>
                      <a:pt x="355600" y="2016760"/>
                    </a:lnTo>
                    <a:lnTo>
                      <a:pt x="162560" y="1899920"/>
                    </a:lnTo>
                    <a:lnTo>
                      <a:pt x="35560" y="1681480"/>
                    </a:lnTo>
                    <a:lnTo>
                      <a:pt x="0" y="1442720"/>
                    </a:lnTo>
                    <a:lnTo>
                      <a:pt x="30480" y="1244600"/>
                    </a:lnTo>
                    <a:lnTo>
                      <a:pt x="121920" y="1107440"/>
                    </a:lnTo>
                    <a:lnTo>
                      <a:pt x="248920" y="1021080"/>
                    </a:lnTo>
                    <a:lnTo>
                      <a:pt x="370840" y="934720"/>
                    </a:lnTo>
                    <a:lnTo>
                      <a:pt x="568960" y="934720"/>
                    </a:lnTo>
                    <a:lnTo>
                      <a:pt x="685800" y="934720"/>
                    </a:lnTo>
                    <a:lnTo>
                      <a:pt x="599440" y="833120"/>
                    </a:lnTo>
                    <a:lnTo>
                      <a:pt x="411480" y="746760"/>
                    </a:lnTo>
                    <a:lnTo>
                      <a:pt x="187960" y="675640"/>
                    </a:lnTo>
                    <a:lnTo>
                      <a:pt x="86360" y="574040"/>
                    </a:lnTo>
                    <a:lnTo>
                      <a:pt x="172720" y="0"/>
                    </a:lnTo>
                    <a:close/>
                  </a:path>
                </a:pathLst>
              </a:custGeom>
              <a:noFill/>
              <a:ln w="127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57200" eaLnBrk="1" fontAlgn="auto" hangingPunct="1">
                  <a:spcBef>
                    <a:spcPts val="0"/>
                  </a:spcBef>
                  <a:spcAft>
                    <a:spcPts val="0"/>
                  </a:spcAft>
                  <a:defRPr/>
                </a:pPr>
                <a:endParaRPr lang="en-GB" sz="1800">
                  <a:solidFill>
                    <a:prstClr val="white"/>
                  </a:solidFill>
                </a:endParaRPr>
              </a:p>
            </p:txBody>
          </p:sp>
          <p:cxnSp>
            <p:nvCxnSpPr>
              <p:cNvPr id="59" name="Straight Arrow Connector 58">
                <a:extLst>
                  <a:ext uri="{FF2B5EF4-FFF2-40B4-BE49-F238E27FC236}">
                    <a16:creationId xmlns:a16="http://schemas.microsoft.com/office/drawing/2014/main" id="{91205B9A-3FFE-202B-3462-C9B3901861E9}"/>
                  </a:ext>
                </a:extLst>
              </p:cNvPr>
              <p:cNvCxnSpPr>
                <a:cxnSpLocks/>
              </p:cNvCxnSpPr>
              <p:nvPr/>
            </p:nvCxnSpPr>
            <p:spPr>
              <a:xfrm>
                <a:off x="688459" y="1794255"/>
                <a:ext cx="292011" cy="139669"/>
              </a:xfrm>
              <a:prstGeom prst="straightConnector1">
                <a:avLst/>
              </a:prstGeom>
              <a:ln w="38100" cap="flat" cmpd="sng" algn="ctr">
                <a:solidFill>
                  <a:srgbClr val="FFFF00"/>
                </a:solidFill>
                <a:prstDash val="solid"/>
                <a:round/>
                <a:headEnd type="none" w="med" len="med"/>
                <a:tailEnd type="stealth" w="med" len="med"/>
              </a:ln>
            </p:spPr>
            <p:style>
              <a:lnRef idx="2">
                <a:schemeClr val="accent1"/>
              </a:lnRef>
              <a:fillRef idx="0">
                <a:schemeClr val="accent1"/>
              </a:fillRef>
              <a:effectRef idx="1">
                <a:schemeClr val="accent1"/>
              </a:effectRef>
              <a:fontRef idx="minor">
                <a:schemeClr val="tx1"/>
              </a:fontRef>
            </p:style>
          </p:cxnSp>
          <p:sp>
            <p:nvSpPr>
              <p:cNvPr id="507939" name="TextBox 59">
                <a:extLst>
                  <a:ext uri="{FF2B5EF4-FFF2-40B4-BE49-F238E27FC236}">
                    <a16:creationId xmlns:a16="http://schemas.microsoft.com/office/drawing/2014/main" id="{7E9D7241-A8AB-8E0D-2CC1-04F55E946709}"/>
                  </a:ext>
                </a:extLst>
              </p:cNvPr>
              <p:cNvSpPr txBox="1">
                <a:spLocks noChangeArrowheads="1"/>
              </p:cNvSpPr>
              <p:nvPr/>
            </p:nvSpPr>
            <p:spPr bwMode="auto">
              <a:xfrm>
                <a:off x="105160" y="1440414"/>
                <a:ext cx="9988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900" b="1">
                    <a:solidFill>
                      <a:srgbClr val="FFFF00"/>
                    </a:solidFill>
                  </a:rPr>
                  <a:t>MISR MINX Analysis Region</a:t>
                </a:r>
              </a:p>
            </p:txBody>
          </p:sp>
          <p:sp>
            <p:nvSpPr>
              <p:cNvPr id="62" name="TextBox 61">
                <a:extLst>
                  <a:ext uri="{FF2B5EF4-FFF2-40B4-BE49-F238E27FC236}">
                    <a16:creationId xmlns:a16="http://schemas.microsoft.com/office/drawing/2014/main" id="{916E6467-A84B-CB17-50AC-A49ECEA309EF}"/>
                  </a:ext>
                </a:extLst>
              </p:cNvPr>
              <p:cNvSpPr txBox="1"/>
              <p:nvPr/>
            </p:nvSpPr>
            <p:spPr>
              <a:xfrm rot="5400000">
                <a:off x="1249396" y="2477532"/>
                <a:ext cx="1809350" cy="245988"/>
              </a:xfrm>
              <a:prstGeom prst="rect">
                <a:avLst/>
              </a:prstGeom>
              <a:noFill/>
            </p:spPr>
            <p:txBody>
              <a:bodyPr>
                <a:spAutoFit/>
              </a:bodyPr>
              <a:lstStyle/>
              <a:p>
                <a:pPr algn="ctr" defTabSz="457200" eaLnBrk="1" fontAlgn="auto" hangingPunct="1">
                  <a:spcBef>
                    <a:spcPts val="0"/>
                  </a:spcBef>
                  <a:spcAft>
                    <a:spcPts val="0"/>
                  </a:spcAft>
                  <a:defRPr/>
                </a:pPr>
                <a:r>
                  <a:rPr lang="en-US" sz="1000" b="1" i="1" spc="200" dirty="0">
                    <a:solidFill>
                      <a:srgbClr val="FFFF00"/>
                    </a:solidFill>
                    <a:latin typeface="Calibri"/>
                  </a:rPr>
                  <a:t>Western Australia</a:t>
                </a:r>
              </a:p>
            </p:txBody>
          </p:sp>
          <p:cxnSp>
            <p:nvCxnSpPr>
              <p:cNvPr id="69" name="Straight Arrow Connector 68">
                <a:extLst>
                  <a:ext uri="{FF2B5EF4-FFF2-40B4-BE49-F238E27FC236}">
                    <a16:creationId xmlns:a16="http://schemas.microsoft.com/office/drawing/2014/main" id="{BC75634B-AE91-EC89-C0FA-89308CE82012}"/>
                  </a:ext>
                </a:extLst>
              </p:cNvPr>
              <p:cNvCxnSpPr/>
              <p:nvPr/>
            </p:nvCxnSpPr>
            <p:spPr>
              <a:xfrm rot="5400000" flipH="1" flipV="1">
                <a:off x="160766" y="2863199"/>
                <a:ext cx="236485" cy="3174"/>
              </a:xfrm>
              <a:prstGeom prst="straightConnector1">
                <a:avLst/>
              </a:prstGeom>
              <a:ln w="28575" cap="flat" cmpd="sng" algn="ctr">
                <a:solidFill>
                  <a:srgbClr val="FFFF00"/>
                </a:solidFill>
                <a:prstDash val="solid"/>
                <a:round/>
                <a:headEnd type="none" w="med" len="med"/>
                <a:tailEnd type="stealth" w="med" len="med"/>
              </a:ln>
            </p:spPr>
            <p:style>
              <a:lnRef idx="2">
                <a:schemeClr val="accent1"/>
              </a:lnRef>
              <a:fillRef idx="0">
                <a:schemeClr val="accent1"/>
              </a:fillRef>
              <a:effectRef idx="1">
                <a:schemeClr val="accent1"/>
              </a:effectRef>
              <a:fontRef idx="minor">
                <a:schemeClr val="tx1"/>
              </a:fontRef>
            </p:style>
          </p:cxnSp>
          <p:sp>
            <p:nvSpPr>
              <p:cNvPr id="507942" name="TextBox 69">
                <a:extLst>
                  <a:ext uri="{FF2B5EF4-FFF2-40B4-BE49-F238E27FC236}">
                    <a16:creationId xmlns:a16="http://schemas.microsoft.com/office/drawing/2014/main" id="{77D8E0C4-EF44-CAB9-090F-EB4A87D00C45}"/>
                  </a:ext>
                </a:extLst>
              </p:cNvPr>
              <p:cNvSpPr txBox="1">
                <a:spLocks noChangeArrowheads="1"/>
              </p:cNvSpPr>
              <p:nvPr/>
            </p:nvSpPr>
            <p:spPr bwMode="auto">
              <a:xfrm>
                <a:off x="55239" y="2914242"/>
                <a:ext cx="437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200" b="1">
                    <a:solidFill>
                      <a:srgbClr val="FFFF00"/>
                    </a:solidFill>
                    <a:latin typeface="Times New Roman" panose="02020603050405020304" pitchFamily="18" charset="0"/>
                    <a:cs typeface="Times New Roman" panose="02020603050405020304" pitchFamily="18" charset="0"/>
                  </a:rPr>
                  <a:t>N</a:t>
                </a:r>
              </a:p>
            </p:txBody>
          </p:sp>
        </p:grpSp>
        <p:grpSp>
          <p:nvGrpSpPr>
            <p:cNvPr id="507931" name="Group 8">
              <a:extLst>
                <a:ext uri="{FF2B5EF4-FFF2-40B4-BE49-F238E27FC236}">
                  <a16:creationId xmlns:a16="http://schemas.microsoft.com/office/drawing/2014/main" id="{CA3BF852-7127-2384-EA2C-B0C06683C80E}"/>
                </a:ext>
              </a:extLst>
            </p:cNvPr>
            <p:cNvGrpSpPr>
              <a:grpSpLocks/>
            </p:cNvGrpSpPr>
            <p:nvPr/>
          </p:nvGrpSpPr>
          <p:grpSpPr bwMode="auto">
            <a:xfrm>
              <a:off x="169897" y="3305882"/>
              <a:ext cx="1307436" cy="884301"/>
              <a:chOff x="3043808" y="924448"/>
              <a:chExt cx="1621760" cy="1064308"/>
            </a:xfrm>
          </p:grpSpPr>
          <p:pic>
            <p:nvPicPr>
              <p:cNvPr id="507932" name="Picture 66" descr="Background pattern&#10;&#10;Description automatically generated">
                <a:extLst>
                  <a:ext uri="{FF2B5EF4-FFF2-40B4-BE49-F238E27FC236}">
                    <a16:creationId xmlns:a16="http://schemas.microsoft.com/office/drawing/2014/main" id="{7E9E1571-02F5-3F08-A256-5333ED29C9D3}"/>
                  </a:ext>
                </a:extLst>
              </p:cNvPr>
              <p:cNvPicPr>
                <a:picLocks noChangeAspect="1"/>
              </p:cNvPicPr>
              <p:nvPr/>
            </p:nvPicPr>
            <p:blipFill>
              <a:blip r:embed="rId4">
                <a:extLst>
                  <a:ext uri="{28A0092B-C50C-407E-A947-70E740481C1C}">
                    <a14:useLocalDpi xmlns:a14="http://schemas.microsoft.com/office/drawing/2010/main" val="0"/>
                  </a:ext>
                </a:extLst>
              </a:blip>
              <a:srcRect l="42188" t="39516"/>
              <a:stretch>
                <a:fillRect/>
              </a:stretch>
            </p:blipFill>
            <p:spPr bwMode="auto">
              <a:xfrm>
                <a:off x="3043808" y="924448"/>
                <a:ext cx="1621760" cy="1064308"/>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68" name="Parallelogram 67">
                <a:extLst>
                  <a:ext uri="{FF2B5EF4-FFF2-40B4-BE49-F238E27FC236}">
                    <a16:creationId xmlns:a16="http://schemas.microsoft.com/office/drawing/2014/main" id="{F6619A92-4CAC-35E7-83E2-0CBE2B607D02}"/>
                  </a:ext>
                </a:extLst>
              </p:cNvPr>
              <p:cNvSpPr/>
              <p:nvPr/>
            </p:nvSpPr>
            <p:spPr>
              <a:xfrm>
                <a:off x="3653851" y="1564686"/>
                <a:ext cx="100397" cy="191023"/>
              </a:xfrm>
              <a:prstGeom prst="parallelogram">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57200" eaLnBrk="1" fontAlgn="auto" hangingPunct="1">
                  <a:spcBef>
                    <a:spcPts val="0"/>
                  </a:spcBef>
                  <a:spcAft>
                    <a:spcPts val="0"/>
                  </a:spcAft>
                  <a:defRPr/>
                </a:pPr>
                <a:endParaRPr lang="en-GB" sz="1800" dirty="0">
                  <a:solidFill>
                    <a:prstClr val="white"/>
                  </a:solidFill>
                </a:endParaRPr>
              </a:p>
            </p:txBody>
          </p:sp>
        </p:grpSp>
      </p:grpSp>
      <p:grpSp>
        <p:nvGrpSpPr>
          <p:cNvPr id="507907" name="Group 3">
            <a:extLst>
              <a:ext uri="{FF2B5EF4-FFF2-40B4-BE49-F238E27FC236}">
                <a16:creationId xmlns:a16="http://schemas.microsoft.com/office/drawing/2014/main" id="{55A8473B-8035-1F84-4417-8604371C2147}"/>
              </a:ext>
            </a:extLst>
          </p:cNvPr>
          <p:cNvGrpSpPr>
            <a:grpSpLocks/>
          </p:cNvGrpSpPr>
          <p:nvPr/>
        </p:nvGrpSpPr>
        <p:grpSpPr bwMode="auto">
          <a:xfrm>
            <a:off x="847725" y="4462463"/>
            <a:ext cx="2205038" cy="2098675"/>
            <a:chOff x="6099696" y="1475266"/>
            <a:chExt cx="2935184" cy="2308713"/>
          </a:xfrm>
        </p:grpSpPr>
        <p:pic>
          <p:nvPicPr>
            <p:cNvPr id="507928" name="Picture 6">
              <a:extLst>
                <a:ext uri="{FF2B5EF4-FFF2-40B4-BE49-F238E27FC236}">
                  <a16:creationId xmlns:a16="http://schemas.microsoft.com/office/drawing/2014/main" id="{C1B03387-3B91-72F5-3E2A-E228F6E918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15305" y="1475266"/>
              <a:ext cx="2770909" cy="207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7929" name="TextBox 7">
              <a:extLst>
                <a:ext uri="{FF2B5EF4-FFF2-40B4-BE49-F238E27FC236}">
                  <a16:creationId xmlns:a16="http://schemas.microsoft.com/office/drawing/2014/main" id="{BA531BB1-D000-5606-DC7C-2B528658DACA}"/>
                </a:ext>
              </a:extLst>
            </p:cNvPr>
            <p:cNvSpPr txBox="1">
              <a:spLocks noChangeArrowheads="1"/>
            </p:cNvSpPr>
            <p:nvPr/>
          </p:nvSpPr>
          <p:spPr bwMode="auto">
            <a:xfrm>
              <a:off x="6099696" y="3513137"/>
              <a:ext cx="2935184" cy="2708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000" b="1">
                  <a:solidFill>
                    <a:srgbClr val="FFFFFF"/>
                  </a:solidFill>
                </a:rPr>
                <a:t>Larmonth AERONET Aerosol Amount</a:t>
              </a:r>
            </a:p>
          </p:txBody>
        </p:sp>
      </p:grpSp>
      <p:sp>
        <p:nvSpPr>
          <p:cNvPr id="22" name="TextBox 21">
            <a:extLst>
              <a:ext uri="{FF2B5EF4-FFF2-40B4-BE49-F238E27FC236}">
                <a16:creationId xmlns:a16="http://schemas.microsoft.com/office/drawing/2014/main" id="{39BDB096-8FBB-888E-70AC-8B559C96CCF6}"/>
              </a:ext>
            </a:extLst>
          </p:cNvPr>
          <p:cNvSpPr txBox="1"/>
          <p:nvPr/>
        </p:nvSpPr>
        <p:spPr>
          <a:xfrm>
            <a:off x="1835150" y="127000"/>
            <a:ext cx="8528050" cy="677863"/>
          </a:xfrm>
          <a:prstGeom prst="rect">
            <a:avLst/>
          </a:prstGeom>
          <a:noFill/>
          <a:ln>
            <a:solidFill>
              <a:schemeClr val="bg1"/>
            </a:solidFill>
          </a:ln>
        </p:spPr>
        <p:txBody>
          <a:bodyPr wrap="none">
            <a:spAutoFit/>
          </a:bodyPr>
          <a:lstStyle/>
          <a:p>
            <a:pPr algn="ctr" defTabSz="342900" eaLnBrk="1" fontAlgn="auto" hangingPunct="1">
              <a:spcBef>
                <a:spcPts val="0"/>
              </a:spcBef>
              <a:spcAft>
                <a:spcPts val="0"/>
              </a:spcAft>
              <a:defRPr/>
            </a:pPr>
            <a:r>
              <a:rPr lang="en-US" b="1" dirty="0">
                <a:solidFill>
                  <a:prstClr val="white"/>
                </a:solidFill>
                <a:latin typeface="Times New Roman" panose="02020603050405020304" pitchFamily="18" charset="0"/>
                <a:ea typeface="ＭＳ Ｐゴシック" charset="0"/>
                <a:cs typeface="Times New Roman" panose="02020603050405020304" pitchFamily="18" charset="0"/>
              </a:rPr>
              <a:t>Plume from the </a:t>
            </a:r>
            <a:r>
              <a:rPr lang="en-US" b="1" i="1" dirty="0" err="1">
                <a:solidFill>
                  <a:prstClr val="white"/>
                </a:solidFill>
                <a:latin typeface="Times New Roman" panose="02020603050405020304" pitchFamily="18" charset="0"/>
                <a:ea typeface="Calibri" panose="020F0502020204030204" pitchFamily="34" charset="0"/>
                <a:cs typeface="Times New Roman (Body CS)"/>
              </a:rPr>
              <a:t>Hunga</a:t>
            </a:r>
            <a:r>
              <a:rPr lang="en-US" b="1" i="1" dirty="0">
                <a:solidFill>
                  <a:prstClr val="white"/>
                </a:solidFill>
                <a:latin typeface="Times New Roman" panose="02020603050405020304" pitchFamily="18" charset="0"/>
                <a:ea typeface="Calibri" panose="020F0502020204030204" pitchFamily="34" charset="0"/>
                <a:cs typeface="Times New Roman (Body CS)"/>
              </a:rPr>
              <a:t>-Tonga </a:t>
            </a:r>
            <a:r>
              <a:rPr lang="en-US" b="1" i="1" dirty="0" err="1">
                <a:solidFill>
                  <a:prstClr val="white"/>
                </a:solidFill>
                <a:latin typeface="Times New Roman" panose="02020603050405020304" pitchFamily="18" charset="0"/>
                <a:ea typeface="Calibri" panose="020F0502020204030204" pitchFamily="34" charset="0"/>
                <a:cs typeface="Times New Roman (Body CS)"/>
              </a:rPr>
              <a:t>Hunga-Ha’apai</a:t>
            </a:r>
            <a:r>
              <a:rPr lang="en-US" b="1" i="1" dirty="0">
                <a:solidFill>
                  <a:prstClr val="white"/>
                </a:solidFill>
                <a:latin typeface="Times New Roman" panose="02020603050405020304" pitchFamily="18" charset="0"/>
                <a:ea typeface="ＭＳ Ｐゴシック" charset="0"/>
                <a:cs typeface="Times New Roman" panose="02020603050405020304" pitchFamily="18" charset="0"/>
              </a:rPr>
              <a:t> Volcano Eruption</a:t>
            </a:r>
            <a:endParaRPr lang="en-US" b="1" dirty="0">
              <a:solidFill>
                <a:prstClr val="white"/>
              </a:solidFill>
              <a:latin typeface="Times New Roman" panose="02020603050405020304" pitchFamily="18" charset="0"/>
              <a:ea typeface="ＭＳ Ｐゴシック" charset="0"/>
              <a:cs typeface="Times New Roman" panose="02020603050405020304" pitchFamily="18" charset="0"/>
            </a:endParaRPr>
          </a:p>
          <a:p>
            <a:pPr algn="ctr" defTabSz="342900" eaLnBrk="1" fontAlgn="auto" hangingPunct="1">
              <a:spcBef>
                <a:spcPts val="0"/>
              </a:spcBef>
              <a:spcAft>
                <a:spcPts val="0"/>
              </a:spcAft>
              <a:defRPr/>
            </a:pPr>
            <a:r>
              <a:rPr lang="en-US" sz="1400" b="1" i="1" dirty="0">
                <a:solidFill>
                  <a:srgbClr val="3366FF"/>
                </a:solidFill>
                <a:effectLst>
                  <a:outerShdw blurRad="50800" dist="38100" dir="2700000" algn="tl" rotWithShape="0">
                    <a:prstClr val="white">
                      <a:alpha val="63000"/>
                    </a:prstClr>
                  </a:outerShdw>
                </a:effectLst>
                <a:latin typeface="Times New Roman" panose="02020603050405020304" pitchFamily="18" charset="0"/>
                <a:ea typeface="ＭＳ Ｐゴシック" charset="0"/>
                <a:cs typeface="Times New Roman" panose="02020603050405020304" pitchFamily="18" charset="0"/>
              </a:rPr>
              <a:t>MISR</a:t>
            </a:r>
            <a:r>
              <a:rPr lang="en-US" sz="1400" b="1" i="1" dirty="0">
                <a:solidFill>
                  <a:srgbClr val="FFFFFF"/>
                </a:solidFill>
                <a:effectLst>
                  <a:outerShdw blurRad="50800" dist="38100" dir="2700000" algn="tl" rotWithShape="0">
                    <a:prstClr val="white">
                      <a:alpha val="63000"/>
                    </a:prstClr>
                  </a:outerShdw>
                </a:effectLst>
                <a:latin typeface="Times New Roman" panose="02020603050405020304" pitchFamily="18" charset="0"/>
                <a:ea typeface="ＭＳ Ｐゴシック" charset="0"/>
                <a:cs typeface="Times New Roman" panose="02020603050405020304" pitchFamily="18" charset="0"/>
              </a:rPr>
              <a:t> </a:t>
            </a:r>
            <a:r>
              <a:rPr lang="en-US" sz="1400" b="1" i="1" dirty="0">
                <a:solidFill>
                  <a:srgbClr val="FFFFFF"/>
                </a:solidFill>
                <a:latin typeface="Times New Roman" panose="02020603050405020304" pitchFamily="18" charset="0"/>
                <a:ea typeface="ＭＳ Ｐゴシック" charset="0"/>
                <a:cs typeface="Times New Roman" panose="02020603050405020304" pitchFamily="18" charset="0"/>
              </a:rPr>
              <a:t>Active Aerosol Plume-Height (AAP) Project </a:t>
            </a:r>
            <a:r>
              <a:rPr lang="en-US" sz="1400" b="1" i="1" dirty="0">
                <a:solidFill>
                  <a:srgbClr val="FF0000"/>
                </a:solidFill>
                <a:effectLst>
                  <a:outerShdw blurRad="50800" dist="38100" dir="2700000" algn="tl" rotWithShape="0">
                    <a:srgbClr val="000000">
                      <a:alpha val="63000"/>
                    </a:srgbClr>
                  </a:outerShdw>
                </a:effectLst>
                <a:latin typeface="Times New Roman" panose="02020603050405020304" pitchFamily="18" charset="0"/>
                <a:ea typeface="ＭＳ Ｐゴシック" charset="0"/>
                <a:cs typeface="Times New Roman" panose="02020603050405020304" pitchFamily="18" charset="0"/>
              </a:rPr>
              <a:t>20 January 2022, ~02:38 UTC</a:t>
            </a:r>
          </a:p>
        </p:txBody>
      </p:sp>
      <p:sp>
        <p:nvSpPr>
          <p:cNvPr id="507909" name="TextBox 22">
            <a:extLst>
              <a:ext uri="{FF2B5EF4-FFF2-40B4-BE49-F238E27FC236}">
                <a16:creationId xmlns:a16="http://schemas.microsoft.com/office/drawing/2014/main" id="{F0348EAC-5D02-3061-6E9E-60BF07097EFD}"/>
              </a:ext>
            </a:extLst>
          </p:cNvPr>
          <p:cNvSpPr txBox="1">
            <a:spLocks noChangeArrowheads="1"/>
          </p:cNvSpPr>
          <p:nvPr/>
        </p:nvSpPr>
        <p:spPr bwMode="auto">
          <a:xfrm>
            <a:off x="3492500" y="6499225"/>
            <a:ext cx="52070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3429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3429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3429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3429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3429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3429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3429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3429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3429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buFontTx/>
              <a:buNone/>
            </a:pPr>
            <a:r>
              <a:rPr lang="en-US" altLang="en-US" sz="1600" b="1">
                <a:solidFill>
                  <a:srgbClr val="FFFFFF"/>
                </a:solidFill>
              </a:rPr>
              <a:t>MISR Plume Height </a:t>
            </a:r>
            <a:r>
              <a:rPr lang="en-US" altLang="en-US" sz="1600">
                <a:solidFill>
                  <a:srgbClr val="FFFFFF"/>
                </a:solidFill>
              </a:rPr>
              <a:t>24- 29</a:t>
            </a:r>
            <a:r>
              <a:rPr lang="en-US" altLang="en-US" sz="1600" b="1">
                <a:solidFill>
                  <a:srgbClr val="FFFFFF"/>
                </a:solidFill>
              </a:rPr>
              <a:t>; AERONET AOD </a:t>
            </a:r>
            <a:r>
              <a:rPr lang="en-US" altLang="en-US" sz="1600">
                <a:solidFill>
                  <a:srgbClr val="FFFFFF"/>
                </a:solidFill>
              </a:rPr>
              <a:t>~0.9;  </a:t>
            </a:r>
            <a:r>
              <a:rPr lang="en-US" altLang="en-US" sz="1600" b="1">
                <a:solidFill>
                  <a:srgbClr val="FFFFFF"/>
                </a:solidFill>
              </a:rPr>
              <a:t>ANG</a:t>
            </a:r>
            <a:r>
              <a:rPr lang="en-US" altLang="en-US" sz="1600">
                <a:solidFill>
                  <a:srgbClr val="FFFFFF"/>
                </a:solidFill>
              </a:rPr>
              <a:t> ~1.05</a:t>
            </a:r>
          </a:p>
        </p:txBody>
      </p:sp>
      <p:grpSp>
        <p:nvGrpSpPr>
          <p:cNvPr id="507910" name="Group 24">
            <a:extLst>
              <a:ext uri="{FF2B5EF4-FFF2-40B4-BE49-F238E27FC236}">
                <a16:creationId xmlns:a16="http://schemas.microsoft.com/office/drawing/2014/main" id="{A315BCAB-307B-93F8-C3F1-5D5BA80193CB}"/>
              </a:ext>
            </a:extLst>
          </p:cNvPr>
          <p:cNvGrpSpPr>
            <a:grpSpLocks/>
          </p:cNvGrpSpPr>
          <p:nvPr/>
        </p:nvGrpSpPr>
        <p:grpSpPr bwMode="auto">
          <a:xfrm>
            <a:off x="8447088" y="2938463"/>
            <a:ext cx="3038475" cy="3549650"/>
            <a:chOff x="5582877" y="2938405"/>
            <a:chExt cx="3038589" cy="3550127"/>
          </a:xfrm>
        </p:grpSpPr>
        <p:grpSp>
          <p:nvGrpSpPr>
            <p:cNvPr id="507923" name="Group 15">
              <a:extLst>
                <a:ext uri="{FF2B5EF4-FFF2-40B4-BE49-F238E27FC236}">
                  <a16:creationId xmlns:a16="http://schemas.microsoft.com/office/drawing/2014/main" id="{DAA558F5-ADEC-5E1E-32A7-E241414F586E}"/>
                </a:ext>
              </a:extLst>
            </p:cNvPr>
            <p:cNvGrpSpPr>
              <a:grpSpLocks/>
            </p:cNvGrpSpPr>
            <p:nvPr/>
          </p:nvGrpSpPr>
          <p:grpSpPr bwMode="auto">
            <a:xfrm>
              <a:off x="5582877" y="2944461"/>
              <a:ext cx="3038589" cy="3544071"/>
              <a:chOff x="5161789" y="2995532"/>
              <a:chExt cx="3038589" cy="3898478"/>
            </a:xfrm>
          </p:grpSpPr>
          <p:pic>
            <p:nvPicPr>
              <p:cNvPr id="507925" name="Picture 13">
                <a:extLst>
                  <a:ext uri="{FF2B5EF4-FFF2-40B4-BE49-F238E27FC236}">
                    <a16:creationId xmlns:a16="http://schemas.microsoft.com/office/drawing/2014/main" id="{2473F118-C202-D888-DC0C-5128243595A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t="5865"/>
              <a:stretch>
                <a:fillRect/>
              </a:stretch>
            </p:blipFill>
            <p:spPr bwMode="auto">
              <a:xfrm>
                <a:off x="5161789" y="2995532"/>
                <a:ext cx="3038589" cy="364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7926" name="TextBox 62">
                <a:extLst>
                  <a:ext uri="{FF2B5EF4-FFF2-40B4-BE49-F238E27FC236}">
                    <a16:creationId xmlns:a16="http://schemas.microsoft.com/office/drawing/2014/main" id="{FD44F5C4-36BB-0A19-BE35-87BEF20966F2}"/>
                  </a:ext>
                </a:extLst>
              </p:cNvPr>
              <p:cNvSpPr txBox="1">
                <a:spLocks noChangeArrowheads="1"/>
              </p:cNvSpPr>
              <p:nvPr/>
            </p:nvSpPr>
            <p:spPr bwMode="auto">
              <a:xfrm>
                <a:off x="6313373" y="6555455"/>
                <a:ext cx="861811"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400" b="1">
                    <a:solidFill>
                      <a:srgbClr val="000000"/>
                    </a:solidFill>
                  </a:rPr>
                  <a:t>CALIOP</a:t>
                </a:r>
              </a:p>
            </p:txBody>
          </p:sp>
          <p:cxnSp>
            <p:nvCxnSpPr>
              <p:cNvPr id="64" name="Straight Arrow Connector 63">
                <a:extLst>
                  <a:ext uri="{FF2B5EF4-FFF2-40B4-BE49-F238E27FC236}">
                    <a16:creationId xmlns:a16="http://schemas.microsoft.com/office/drawing/2014/main" id="{88CE7EC7-857E-AFFA-3843-62CDE4053600}"/>
                  </a:ext>
                </a:extLst>
              </p:cNvPr>
              <p:cNvCxnSpPr>
                <a:cxnSpLocks/>
              </p:cNvCxnSpPr>
              <p:nvPr/>
            </p:nvCxnSpPr>
            <p:spPr>
              <a:xfrm>
                <a:off x="5765062" y="4169494"/>
                <a:ext cx="530245" cy="0"/>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grpSp>
        <p:sp>
          <p:nvSpPr>
            <p:cNvPr id="507924" name="TextBox 23">
              <a:extLst>
                <a:ext uri="{FF2B5EF4-FFF2-40B4-BE49-F238E27FC236}">
                  <a16:creationId xmlns:a16="http://schemas.microsoft.com/office/drawing/2014/main" id="{95E56642-B770-5E52-E4A2-641B69B66B55}"/>
                </a:ext>
              </a:extLst>
            </p:cNvPr>
            <p:cNvSpPr txBox="1">
              <a:spLocks noChangeArrowheads="1"/>
            </p:cNvSpPr>
            <p:nvPr/>
          </p:nvSpPr>
          <p:spPr bwMode="auto">
            <a:xfrm>
              <a:off x="5934518" y="2938405"/>
              <a:ext cx="2240860"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900" b="1">
                  <a:solidFill>
                    <a:srgbClr val="000000"/>
                  </a:solidFill>
                </a:rPr>
                <a:t>CALIPSO Lidar_19 Jan 2022, 19:12 UTC</a:t>
              </a:r>
            </a:p>
            <a:p>
              <a:pPr algn="ctr" eaLnBrk="1" hangingPunct="1">
                <a:spcBef>
                  <a:spcPct val="0"/>
                </a:spcBef>
                <a:buFontTx/>
                <a:buNone/>
              </a:pPr>
              <a:r>
                <a:rPr lang="en-US" altLang="en-US" sz="1000" b="1">
                  <a:solidFill>
                    <a:srgbClr val="000000"/>
                  </a:solidFill>
                </a:rPr>
                <a:t> </a:t>
              </a:r>
              <a:r>
                <a:rPr lang="en-US" altLang="en-US" sz="800" b="1">
                  <a:solidFill>
                    <a:srgbClr val="FFFFFF"/>
                  </a:solidFill>
                </a:rPr>
                <a:t>[~7 hours before &amp; 500 km downwind of MISR]</a:t>
              </a:r>
            </a:p>
          </p:txBody>
        </p:sp>
      </p:grpSp>
      <p:grpSp>
        <p:nvGrpSpPr>
          <p:cNvPr id="507911" name="Group 27">
            <a:extLst>
              <a:ext uri="{FF2B5EF4-FFF2-40B4-BE49-F238E27FC236}">
                <a16:creationId xmlns:a16="http://schemas.microsoft.com/office/drawing/2014/main" id="{172FA188-ACAA-7809-A77C-541097B721F7}"/>
              </a:ext>
            </a:extLst>
          </p:cNvPr>
          <p:cNvGrpSpPr>
            <a:grpSpLocks/>
          </p:cNvGrpSpPr>
          <p:nvPr/>
        </p:nvGrpSpPr>
        <p:grpSpPr bwMode="auto">
          <a:xfrm>
            <a:off x="8194675" y="889000"/>
            <a:ext cx="3481388" cy="1949450"/>
            <a:chOff x="5338795" y="846060"/>
            <a:chExt cx="3481646" cy="1948684"/>
          </a:xfrm>
        </p:grpSpPr>
        <p:pic>
          <p:nvPicPr>
            <p:cNvPr id="507921" name="Picture 38" descr="Chart, scatter chart&#10;&#10;Description automatically generated">
              <a:extLst>
                <a:ext uri="{FF2B5EF4-FFF2-40B4-BE49-F238E27FC236}">
                  <a16:creationId xmlns:a16="http://schemas.microsoft.com/office/drawing/2014/main" id="{C973B2F1-1C19-309E-FFD2-188E8F78ED8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t="4305" b="52641"/>
            <a:stretch>
              <a:fillRect/>
            </a:stretch>
          </p:blipFill>
          <p:spPr bwMode="auto">
            <a:xfrm>
              <a:off x="5338795" y="846060"/>
              <a:ext cx="3481646" cy="1948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7922" name="TextBox 26">
              <a:extLst>
                <a:ext uri="{FF2B5EF4-FFF2-40B4-BE49-F238E27FC236}">
                  <a16:creationId xmlns:a16="http://schemas.microsoft.com/office/drawing/2014/main" id="{4BD9FB4C-F5EC-E73A-C6A2-F57694A7E667}"/>
                </a:ext>
              </a:extLst>
            </p:cNvPr>
            <p:cNvSpPr txBox="1">
              <a:spLocks noChangeArrowheads="1"/>
            </p:cNvSpPr>
            <p:nvPr/>
          </p:nvSpPr>
          <p:spPr bwMode="auto">
            <a:xfrm>
              <a:off x="5791889" y="1546851"/>
              <a:ext cx="1721190"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000" b="1">
                  <a:solidFill>
                    <a:srgbClr val="000000"/>
                  </a:solidFill>
                </a:rPr>
                <a:t>MISR Plume-Height Profile</a:t>
              </a:r>
            </a:p>
          </p:txBody>
        </p:sp>
      </p:grpSp>
      <p:grpSp>
        <p:nvGrpSpPr>
          <p:cNvPr id="507912" name="Group 31">
            <a:extLst>
              <a:ext uri="{FF2B5EF4-FFF2-40B4-BE49-F238E27FC236}">
                <a16:creationId xmlns:a16="http://schemas.microsoft.com/office/drawing/2014/main" id="{D5776E3C-5547-2B77-8346-C914C0389821}"/>
              </a:ext>
            </a:extLst>
          </p:cNvPr>
          <p:cNvGrpSpPr>
            <a:grpSpLocks/>
          </p:cNvGrpSpPr>
          <p:nvPr/>
        </p:nvGrpSpPr>
        <p:grpSpPr bwMode="auto">
          <a:xfrm>
            <a:off x="4651375" y="990600"/>
            <a:ext cx="2657475" cy="3079750"/>
            <a:chOff x="2788951" y="807925"/>
            <a:chExt cx="2657263" cy="3080230"/>
          </a:xfrm>
        </p:grpSpPr>
        <p:grpSp>
          <p:nvGrpSpPr>
            <p:cNvPr id="507917" name="Group 12">
              <a:extLst>
                <a:ext uri="{FF2B5EF4-FFF2-40B4-BE49-F238E27FC236}">
                  <a16:creationId xmlns:a16="http://schemas.microsoft.com/office/drawing/2014/main" id="{D910BF82-C2AB-5678-18EE-BB420959036B}"/>
                </a:ext>
              </a:extLst>
            </p:cNvPr>
            <p:cNvGrpSpPr>
              <a:grpSpLocks/>
            </p:cNvGrpSpPr>
            <p:nvPr/>
          </p:nvGrpSpPr>
          <p:grpSpPr bwMode="auto">
            <a:xfrm>
              <a:off x="2788951" y="807925"/>
              <a:ext cx="2657263" cy="3080230"/>
              <a:chOff x="2466023" y="807925"/>
              <a:chExt cx="2657263" cy="3080230"/>
            </a:xfrm>
          </p:grpSpPr>
          <p:pic>
            <p:nvPicPr>
              <p:cNvPr id="507919" name="Content Placeholder 7" descr="A picture containing text, display, night sky&#10;&#10;Description automatically generated">
                <a:extLst>
                  <a:ext uri="{FF2B5EF4-FFF2-40B4-BE49-F238E27FC236}">
                    <a16:creationId xmlns:a16="http://schemas.microsoft.com/office/drawing/2014/main" id="{F03A612C-B59A-6E9E-A1CA-C39E0FE7E43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66023" y="807925"/>
                <a:ext cx="2205248" cy="304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7920" name="Picture 43" descr="A picture containing text, clock&#10;&#10;Description automatically generated">
                <a:extLst>
                  <a:ext uri="{FF2B5EF4-FFF2-40B4-BE49-F238E27FC236}">
                    <a16:creationId xmlns:a16="http://schemas.microsoft.com/office/drawing/2014/main" id="{343BBBBA-CBAA-4B89-918D-07EFED46A1C8}"/>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4591210" y="1752658"/>
                <a:ext cx="532076" cy="213549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sp>
          <p:nvSpPr>
            <p:cNvPr id="507918" name="TextBox 30">
              <a:extLst>
                <a:ext uri="{FF2B5EF4-FFF2-40B4-BE49-F238E27FC236}">
                  <a16:creationId xmlns:a16="http://schemas.microsoft.com/office/drawing/2014/main" id="{2043A904-4655-BCA2-AC47-2F671E843754}"/>
                </a:ext>
              </a:extLst>
            </p:cNvPr>
            <p:cNvSpPr txBox="1">
              <a:spLocks noChangeArrowheads="1"/>
            </p:cNvSpPr>
            <p:nvPr/>
          </p:nvSpPr>
          <p:spPr bwMode="auto">
            <a:xfrm>
              <a:off x="3289050" y="869343"/>
              <a:ext cx="172119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000" b="1">
                  <a:solidFill>
                    <a:srgbClr val="FFFFFF"/>
                  </a:solidFill>
                </a:rPr>
                <a:t>MISR Plume-Height Map</a:t>
              </a:r>
            </a:p>
          </p:txBody>
        </p:sp>
      </p:grpSp>
      <p:grpSp>
        <p:nvGrpSpPr>
          <p:cNvPr id="507913" name="Group 34">
            <a:extLst>
              <a:ext uri="{FF2B5EF4-FFF2-40B4-BE49-F238E27FC236}">
                <a16:creationId xmlns:a16="http://schemas.microsoft.com/office/drawing/2014/main" id="{8C49E102-4268-1C88-D0BF-7D87BCEFCEA0}"/>
              </a:ext>
            </a:extLst>
          </p:cNvPr>
          <p:cNvGrpSpPr>
            <a:grpSpLocks/>
          </p:cNvGrpSpPr>
          <p:nvPr/>
        </p:nvGrpSpPr>
        <p:grpSpPr bwMode="auto">
          <a:xfrm>
            <a:off x="4500563" y="4391025"/>
            <a:ext cx="2351087" cy="2084388"/>
            <a:chOff x="2850796" y="4377736"/>
            <a:chExt cx="2350989" cy="2084958"/>
          </a:xfrm>
        </p:grpSpPr>
        <p:pic>
          <p:nvPicPr>
            <p:cNvPr id="507915" name="Picture 16">
              <a:extLst>
                <a:ext uri="{FF2B5EF4-FFF2-40B4-BE49-F238E27FC236}">
                  <a16:creationId xmlns:a16="http://schemas.microsoft.com/office/drawing/2014/main" id="{2F5C6A84-9A4C-FE67-9843-0D71A213103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928415" y="4377736"/>
              <a:ext cx="2081825" cy="1889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7916" name="TextBox 33">
              <a:extLst>
                <a:ext uri="{FF2B5EF4-FFF2-40B4-BE49-F238E27FC236}">
                  <a16:creationId xmlns:a16="http://schemas.microsoft.com/office/drawing/2014/main" id="{A57AE785-D9AB-E79D-5164-9CC646CCDFD2}"/>
                </a:ext>
              </a:extLst>
            </p:cNvPr>
            <p:cNvSpPr txBox="1">
              <a:spLocks noChangeArrowheads="1"/>
            </p:cNvSpPr>
            <p:nvPr/>
          </p:nvSpPr>
          <p:spPr bwMode="auto">
            <a:xfrm>
              <a:off x="2850796" y="6216473"/>
              <a:ext cx="235098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000" b="1">
                  <a:solidFill>
                    <a:srgbClr val="FFFFFF"/>
                  </a:solidFill>
                </a:rPr>
                <a:t>AERONET ANG ~ 1/particle size</a:t>
              </a:r>
            </a:p>
          </p:txBody>
        </p:sp>
      </p:grpSp>
      <p:sp>
        <p:nvSpPr>
          <p:cNvPr id="507914" name="TextBox 2">
            <a:extLst>
              <a:ext uri="{FF2B5EF4-FFF2-40B4-BE49-F238E27FC236}">
                <a16:creationId xmlns:a16="http://schemas.microsoft.com/office/drawing/2014/main" id="{35FAADA7-EC67-633B-7273-A68363C1C358}"/>
              </a:ext>
            </a:extLst>
          </p:cNvPr>
          <p:cNvSpPr txBox="1">
            <a:spLocks noChangeArrowheads="1"/>
          </p:cNvSpPr>
          <p:nvPr/>
        </p:nvSpPr>
        <p:spPr bwMode="auto">
          <a:xfrm>
            <a:off x="9920288" y="6518275"/>
            <a:ext cx="2216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6858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6858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6858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6858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6858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6858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6858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6858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a:spcBef>
                <a:spcPct val="0"/>
              </a:spcBef>
              <a:buFontTx/>
              <a:buNone/>
            </a:pPr>
            <a:r>
              <a:rPr lang="en-US" altLang="en-US" sz="1200" i="1">
                <a:solidFill>
                  <a:srgbClr val="FFFFFF"/>
                </a:solidFill>
                <a:latin typeface="Times" pitchFamily="2" charset="0"/>
              </a:rPr>
              <a:t>Kahn, et al. 2023, in preparation</a:t>
            </a:r>
            <a:endParaRPr lang="en-US" altLang="en-US" sz="1200">
              <a:solidFill>
                <a:srgbClr val="FFFFFF"/>
              </a:solidFill>
              <a:latin typeface="Times" pitchFamily="2"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09954" name="Group 10">
            <a:extLst>
              <a:ext uri="{FF2B5EF4-FFF2-40B4-BE49-F238E27FC236}">
                <a16:creationId xmlns:a16="http://schemas.microsoft.com/office/drawing/2014/main" id="{E2FB8C4C-701E-4F9A-C7C5-4E019D02784A}"/>
              </a:ext>
            </a:extLst>
          </p:cNvPr>
          <p:cNvGrpSpPr>
            <a:grpSpLocks/>
          </p:cNvGrpSpPr>
          <p:nvPr/>
        </p:nvGrpSpPr>
        <p:grpSpPr bwMode="auto">
          <a:xfrm>
            <a:off x="617538" y="3910013"/>
            <a:ext cx="2198687" cy="2454275"/>
            <a:chOff x="6106874" y="707240"/>
            <a:chExt cx="2643255" cy="2455066"/>
          </a:xfrm>
        </p:grpSpPr>
        <p:pic>
          <p:nvPicPr>
            <p:cNvPr id="509989" name="Picture 39" descr="Chart, surface chart&#10;&#10;Description automatically generated">
              <a:extLst>
                <a:ext uri="{FF2B5EF4-FFF2-40B4-BE49-F238E27FC236}">
                  <a16:creationId xmlns:a16="http://schemas.microsoft.com/office/drawing/2014/main" id="{858E3CFC-4936-1F92-0465-1546BEFBDB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06875" y="757798"/>
              <a:ext cx="2643254" cy="2404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TextBox 55">
              <a:extLst>
                <a:ext uri="{FF2B5EF4-FFF2-40B4-BE49-F238E27FC236}">
                  <a16:creationId xmlns:a16="http://schemas.microsoft.com/office/drawing/2014/main" id="{197B9381-0342-AB50-4E79-AEA0A2FA62B0}"/>
                </a:ext>
              </a:extLst>
            </p:cNvPr>
            <p:cNvSpPr txBox="1"/>
            <p:nvPr/>
          </p:nvSpPr>
          <p:spPr>
            <a:xfrm>
              <a:off x="6106874" y="707240"/>
              <a:ext cx="2643255" cy="254082"/>
            </a:xfrm>
            <a:prstGeom prst="rect">
              <a:avLst/>
            </a:prstGeom>
            <a:solidFill>
              <a:schemeClr val="bg1"/>
            </a:solidFill>
            <a:ln>
              <a:solidFill>
                <a:schemeClr val="bg1"/>
              </a:solidFill>
            </a:ln>
          </p:spPr>
          <p:txBody>
            <a:bodyPr>
              <a:spAutoFit/>
            </a:bodyPr>
            <a:lstStyle/>
            <a:p>
              <a:pPr algn="ctr" defTabSz="457200" eaLnBrk="1" fontAlgn="auto" hangingPunct="1">
                <a:spcBef>
                  <a:spcPts val="0"/>
                </a:spcBef>
                <a:spcAft>
                  <a:spcPts val="0"/>
                </a:spcAft>
                <a:defRPr/>
              </a:pPr>
              <a:r>
                <a:rPr lang="en-US" sz="1050" b="1" dirty="0">
                  <a:solidFill>
                    <a:prstClr val="black"/>
                  </a:solidFill>
                  <a:latin typeface="Calibri"/>
                </a:rPr>
                <a:t>Single-scattering Albedo</a:t>
              </a:r>
            </a:p>
          </p:txBody>
        </p:sp>
        <p:sp>
          <p:nvSpPr>
            <p:cNvPr id="509991" name="TextBox 52">
              <a:extLst>
                <a:ext uri="{FF2B5EF4-FFF2-40B4-BE49-F238E27FC236}">
                  <a16:creationId xmlns:a16="http://schemas.microsoft.com/office/drawing/2014/main" id="{B42CB56D-31C4-AF17-5C17-4D138053D97D}"/>
                </a:ext>
              </a:extLst>
            </p:cNvPr>
            <p:cNvSpPr txBox="1">
              <a:spLocks noChangeArrowheads="1"/>
            </p:cNvSpPr>
            <p:nvPr/>
          </p:nvSpPr>
          <p:spPr bwMode="auto">
            <a:xfrm>
              <a:off x="6406327" y="2321257"/>
              <a:ext cx="7391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000" b="1">
                  <a:solidFill>
                    <a:srgbClr val="000000"/>
                  </a:solidFill>
                </a:rPr>
                <a:t>20 January</a:t>
              </a:r>
            </a:p>
          </p:txBody>
        </p:sp>
      </p:grpSp>
      <p:grpSp>
        <p:nvGrpSpPr>
          <p:cNvPr id="509955" name="Group 13">
            <a:extLst>
              <a:ext uri="{FF2B5EF4-FFF2-40B4-BE49-F238E27FC236}">
                <a16:creationId xmlns:a16="http://schemas.microsoft.com/office/drawing/2014/main" id="{6D7A9FEB-0500-99DD-E320-6DAD6CD3F336}"/>
              </a:ext>
            </a:extLst>
          </p:cNvPr>
          <p:cNvGrpSpPr>
            <a:grpSpLocks/>
          </p:cNvGrpSpPr>
          <p:nvPr/>
        </p:nvGrpSpPr>
        <p:grpSpPr bwMode="auto">
          <a:xfrm>
            <a:off x="9467850" y="3887788"/>
            <a:ext cx="2087563" cy="2474912"/>
            <a:chOff x="6132686" y="3832695"/>
            <a:chExt cx="2643254" cy="2474969"/>
          </a:xfrm>
        </p:grpSpPr>
        <p:pic>
          <p:nvPicPr>
            <p:cNvPr id="509986" name="Picture 42" descr="Chart&#10;&#10;Description automatically generated">
              <a:extLst>
                <a:ext uri="{FF2B5EF4-FFF2-40B4-BE49-F238E27FC236}">
                  <a16:creationId xmlns:a16="http://schemas.microsoft.com/office/drawing/2014/main" id="{5453088D-D2F3-12CE-8852-2668A1E58C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32686" y="3903156"/>
              <a:ext cx="2643254" cy="2404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9987" name="TextBox 53">
              <a:extLst>
                <a:ext uri="{FF2B5EF4-FFF2-40B4-BE49-F238E27FC236}">
                  <a16:creationId xmlns:a16="http://schemas.microsoft.com/office/drawing/2014/main" id="{3E9F3B13-527A-C027-1272-8BA55D641D60}"/>
                </a:ext>
              </a:extLst>
            </p:cNvPr>
            <p:cNvSpPr txBox="1">
              <a:spLocks noChangeArrowheads="1"/>
            </p:cNvSpPr>
            <p:nvPr/>
          </p:nvSpPr>
          <p:spPr bwMode="auto">
            <a:xfrm>
              <a:off x="6439347" y="5431921"/>
              <a:ext cx="81016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000" b="1">
                  <a:solidFill>
                    <a:srgbClr val="000000"/>
                  </a:solidFill>
                </a:rPr>
                <a:t>20 January</a:t>
              </a:r>
            </a:p>
          </p:txBody>
        </p:sp>
        <p:sp>
          <p:nvSpPr>
            <p:cNvPr id="51" name="TextBox 50">
              <a:extLst>
                <a:ext uri="{FF2B5EF4-FFF2-40B4-BE49-F238E27FC236}">
                  <a16:creationId xmlns:a16="http://schemas.microsoft.com/office/drawing/2014/main" id="{FA552F24-70DB-6481-BDC5-ED676BE9BA09}"/>
                </a:ext>
              </a:extLst>
            </p:cNvPr>
            <p:cNvSpPr txBox="1"/>
            <p:nvPr/>
          </p:nvSpPr>
          <p:spPr>
            <a:xfrm>
              <a:off x="6132686" y="3832695"/>
              <a:ext cx="2643254" cy="254006"/>
            </a:xfrm>
            <a:prstGeom prst="rect">
              <a:avLst/>
            </a:prstGeom>
            <a:solidFill>
              <a:schemeClr val="bg1"/>
            </a:solidFill>
          </p:spPr>
          <p:txBody>
            <a:bodyPr>
              <a:spAutoFit/>
            </a:bodyPr>
            <a:lstStyle/>
            <a:p>
              <a:pPr algn="ctr" defTabSz="457200" eaLnBrk="1" fontAlgn="auto" hangingPunct="1">
                <a:spcBef>
                  <a:spcPts val="0"/>
                </a:spcBef>
                <a:spcAft>
                  <a:spcPts val="0"/>
                </a:spcAft>
                <a:defRPr/>
              </a:pPr>
              <a:r>
                <a:rPr lang="en-US" sz="1050" b="1" dirty="0">
                  <a:solidFill>
                    <a:prstClr val="black"/>
                  </a:solidFill>
                  <a:latin typeface="Calibri"/>
                </a:rPr>
                <a:t>Non-spherical AOD Fraction</a:t>
              </a:r>
            </a:p>
          </p:txBody>
        </p:sp>
      </p:grpSp>
      <p:grpSp>
        <p:nvGrpSpPr>
          <p:cNvPr id="509956" name="Group 11">
            <a:extLst>
              <a:ext uri="{FF2B5EF4-FFF2-40B4-BE49-F238E27FC236}">
                <a16:creationId xmlns:a16="http://schemas.microsoft.com/office/drawing/2014/main" id="{41192345-3E90-7F00-74A8-AAAA428BBAD8}"/>
              </a:ext>
            </a:extLst>
          </p:cNvPr>
          <p:cNvGrpSpPr>
            <a:grpSpLocks/>
          </p:cNvGrpSpPr>
          <p:nvPr/>
        </p:nvGrpSpPr>
        <p:grpSpPr bwMode="auto">
          <a:xfrm>
            <a:off x="3586163" y="3887788"/>
            <a:ext cx="2152650" cy="2476500"/>
            <a:chOff x="447936" y="3856419"/>
            <a:chExt cx="2643254" cy="2475981"/>
          </a:xfrm>
        </p:grpSpPr>
        <p:pic>
          <p:nvPicPr>
            <p:cNvPr id="509983" name="Picture 43" descr="Chart, surface chart&#10;&#10;Description automatically generated">
              <a:extLst>
                <a:ext uri="{FF2B5EF4-FFF2-40B4-BE49-F238E27FC236}">
                  <a16:creationId xmlns:a16="http://schemas.microsoft.com/office/drawing/2014/main" id="{07E33D9B-0073-940C-C003-3D68586CCB1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7936" y="3927892"/>
              <a:ext cx="2643254" cy="2404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TextBox 54">
              <a:extLst>
                <a:ext uri="{FF2B5EF4-FFF2-40B4-BE49-F238E27FC236}">
                  <a16:creationId xmlns:a16="http://schemas.microsoft.com/office/drawing/2014/main" id="{9EAADCFA-D23A-0BF0-7B2A-F020C0ED80F8}"/>
                </a:ext>
              </a:extLst>
            </p:cNvPr>
            <p:cNvSpPr txBox="1"/>
            <p:nvPr/>
          </p:nvSpPr>
          <p:spPr>
            <a:xfrm>
              <a:off x="447936" y="3856419"/>
              <a:ext cx="2643254" cy="253947"/>
            </a:xfrm>
            <a:prstGeom prst="rect">
              <a:avLst/>
            </a:prstGeom>
            <a:solidFill>
              <a:schemeClr val="bg1"/>
            </a:solidFill>
          </p:spPr>
          <p:txBody>
            <a:bodyPr>
              <a:spAutoFit/>
            </a:bodyPr>
            <a:lstStyle/>
            <a:p>
              <a:pPr algn="ctr" defTabSz="457200" eaLnBrk="1" fontAlgn="auto" hangingPunct="1">
                <a:spcBef>
                  <a:spcPts val="0"/>
                </a:spcBef>
                <a:spcAft>
                  <a:spcPts val="0"/>
                </a:spcAft>
                <a:defRPr/>
              </a:pPr>
              <a:r>
                <a:rPr lang="en-US" sz="1050" b="1" dirty="0">
                  <a:solidFill>
                    <a:prstClr val="black"/>
                  </a:solidFill>
                  <a:latin typeface="Calibri"/>
                </a:rPr>
                <a:t>Fine-mode AOD Fraction</a:t>
              </a:r>
            </a:p>
          </p:txBody>
        </p:sp>
        <p:sp>
          <p:nvSpPr>
            <p:cNvPr id="509985" name="TextBox 48">
              <a:extLst>
                <a:ext uri="{FF2B5EF4-FFF2-40B4-BE49-F238E27FC236}">
                  <a16:creationId xmlns:a16="http://schemas.microsoft.com/office/drawing/2014/main" id="{E14E0FDE-EA33-D27B-27E6-299905CC4823}"/>
                </a:ext>
              </a:extLst>
            </p:cNvPr>
            <p:cNvSpPr txBox="1">
              <a:spLocks noChangeArrowheads="1"/>
            </p:cNvSpPr>
            <p:nvPr/>
          </p:nvSpPr>
          <p:spPr bwMode="auto">
            <a:xfrm>
              <a:off x="714453" y="5436742"/>
              <a:ext cx="73771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000" b="1">
                  <a:solidFill>
                    <a:srgbClr val="000000"/>
                  </a:solidFill>
                </a:rPr>
                <a:t>20 January</a:t>
              </a:r>
            </a:p>
          </p:txBody>
        </p:sp>
      </p:grpSp>
      <p:grpSp>
        <p:nvGrpSpPr>
          <p:cNvPr id="509957" name="Group 12">
            <a:extLst>
              <a:ext uri="{FF2B5EF4-FFF2-40B4-BE49-F238E27FC236}">
                <a16:creationId xmlns:a16="http://schemas.microsoft.com/office/drawing/2014/main" id="{748D7D33-6E5C-3EBD-6499-A96A15C6DA53}"/>
              </a:ext>
            </a:extLst>
          </p:cNvPr>
          <p:cNvGrpSpPr>
            <a:grpSpLocks/>
          </p:cNvGrpSpPr>
          <p:nvPr/>
        </p:nvGrpSpPr>
        <p:grpSpPr bwMode="auto">
          <a:xfrm>
            <a:off x="6507163" y="3875088"/>
            <a:ext cx="2192337" cy="2501900"/>
            <a:chOff x="3357618" y="3853454"/>
            <a:chExt cx="2643255" cy="2500764"/>
          </a:xfrm>
        </p:grpSpPr>
        <p:pic>
          <p:nvPicPr>
            <p:cNvPr id="509980" name="Picture 44" descr="Chart&#10;&#10;Description automatically generated">
              <a:extLst>
                <a:ext uri="{FF2B5EF4-FFF2-40B4-BE49-F238E27FC236}">
                  <a16:creationId xmlns:a16="http://schemas.microsoft.com/office/drawing/2014/main" id="{99CD89D9-643A-01E3-CC57-071DF2810D7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57618" y="3949710"/>
              <a:ext cx="2643254" cy="2404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9981" name="TextBox 51">
              <a:extLst>
                <a:ext uri="{FF2B5EF4-FFF2-40B4-BE49-F238E27FC236}">
                  <a16:creationId xmlns:a16="http://schemas.microsoft.com/office/drawing/2014/main" id="{E5287320-7ACA-91CE-B326-04686334FEF9}"/>
                </a:ext>
              </a:extLst>
            </p:cNvPr>
            <p:cNvSpPr txBox="1">
              <a:spLocks noChangeArrowheads="1"/>
            </p:cNvSpPr>
            <p:nvPr/>
          </p:nvSpPr>
          <p:spPr bwMode="auto">
            <a:xfrm>
              <a:off x="3610233" y="5461882"/>
              <a:ext cx="75319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000" b="1">
                  <a:solidFill>
                    <a:srgbClr val="000000"/>
                  </a:solidFill>
                </a:rPr>
                <a:t>20 January</a:t>
              </a:r>
            </a:p>
          </p:txBody>
        </p:sp>
        <p:sp>
          <p:nvSpPr>
            <p:cNvPr id="58" name="TextBox 57">
              <a:extLst>
                <a:ext uri="{FF2B5EF4-FFF2-40B4-BE49-F238E27FC236}">
                  <a16:creationId xmlns:a16="http://schemas.microsoft.com/office/drawing/2014/main" id="{2DC06FFC-CD63-1749-0834-683C726935B6}"/>
                </a:ext>
              </a:extLst>
            </p:cNvPr>
            <p:cNvSpPr txBox="1"/>
            <p:nvPr/>
          </p:nvSpPr>
          <p:spPr>
            <a:xfrm>
              <a:off x="3357618" y="3853454"/>
              <a:ext cx="2643255" cy="253885"/>
            </a:xfrm>
            <a:prstGeom prst="rect">
              <a:avLst/>
            </a:prstGeom>
            <a:solidFill>
              <a:schemeClr val="bg1"/>
            </a:solidFill>
          </p:spPr>
          <p:txBody>
            <a:bodyPr>
              <a:spAutoFit/>
            </a:bodyPr>
            <a:lstStyle/>
            <a:p>
              <a:pPr algn="ctr" defTabSz="457200" eaLnBrk="1" fontAlgn="auto" hangingPunct="1">
                <a:spcBef>
                  <a:spcPts val="0"/>
                </a:spcBef>
                <a:spcAft>
                  <a:spcPts val="0"/>
                </a:spcAft>
                <a:defRPr/>
              </a:pPr>
              <a:r>
                <a:rPr lang="en-US" sz="1050" b="1" dirty="0">
                  <a:solidFill>
                    <a:prstClr val="black"/>
                  </a:solidFill>
                  <a:latin typeface="Calibri"/>
                </a:rPr>
                <a:t>Medium-mode AOD Fraction</a:t>
              </a:r>
            </a:p>
          </p:txBody>
        </p:sp>
      </p:grpSp>
      <p:grpSp>
        <p:nvGrpSpPr>
          <p:cNvPr id="509958" name="Group 9">
            <a:extLst>
              <a:ext uri="{FF2B5EF4-FFF2-40B4-BE49-F238E27FC236}">
                <a16:creationId xmlns:a16="http://schemas.microsoft.com/office/drawing/2014/main" id="{98FD6041-38C9-3C55-2E55-F8B97678C379}"/>
              </a:ext>
            </a:extLst>
          </p:cNvPr>
          <p:cNvGrpSpPr>
            <a:grpSpLocks/>
          </p:cNvGrpSpPr>
          <p:nvPr/>
        </p:nvGrpSpPr>
        <p:grpSpPr bwMode="auto">
          <a:xfrm>
            <a:off x="9078913" y="1031875"/>
            <a:ext cx="2190750" cy="2493963"/>
            <a:chOff x="3334152" y="700674"/>
            <a:chExt cx="2651781" cy="2494135"/>
          </a:xfrm>
        </p:grpSpPr>
        <p:pic>
          <p:nvPicPr>
            <p:cNvPr id="509977" name="Picture 38" descr="Chart&#10;&#10;Description automatically generated">
              <a:extLst>
                <a:ext uri="{FF2B5EF4-FFF2-40B4-BE49-F238E27FC236}">
                  <a16:creationId xmlns:a16="http://schemas.microsoft.com/office/drawing/2014/main" id="{3EF287F6-BB09-19E1-7B44-58BB3207DC9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34152" y="790301"/>
              <a:ext cx="2651781" cy="2404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9978" name="TextBox 78">
              <a:extLst>
                <a:ext uri="{FF2B5EF4-FFF2-40B4-BE49-F238E27FC236}">
                  <a16:creationId xmlns:a16="http://schemas.microsoft.com/office/drawing/2014/main" id="{B24850BD-0322-A40E-1631-CDD85800EA2A}"/>
                </a:ext>
              </a:extLst>
            </p:cNvPr>
            <p:cNvSpPr txBox="1">
              <a:spLocks noChangeArrowheads="1"/>
            </p:cNvSpPr>
            <p:nvPr/>
          </p:nvSpPr>
          <p:spPr bwMode="auto">
            <a:xfrm>
              <a:off x="3579580" y="2327725"/>
              <a:ext cx="7257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000" b="1">
                  <a:solidFill>
                    <a:srgbClr val="000000"/>
                  </a:solidFill>
                </a:rPr>
                <a:t>20 January</a:t>
              </a:r>
            </a:p>
          </p:txBody>
        </p:sp>
        <p:sp>
          <p:nvSpPr>
            <p:cNvPr id="59" name="TextBox 58">
              <a:extLst>
                <a:ext uri="{FF2B5EF4-FFF2-40B4-BE49-F238E27FC236}">
                  <a16:creationId xmlns:a16="http://schemas.microsoft.com/office/drawing/2014/main" id="{E8FBE39F-41C4-F598-02A2-4DD852B1F615}"/>
                </a:ext>
              </a:extLst>
            </p:cNvPr>
            <p:cNvSpPr txBox="1"/>
            <p:nvPr/>
          </p:nvSpPr>
          <p:spPr>
            <a:xfrm>
              <a:off x="3334152" y="700674"/>
              <a:ext cx="2651781" cy="254018"/>
            </a:xfrm>
            <a:prstGeom prst="rect">
              <a:avLst/>
            </a:prstGeom>
            <a:solidFill>
              <a:schemeClr val="bg1"/>
            </a:solidFill>
          </p:spPr>
          <p:txBody>
            <a:bodyPr>
              <a:spAutoFit/>
            </a:bodyPr>
            <a:lstStyle/>
            <a:p>
              <a:pPr algn="ctr" defTabSz="457200" eaLnBrk="1" fontAlgn="auto" hangingPunct="1">
                <a:spcBef>
                  <a:spcPts val="0"/>
                </a:spcBef>
                <a:spcAft>
                  <a:spcPts val="0"/>
                </a:spcAft>
                <a:defRPr/>
              </a:pPr>
              <a:r>
                <a:rPr lang="en-US" sz="1050" b="1" dirty="0">
                  <a:solidFill>
                    <a:prstClr val="black"/>
                  </a:solidFill>
                  <a:latin typeface="Calibri"/>
                </a:rPr>
                <a:t>ANG: ~1/[Aerosol Effective Size]</a:t>
              </a:r>
            </a:p>
          </p:txBody>
        </p:sp>
      </p:grpSp>
      <p:grpSp>
        <p:nvGrpSpPr>
          <p:cNvPr id="509959" name="Group 8">
            <a:extLst>
              <a:ext uri="{FF2B5EF4-FFF2-40B4-BE49-F238E27FC236}">
                <a16:creationId xmlns:a16="http://schemas.microsoft.com/office/drawing/2014/main" id="{C48D6938-74A7-17FD-3156-6BE648D6E899}"/>
              </a:ext>
            </a:extLst>
          </p:cNvPr>
          <p:cNvGrpSpPr>
            <a:grpSpLocks/>
          </p:cNvGrpSpPr>
          <p:nvPr/>
        </p:nvGrpSpPr>
        <p:grpSpPr bwMode="auto">
          <a:xfrm>
            <a:off x="4887913" y="1090613"/>
            <a:ext cx="2205037" cy="2484437"/>
            <a:chOff x="265242" y="688376"/>
            <a:chExt cx="2668833" cy="2484499"/>
          </a:xfrm>
        </p:grpSpPr>
        <p:pic>
          <p:nvPicPr>
            <p:cNvPr id="509974" name="Picture 41" descr="Chart, surface chart&#10;&#10;Description automatically generated">
              <a:extLst>
                <a:ext uri="{FF2B5EF4-FFF2-40B4-BE49-F238E27FC236}">
                  <a16:creationId xmlns:a16="http://schemas.microsoft.com/office/drawing/2014/main" id="{3F86BE90-EB18-A480-A5D0-2CE6F8C87B4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5242" y="768367"/>
              <a:ext cx="2668833" cy="2404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9975" name="TextBox 62">
              <a:extLst>
                <a:ext uri="{FF2B5EF4-FFF2-40B4-BE49-F238E27FC236}">
                  <a16:creationId xmlns:a16="http://schemas.microsoft.com/office/drawing/2014/main" id="{51EAE4B3-4D1C-EAB1-7E6B-75352BECAC24}"/>
                </a:ext>
              </a:extLst>
            </p:cNvPr>
            <p:cNvSpPr txBox="1">
              <a:spLocks noChangeArrowheads="1"/>
            </p:cNvSpPr>
            <p:nvPr/>
          </p:nvSpPr>
          <p:spPr bwMode="auto">
            <a:xfrm>
              <a:off x="546006" y="2269553"/>
              <a:ext cx="80779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000" b="1">
                  <a:solidFill>
                    <a:srgbClr val="000000"/>
                  </a:solidFill>
                </a:rPr>
                <a:t>20 January</a:t>
              </a:r>
            </a:p>
          </p:txBody>
        </p:sp>
        <p:sp>
          <p:nvSpPr>
            <p:cNvPr id="509976" name="TextBox 65">
              <a:extLst>
                <a:ext uri="{FF2B5EF4-FFF2-40B4-BE49-F238E27FC236}">
                  <a16:creationId xmlns:a16="http://schemas.microsoft.com/office/drawing/2014/main" id="{E42FCBC9-F43C-A0D4-2A79-4D6F883E46F9}"/>
                </a:ext>
              </a:extLst>
            </p:cNvPr>
            <p:cNvSpPr txBox="1">
              <a:spLocks noChangeArrowheads="1"/>
            </p:cNvSpPr>
            <p:nvPr/>
          </p:nvSpPr>
          <p:spPr bwMode="auto">
            <a:xfrm>
              <a:off x="265242" y="688376"/>
              <a:ext cx="2668833"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000" b="1">
                  <a:solidFill>
                    <a:srgbClr val="000000"/>
                  </a:solidFill>
                </a:rPr>
                <a:t>AOD: Aerosol Amount</a:t>
              </a:r>
            </a:p>
          </p:txBody>
        </p:sp>
      </p:grpSp>
      <p:grpSp>
        <p:nvGrpSpPr>
          <p:cNvPr id="509960" name="Group 33">
            <a:extLst>
              <a:ext uri="{FF2B5EF4-FFF2-40B4-BE49-F238E27FC236}">
                <a16:creationId xmlns:a16="http://schemas.microsoft.com/office/drawing/2014/main" id="{BB168D63-F00C-482A-5714-AB9019DE72EC}"/>
              </a:ext>
            </a:extLst>
          </p:cNvPr>
          <p:cNvGrpSpPr>
            <a:grpSpLocks/>
          </p:cNvGrpSpPr>
          <p:nvPr/>
        </p:nvGrpSpPr>
        <p:grpSpPr bwMode="auto">
          <a:xfrm>
            <a:off x="636588" y="949325"/>
            <a:ext cx="1979612" cy="2871788"/>
            <a:chOff x="41026" y="807925"/>
            <a:chExt cx="2396666" cy="3159630"/>
          </a:xfrm>
        </p:grpSpPr>
        <p:pic>
          <p:nvPicPr>
            <p:cNvPr id="509964" name="Picture 34" descr="Graphical user interface&#10;&#10;Description automatically generated with medium confidence">
              <a:extLst>
                <a:ext uri="{FF2B5EF4-FFF2-40B4-BE49-F238E27FC236}">
                  <a16:creationId xmlns:a16="http://schemas.microsoft.com/office/drawing/2014/main" id="{087ECC37-8903-DBC0-E81C-7306E0C19E13}"/>
                </a:ext>
              </a:extLst>
            </p:cNvPr>
            <p:cNvPicPr>
              <a:picLocks noChangeArrowheads="1"/>
            </p:cNvPicPr>
            <p:nvPr/>
          </p:nvPicPr>
          <p:blipFill>
            <a:blip r:embed="rId9">
              <a:extLst>
                <a:ext uri="{28A0092B-C50C-407E-A947-70E740481C1C}">
                  <a14:useLocalDpi xmlns:a14="http://schemas.microsoft.com/office/drawing/2010/main" val="0"/>
                </a:ext>
              </a:extLst>
            </a:blip>
            <a:srcRect l="24419" t="6410" r="24722" b="13954"/>
            <a:stretch>
              <a:fillRect/>
            </a:stretch>
          </p:blipFill>
          <p:spPr bwMode="auto">
            <a:xfrm>
              <a:off x="41026" y="807925"/>
              <a:ext cx="2396666" cy="315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9965" name="Group 36">
              <a:extLst>
                <a:ext uri="{FF2B5EF4-FFF2-40B4-BE49-F238E27FC236}">
                  <a16:creationId xmlns:a16="http://schemas.microsoft.com/office/drawing/2014/main" id="{17654DA9-9787-389A-3D64-72523D0575A7}"/>
                </a:ext>
              </a:extLst>
            </p:cNvPr>
            <p:cNvGrpSpPr>
              <a:grpSpLocks/>
            </p:cNvGrpSpPr>
            <p:nvPr/>
          </p:nvGrpSpPr>
          <p:grpSpPr bwMode="auto">
            <a:xfrm>
              <a:off x="248453" y="958012"/>
              <a:ext cx="2091108" cy="2889245"/>
              <a:chOff x="3348423" y="1315768"/>
              <a:chExt cx="2091108" cy="2626587"/>
            </a:xfrm>
          </p:grpSpPr>
          <p:grpSp>
            <p:nvGrpSpPr>
              <p:cNvPr id="509966" name="Group 45">
                <a:extLst>
                  <a:ext uri="{FF2B5EF4-FFF2-40B4-BE49-F238E27FC236}">
                    <a16:creationId xmlns:a16="http://schemas.microsoft.com/office/drawing/2014/main" id="{666DD206-CA4A-BDA7-596C-BF500F3486E4}"/>
                  </a:ext>
                </a:extLst>
              </p:cNvPr>
              <p:cNvGrpSpPr>
                <a:grpSpLocks/>
              </p:cNvGrpSpPr>
              <p:nvPr/>
            </p:nvGrpSpPr>
            <p:grpSpPr bwMode="auto">
              <a:xfrm>
                <a:off x="3486784" y="1630317"/>
                <a:ext cx="1952747" cy="2312038"/>
                <a:chOff x="3486784" y="1630317"/>
                <a:chExt cx="1952747" cy="2312038"/>
              </a:xfrm>
            </p:grpSpPr>
            <p:sp>
              <p:nvSpPr>
                <p:cNvPr id="68" name="TextBox 67">
                  <a:extLst>
                    <a:ext uri="{FF2B5EF4-FFF2-40B4-BE49-F238E27FC236}">
                      <a16:creationId xmlns:a16="http://schemas.microsoft.com/office/drawing/2014/main" id="{2C68CBFD-02DE-1B3A-2060-3269BE1C7760}"/>
                    </a:ext>
                  </a:extLst>
                </p:cNvPr>
                <p:cNvSpPr txBox="1"/>
                <p:nvPr/>
              </p:nvSpPr>
              <p:spPr>
                <a:xfrm rot="5400000">
                  <a:off x="4326877" y="2445134"/>
                  <a:ext cx="1927630" cy="297902"/>
                </a:xfrm>
                <a:prstGeom prst="rect">
                  <a:avLst/>
                </a:prstGeom>
                <a:noFill/>
              </p:spPr>
              <p:txBody>
                <a:bodyPr>
                  <a:spAutoFit/>
                </a:bodyPr>
                <a:lstStyle/>
                <a:p>
                  <a:pPr algn="ctr" defTabSz="457200" eaLnBrk="1" fontAlgn="auto" hangingPunct="1">
                    <a:spcBef>
                      <a:spcPts val="0"/>
                    </a:spcBef>
                    <a:spcAft>
                      <a:spcPts val="0"/>
                    </a:spcAft>
                    <a:defRPr/>
                  </a:pPr>
                  <a:r>
                    <a:rPr lang="en-US" sz="1000" b="1" i="1" spc="200" dirty="0">
                      <a:solidFill>
                        <a:prstClr val="black">
                          <a:lumMod val="75000"/>
                          <a:lumOff val="25000"/>
                        </a:prstClr>
                      </a:solidFill>
                      <a:latin typeface="Calibri"/>
                    </a:rPr>
                    <a:t>Western Australia</a:t>
                  </a:r>
                </a:p>
              </p:txBody>
            </p:sp>
            <p:cxnSp>
              <p:nvCxnSpPr>
                <p:cNvPr id="69" name="Straight Arrow Connector 68">
                  <a:extLst>
                    <a:ext uri="{FF2B5EF4-FFF2-40B4-BE49-F238E27FC236}">
                      <a16:creationId xmlns:a16="http://schemas.microsoft.com/office/drawing/2014/main" id="{53DA450B-0DCD-57E5-FB6A-52B30B7C25B3}"/>
                    </a:ext>
                  </a:extLst>
                </p:cNvPr>
                <p:cNvCxnSpPr/>
                <p:nvPr/>
              </p:nvCxnSpPr>
              <p:spPr>
                <a:xfrm rot="5400000" flipH="1" flipV="1">
                  <a:off x="3525380" y="3638713"/>
                  <a:ext cx="109560" cy="1921"/>
                </a:xfrm>
                <a:prstGeom prst="straightConnector1">
                  <a:avLst/>
                </a:prstGeom>
                <a:ln w="28575" cap="flat" cmpd="sng" algn="ctr">
                  <a:solidFill>
                    <a:srgbClr val="FFFF00"/>
                  </a:solidFill>
                  <a:prstDash val="solid"/>
                  <a:round/>
                  <a:headEnd type="none" w="med" len="med"/>
                  <a:tailEnd type="stealth" w="med" len="med"/>
                </a:ln>
              </p:spPr>
              <p:style>
                <a:lnRef idx="2">
                  <a:schemeClr val="accent1"/>
                </a:lnRef>
                <a:fillRef idx="0">
                  <a:schemeClr val="accent1"/>
                </a:fillRef>
                <a:effectRef idx="1">
                  <a:schemeClr val="accent1"/>
                </a:effectRef>
                <a:fontRef idx="minor">
                  <a:schemeClr val="tx1"/>
                </a:fontRef>
              </p:style>
            </p:cxnSp>
            <p:sp>
              <p:nvSpPr>
                <p:cNvPr id="509973" name="TextBox 69">
                  <a:extLst>
                    <a:ext uri="{FF2B5EF4-FFF2-40B4-BE49-F238E27FC236}">
                      <a16:creationId xmlns:a16="http://schemas.microsoft.com/office/drawing/2014/main" id="{0DC8B710-97E5-D665-6E98-875DB9B801E8}"/>
                    </a:ext>
                  </a:extLst>
                </p:cNvPr>
                <p:cNvSpPr txBox="1">
                  <a:spLocks noChangeArrowheads="1"/>
                </p:cNvSpPr>
                <p:nvPr/>
              </p:nvSpPr>
              <p:spPr bwMode="auto">
                <a:xfrm>
                  <a:off x="3486784" y="3665356"/>
                  <a:ext cx="18244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1200" b="1">
                      <a:solidFill>
                        <a:srgbClr val="FFFF00"/>
                      </a:solidFill>
                      <a:latin typeface="Times New Roman" panose="02020603050405020304" pitchFamily="18" charset="0"/>
                      <a:cs typeface="Times New Roman" panose="02020603050405020304" pitchFamily="18" charset="0"/>
                    </a:rPr>
                    <a:t>N</a:t>
                  </a:r>
                </a:p>
              </p:txBody>
            </p:sp>
          </p:grpSp>
          <p:sp>
            <p:nvSpPr>
              <p:cNvPr id="509967" name="TextBox 46">
                <a:extLst>
                  <a:ext uri="{FF2B5EF4-FFF2-40B4-BE49-F238E27FC236}">
                    <a16:creationId xmlns:a16="http://schemas.microsoft.com/office/drawing/2014/main" id="{43CF9065-5A05-7F1F-A445-408066488DEF}"/>
                  </a:ext>
                </a:extLst>
              </p:cNvPr>
              <p:cNvSpPr txBox="1">
                <a:spLocks noChangeArrowheads="1"/>
              </p:cNvSpPr>
              <p:nvPr/>
            </p:nvSpPr>
            <p:spPr bwMode="auto">
              <a:xfrm>
                <a:off x="4305711" y="1315768"/>
                <a:ext cx="8986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900" b="1">
                    <a:solidFill>
                      <a:srgbClr val="FFFF00"/>
                    </a:solidFill>
                  </a:rPr>
                  <a:t>Larmonth AERONET</a:t>
                </a:r>
              </a:p>
            </p:txBody>
          </p:sp>
          <p:sp>
            <p:nvSpPr>
              <p:cNvPr id="50" name="5-Point Star 49">
                <a:extLst>
                  <a:ext uri="{FF2B5EF4-FFF2-40B4-BE49-F238E27FC236}">
                    <a16:creationId xmlns:a16="http://schemas.microsoft.com/office/drawing/2014/main" id="{B8549A25-5EA3-255A-8E24-B8D4CD5912E8}"/>
                  </a:ext>
                </a:extLst>
              </p:cNvPr>
              <p:cNvSpPr>
                <a:spLocks noChangeAspect="1"/>
              </p:cNvSpPr>
              <p:nvPr/>
            </p:nvSpPr>
            <p:spPr>
              <a:xfrm>
                <a:off x="5174415" y="1452433"/>
                <a:ext cx="144145" cy="150845"/>
              </a:xfrm>
              <a:prstGeom prst="star5">
                <a:avLst/>
              </a:prstGeom>
              <a:solidFill>
                <a:srgbClr val="FFFF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endParaRPr>
              </a:p>
            </p:txBody>
          </p:sp>
          <p:cxnSp>
            <p:nvCxnSpPr>
              <p:cNvPr id="57" name="Straight Arrow Connector 56">
                <a:extLst>
                  <a:ext uri="{FF2B5EF4-FFF2-40B4-BE49-F238E27FC236}">
                    <a16:creationId xmlns:a16="http://schemas.microsoft.com/office/drawing/2014/main" id="{1E089528-E839-44E2-F07F-46B93E8B3017}"/>
                  </a:ext>
                </a:extLst>
              </p:cNvPr>
              <p:cNvCxnSpPr>
                <a:cxnSpLocks/>
              </p:cNvCxnSpPr>
              <p:nvPr/>
            </p:nvCxnSpPr>
            <p:spPr>
              <a:xfrm>
                <a:off x="3957822" y="2024053"/>
                <a:ext cx="165287" cy="215945"/>
              </a:xfrm>
              <a:prstGeom prst="straightConnector1">
                <a:avLst/>
              </a:prstGeom>
              <a:ln w="38100" cap="flat" cmpd="sng" algn="ctr">
                <a:solidFill>
                  <a:srgbClr val="FFFF00"/>
                </a:solidFill>
                <a:prstDash val="solid"/>
                <a:round/>
                <a:headEnd type="none" w="med" len="med"/>
                <a:tailEnd type="stealth" w="med" len="med"/>
              </a:ln>
            </p:spPr>
            <p:style>
              <a:lnRef idx="2">
                <a:schemeClr val="accent1"/>
              </a:lnRef>
              <a:fillRef idx="0">
                <a:schemeClr val="accent1"/>
              </a:fillRef>
              <a:effectRef idx="1">
                <a:schemeClr val="accent1"/>
              </a:effectRef>
              <a:fontRef idx="minor">
                <a:schemeClr val="tx1"/>
              </a:fontRef>
            </p:style>
          </p:cxnSp>
          <p:sp>
            <p:nvSpPr>
              <p:cNvPr id="509970" name="TextBox 63">
                <a:extLst>
                  <a:ext uri="{FF2B5EF4-FFF2-40B4-BE49-F238E27FC236}">
                    <a16:creationId xmlns:a16="http://schemas.microsoft.com/office/drawing/2014/main" id="{90F3EEB8-CE4A-CE87-B672-191327D23BBD}"/>
                  </a:ext>
                </a:extLst>
              </p:cNvPr>
              <p:cNvSpPr txBox="1">
                <a:spLocks noChangeArrowheads="1"/>
              </p:cNvSpPr>
              <p:nvPr/>
            </p:nvSpPr>
            <p:spPr bwMode="auto">
              <a:xfrm>
                <a:off x="3348423" y="1680324"/>
                <a:ext cx="11743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Tx/>
                  <a:buNone/>
                </a:pPr>
                <a:r>
                  <a:rPr lang="en-US" altLang="en-US" sz="900" b="1">
                    <a:solidFill>
                      <a:srgbClr val="FFFF00"/>
                    </a:solidFill>
                  </a:rPr>
                  <a:t>MISR RA Analysis Region</a:t>
                </a:r>
              </a:p>
            </p:txBody>
          </p:sp>
        </p:grpSp>
      </p:grpSp>
      <p:sp>
        <p:nvSpPr>
          <p:cNvPr id="3" name="TextBox 2">
            <a:extLst>
              <a:ext uri="{FF2B5EF4-FFF2-40B4-BE49-F238E27FC236}">
                <a16:creationId xmlns:a16="http://schemas.microsoft.com/office/drawing/2014/main" id="{D15651CF-2832-9028-CAA0-E7A724E6E282}"/>
              </a:ext>
            </a:extLst>
          </p:cNvPr>
          <p:cNvSpPr txBox="1"/>
          <p:nvPr/>
        </p:nvSpPr>
        <p:spPr>
          <a:xfrm>
            <a:off x="1835150" y="127000"/>
            <a:ext cx="8528050" cy="677863"/>
          </a:xfrm>
          <a:prstGeom prst="rect">
            <a:avLst/>
          </a:prstGeom>
          <a:noFill/>
          <a:ln>
            <a:solidFill>
              <a:schemeClr val="bg1"/>
            </a:solidFill>
          </a:ln>
        </p:spPr>
        <p:txBody>
          <a:bodyPr wrap="none">
            <a:spAutoFit/>
          </a:bodyPr>
          <a:lstStyle/>
          <a:p>
            <a:pPr algn="ctr" defTabSz="342900" eaLnBrk="1" fontAlgn="auto" hangingPunct="1">
              <a:spcBef>
                <a:spcPts val="0"/>
              </a:spcBef>
              <a:spcAft>
                <a:spcPts val="0"/>
              </a:spcAft>
              <a:defRPr/>
            </a:pPr>
            <a:r>
              <a:rPr lang="en-US" b="1" dirty="0">
                <a:solidFill>
                  <a:prstClr val="white"/>
                </a:solidFill>
                <a:latin typeface="Times New Roman" panose="02020603050405020304" pitchFamily="18" charset="0"/>
                <a:ea typeface="ＭＳ Ｐゴシック" charset="0"/>
                <a:cs typeface="Times New Roman" panose="02020603050405020304" pitchFamily="18" charset="0"/>
              </a:rPr>
              <a:t>Plume from the </a:t>
            </a:r>
            <a:r>
              <a:rPr lang="en-US" b="1" i="1" dirty="0" err="1">
                <a:solidFill>
                  <a:prstClr val="white"/>
                </a:solidFill>
                <a:latin typeface="Times New Roman" panose="02020603050405020304" pitchFamily="18" charset="0"/>
                <a:ea typeface="Calibri" panose="020F0502020204030204" pitchFamily="34" charset="0"/>
                <a:cs typeface="Times New Roman (Body CS)"/>
              </a:rPr>
              <a:t>Hunga</a:t>
            </a:r>
            <a:r>
              <a:rPr lang="en-US" b="1" i="1" dirty="0">
                <a:solidFill>
                  <a:prstClr val="white"/>
                </a:solidFill>
                <a:latin typeface="Times New Roman" panose="02020603050405020304" pitchFamily="18" charset="0"/>
                <a:ea typeface="Calibri" panose="020F0502020204030204" pitchFamily="34" charset="0"/>
                <a:cs typeface="Times New Roman (Body CS)"/>
              </a:rPr>
              <a:t>-Tonga </a:t>
            </a:r>
            <a:r>
              <a:rPr lang="en-US" b="1" i="1" dirty="0" err="1">
                <a:solidFill>
                  <a:prstClr val="white"/>
                </a:solidFill>
                <a:latin typeface="Times New Roman" panose="02020603050405020304" pitchFamily="18" charset="0"/>
                <a:ea typeface="Calibri" panose="020F0502020204030204" pitchFamily="34" charset="0"/>
                <a:cs typeface="Times New Roman (Body CS)"/>
              </a:rPr>
              <a:t>Hunga-Ha’apai</a:t>
            </a:r>
            <a:r>
              <a:rPr lang="en-US" b="1" i="1" dirty="0">
                <a:solidFill>
                  <a:prstClr val="white"/>
                </a:solidFill>
                <a:latin typeface="Times New Roman" panose="02020603050405020304" pitchFamily="18" charset="0"/>
                <a:ea typeface="ＭＳ Ｐゴシック" charset="0"/>
                <a:cs typeface="Times New Roman" panose="02020603050405020304" pitchFamily="18" charset="0"/>
              </a:rPr>
              <a:t> Volcano Eruption</a:t>
            </a:r>
            <a:endParaRPr lang="en-US" b="1" dirty="0">
              <a:solidFill>
                <a:prstClr val="white"/>
              </a:solidFill>
              <a:latin typeface="Times New Roman" panose="02020603050405020304" pitchFamily="18" charset="0"/>
              <a:ea typeface="ＭＳ Ｐゴシック" charset="0"/>
              <a:cs typeface="Times New Roman" panose="02020603050405020304" pitchFamily="18" charset="0"/>
            </a:endParaRPr>
          </a:p>
          <a:p>
            <a:pPr algn="ctr" defTabSz="342900" eaLnBrk="1" fontAlgn="auto" hangingPunct="1">
              <a:spcBef>
                <a:spcPts val="0"/>
              </a:spcBef>
              <a:spcAft>
                <a:spcPts val="0"/>
              </a:spcAft>
              <a:defRPr/>
            </a:pPr>
            <a:r>
              <a:rPr lang="en-US" sz="1400" b="1" i="1" dirty="0">
                <a:solidFill>
                  <a:srgbClr val="3366FF"/>
                </a:solidFill>
                <a:effectLst>
                  <a:outerShdw blurRad="50800" dist="38100" dir="2700000" algn="tl" rotWithShape="0">
                    <a:prstClr val="white">
                      <a:alpha val="63000"/>
                    </a:prstClr>
                  </a:outerShdw>
                </a:effectLst>
                <a:latin typeface="Times New Roman" panose="02020603050405020304" pitchFamily="18" charset="0"/>
                <a:ea typeface="ＭＳ Ｐゴシック" charset="0"/>
                <a:cs typeface="Times New Roman" panose="02020603050405020304" pitchFamily="18" charset="0"/>
              </a:rPr>
              <a:t>MISR</a:t>
            </a:r>
            <a:r>
              <a:rPr lang="en-US" sz="1400" b="1" i="1" dirty="0">
                <a:solidFill>
                  <a:srgbClr val="FFFFFF"/>
                </a:solidFill>
                <a:effectLst>
                  <a:outerShdw blurRad="50800" dist="38100" dir="2700000" algn="tl" rotWithShape="0">
                    <a:prstClr val="white">
                      <a:alpha val="63000"/>
                    </a:prstClr>
                  </a:outerShdw>
                </a:effectLst>
                <a:latin typeface="Times New Roman" panose="02020603050405020304" pitchFamily="18" charset="0"/>
                <a:ea typeface="ＭＳ Ｐゴシック" charset="0"/>
                <a:cs typeface="Times New Roman" panose="02020603050405020304" pitchFamily="18" charset="0"/>
              </a:rPr>
              <a:t> </a:t>
            </a:r>
            <a:r>
              <a:rPr lang="en-US" sz="1400" b="1" i="1" dirty="0">
                <a:solidFill>
                  <a:srgbClr val="FFFFFF"/>
                </a:solidFill>
                <a:latin typeface="Times New Roman" panose="02020603050405020304" pitchFamily="18" charset="0"/>
                <a:ea typeface="ＭＳ Ｐゴシック" charset="0"/>
                <a:cs typeface="Times New Roman" panose="02020603050405020304" pitchFamily="18" charset="0"/>
              </a:rPr>
              <a:t>Active Aerosol Plume-Height (AAP) Project </a:t>
            </a:r>
            <a:r>
              <a:rPr lang="en-US" sz="1400" b="1" i="1" dirty="0">
                <a:solidFill>
                  <a:srgbClr val="FF0000"/>
                </a:solidFill>
                <a:effectLst>
                  <a:outerShdw blurRad="50800" dist="38100" dir="2700000" algn="tl" rotWithShape="0">
                    <a:srgbClr val="000000">
                      <a:alpha val="63000"/>
                    </a:srgbClr>
                  </a:outerShdw>
                </a:effectLst>
                <a:latin typeface="Times New Roman" panose="02020603050405020304" pitchFamily="18" charset="0"/>
                <a:ea typeface="ＭＳ Ｐゴシック" charset="0"/>
                <a:cs typeface="Times New Roman" panose="02020603050405020304" pitchFamily="18" charset="0"/>
              </a:rPr>
              <a:t>20 January 2022</a:t>
            </a:r>
          </a:p>
        </p:txBody>
      </p:sp>
      <p:sp>
        <p:nvSpPr>
          <p:cNvPr id="509962" name="TextBox 4">
            <a:extLst>
              <a:ext uri="{FF2B5EF4-FFF2-40B4-BE49-F238E27FC236}">
                <a16:creationId xmlns:a16="http://schemas.microsoft.com/office/drawing/2014/main" id="{3583D63B-3D81-C53D-8504-226E98575642}"/>
              </a:ext>
            </a:extLst>
          </p:cNvPr>
          <p:cNvSpPr txBox="1">
            <a:spLocks noChangeArrowheads="1"/>
          </p:cNvSpPr>
          <p:nvPr/>
        </p:nvSpPr>
        <p:spPr bwMode="auto">
          <a:xfrm>
            <a:off x="1933575" y="6457950"/>
            <a:ext cx="76215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3429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3429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3429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3429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3429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3429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3429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3429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3429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buFontTx/>
              <a:buNone/>
            </a:pPr>
            <a:r>
              <a:rPr lang="en-US" altLang="en-US" sz="1600" b="1">
                <a:solidFill>
                  <a:srgbClr val="FFFFFF"/>
                </a:solidFill>
              </a:rPr>
              <a:t>AOD</a:t>
            </a:r>
            <a:r>
              <a:rPr lang="en-US" altLang="en-US" sz="1600">
                <a:solidFill>
                  <a:srgbClr val="FFFFFF"/>
                </a:solidFill>
              </a:rPr>
              <a:t> ~ 0.4-0.6;  </a:t>
            </a:r>
            <a:r>
              <a:rPr lang="en-US" altLang="en-US" sz="1600" b="1">
                <a:solidFill>
                  <a:srgbClr val="FFFFFF"/>
                </a:solidFill>
              </a:rPr>
              <a:t>ANG </a:t>
            </a:r>
            <a:r>
              <a:rPr lang="en-US" altLang="en-US" sz="1600">
                <a:solidFill>
                  <a:srgbClr val="FFFFFF"/>
                </a:solidFill>
              </a:rPr>
              <a:t>~1.2; </a:t>
            </a:r>
            <a:r>
              <a:rPr lang="en-US" altLang="en-US" sz="1600" b="1">
                <a:solidFill>
                  <a:srgbClr val="FFFFFF"/>
                </a:solidFill>
              </a:rPr>
              <a:t>SSA</a:t>
            </a:r>
            <a:r>
              <a:rPr lang="en-US" altLang="en-US" sz="1600">
                <a:solidFill>
                  <a:srgbClr val="FFFFFF"/>
                </a:solidFill>
              </a:rPr>
              <a:t> ~1.0; </a:t>
            </a:r>
            <a:r>
              <a:rPr lang="en-US" altLang="en-US" sz="1600" b="1">
                <a:solidFill>
                  <a:srgbClr val="FFFFFF"/>
                </a:solidFill>
              </a:rPr>
              <a:t>Fine-mode </a:t>
            </a:r>
            <a:r>
              <a:rPr lang="en-US" altLang="en-US" sz="1600">
                <a:solidFill>
                  <a:srgbClr val="FFFFFF"/>
                </a:solidFill>
              </a:rPr>
              <a:t>~0.9%, </a:t>
            </a:r>
            <a:r>
              <a:rPr lang="en-US" altLang="en-US" sz="1600" b="1">
                <a:solidFill>
                  <a:srgbClr val="FFFFFF"/>
                </a:solidFill>
              </a:rPr>
              <a:t>Medium-mode </a:t>
            </a:r>
            <a:r>
              <a:rPr lang="en-US" altLang="en-US" sz="1600">
                <a:solidFill>
                  <a:srgbClr val="FFFFFF"/>
                </a:solidFill>
              </a:rPr>
              <a:t>~0.1%, </a:t>
            </a:r>
            <a:r>
              <a:rPr lang="en-US" altLang="en-US" sz="1600" b="1">
                <a:solidFill>
                  <a:srgbClr val="FFFFFF"/>
                </a:solidFill>
              </a:rPr>
              <a:t>NSph</a:t>
            </a:r>
            <a:r>
              <a:rPr lang="en-US" altLang="en-US" sz="1600">
                <a:solidFill>
                  <a:srgbClr val="FFFFFF"/>
                </a:solidFill>
              </a:rPr>
              <a:t> &lt; 5%</a:t>
            </a:r>
          </a:p>
        </p:txBody>
      </p:sp>
      <p:sp>
        <p:nvSpPr>
          <p:cNvPr id="509963" name="TextBox 2">
            <a:extLst>
              <a:ext uri="{FF2B5EF4-FFF2-40B4-BE49-F238E27FC236}">
                <a16:creationId xmlns:a16="http://schemas.microsoft.com/office/drawing/2014/main" id="{32A139A5-0F01-D698-BB2A-7BD6DD40A081}"/>
              </a:ext>
            </a:extLst>
          </p:cNvPr>
          <p:cNvSpPr txBox="1">
            <a:spLocks noChangeArrowheads="1"/>
          </p:cNvSpPr>
          <p:nvPr/>
        </p:nvSpPr>
        <p:spPr bwMode="auto">
          <a:xfrm>
            <a:off x="9920288" y="6518275"/>
            <a:ext cx="2216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6858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6858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6858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6858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6858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6858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6858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6858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a:spcBef>
                <a:spcPct val="0"/>
              </a:spcBef>
              <a:buFontTx/>
              <a:buNone/>
            </a:pPr>
            <a:r>
              <a:rPr lang="en-US" altLang="en-US" sz="1200" i="1">
                <a:solidFill>
                  <a:srgbClr val="FFFFFF"/>
                </a:solidFill>
                <a:latin typeface="Times" pitchFamily="2" charset="0"/>
              </a:rPr>
              <a:t>Kahn, et al. 2023, in preparation</a:t>
            </a:r>
            <a:endParaRPr lang="en-US" altLang="en-US" sz="1200">
              <a:solidFill>
                <a:srgbClr val="FFFFFF"/>
              </a:solidFill>
              <a:latin typeface="Times" pitchFamily="2" charset="0"/>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72"/>
        <p:cNvGrpSpPr/>
        <p:nvPr/>
      </p:nvGrpSpPr>
      <p:grpSpPr>
        <a:xfrm>
          <a:off x="0" y="0"/>
          <a:ext cx="0" cy="0"/>
          <a:chOff x="0" y="0"/>
          <a:chExt cx="0" cy="0"/>
        </a:xfrm>
      </p:grpSpPr>
      <p:sp>
        <p:nvSpPr>
          <p:cNvPr id="573" name="Google Shape;573;g1f42e129512_0_78"/>
          <p:cNvSpPr txBox="1">
            <a:spLocks noGrp="1"/>
          </p:cNvSpPr>
          <p:nvPr>
            <p:ph type="title"/>
          </p:nvPr>
        </p:nvSpPr>
        <p:spPr>
          <a:xfrm>
            <a:off x="415650" y="125470"/>
            <a:ext cx="4321452" cy="763500"/>
          </a:xfrm>
          <a:prstGeom prst="rect">
            <a:avLst/>
          </a:prstGeom>
          <a:noFill/>
          <a:ln>
            <a:noFill/>
          </a:ln>
        </p:spPr>
        <p:txBody>
          <a:bodyPr spcFirstLastPara="1" wrap="square" lIns="121900" tIns="121900" rIns="121900" bIns="121900" anchor="t" anchorCtr="0">
            <a:normAutofit fontScale="90000"/>
          </a:bodyPr>
          <a:lstStyle/>
          <a:p>
            <a:pPr marL="0" lvl="0" indent="0" algn="l" rtl="0">
              <a:lnSpc>
                <a:spcPct val="100000"/>
              </a:lnSpc>
              <a:spcBef>
                <a:spcPts val="0"/>
              </a:spcBef>
              <a:spcAft>
                <a:spcPts val="0"/>
              </a:spcAft>
              <a:buSzPct val="111111"/>
              <a:buNone/>
            </a:pPr>
            <a:r>
              <a:rPr lang="en-GB" dirty="0" err="1">
                <a:latin typeface="Times New Roman"/>
                <a:ea typeface="Times New Roman"/>
                <a:cs typeface="Times New Roman"/>
                <a:sym typeface="Times New Roman"/>
              </a:rPr>
              <a:t>Hunga</a:t>
            </a:r>
            <a:r>
              <a:rPr lang="en-GB" dirty="0">
                <a:latin typeface="Times New Roman"/>
                <a:ea typeface="Times New Roman"/>
                <a:cs typeface="Times New Roman"/>
                <a:sym typeface="Times New Roman"/>
              </a:rPr>
              <a:t> Plume Evolution</a:t>
            </a:r>
            <a:endParaRPr dirty="0"/>
          </a:p>
        </p:txBody>
      </p:sp>
      <p:sp>
        <p:nvSpPr>
          <p:cNvPr id="574" name="Google Shape;574;g1f42e129512_0_78"/>
          <p:cNvSpPr txBox="1"/>
          <p:nvPr/>
        </p:nvSpPr>
        <p:spPr>
          <a:xfrm>
            <a:off x="8449525" y="347250"/>
            <a:ext cx="3742500" cy="6300600"/>
          </a:xfrm>
          <a:prstGeom prst="rect">
            <a:avLst/>
          </a:prstGeom>
          <a:noFill/>
          <a:ln>
            <a:noFill/>
          </a:ln>
        </p:spPr>
        <p:txBody>
          <a:bodyPr spcFirstLastPara="1" wrap="square" lIns="91425" tIns="91425" rIns="91425" bIns="91425" anchor="t" anchorCtr="0">
            <a:spAutoFit/>
          </a:bodyPr>
          <a:lstStyle/>
          <a:p>
            <a:pPr marL="457200" marR="0" lvl="0" indent="-317500" algn="l" defTabSz="914400" rtl="0" eaLnBrk="1" fontAlgn="auto" latinLnBrk="0" hangingPunct="1">
              <a:lnSpc>
                <a:spcPct val="100000"/>
              </a:lnSpc>
              <a:spcBef>
                <a:spcPts val="0"/>
              </a:spcBef>
              <a:spcAft>
                <a:spcPts val="0"/>
              </a:spcAft>
              <a:buClr>
                <a:srgbClr val="FFFFFF"/>
              </a:buClr>
              <a:buSzPts val="1400"/>
              <a:buFont typeface="Times New Roman"/>
              <a:buChar char="●"/>
              <a:tabLst/>
              <a:defRPr/>
            </a:pPr>
            <a:r>
              <a:rPr kumimoji="0" lang="en-GB" sz="1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rPr>
              <a:t>For the mid-stratospheric plume (~30 km ASL), we see small-medium, spherical, non-light-absorbing particles dominating in the MISR retrievals, and they grow between 17 and 20 January, and then a reduction in retrieved effective particle size between 20 and 22 (blue dots). </a:t>
            </a:r>
            <a:endParaRPr kumimoji="0" sz="1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a:p>
            <a:pPr marL="457200" marR="0" lvl="0" indent="-317500" algn="l" defTabSz="914400" rtl="0" eaLnBrk="1" fontAlgn="auto" latinLnBrk="0" hangingPunct="1">
              <a:lnSpc>
                <a:spcPct val="100000"/>
              </a:lnSpc>
              <a:spcBef>
                <a:spcPts val="1000"/>
              </a:spcBef>
              <a:spcAft>
                <a:spcPts val="0"/>
              </a:spcAft>
              <a:buClr>
                <a:srgbClr val="FFFFFF"/>
              </a:buClr>
              <a:buSzPts val="1400"/>
              <a:buFont typeface="Times New Roman"/>
              <a:buChar char="●"/>
              <a:tabLst/>
              <a:defRPr/>
            </a:pPr>
            <a:r>
              <a:rPr kumimoji="0" lang="en-GB" sz="1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rPr>
              <a:t>The mid-stratosphere plume AOD decreases systematically over these days, so new particle formation between 1/20 and 1/22 is less likely.</a:t>
            </a:r>
            <a:endParaRPr kumimoji="0" sz="1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a:p>
            <a:pPr marL="457200" marR="0" lvl="0" indent="-317500" algn="l" defTabSz="914400" rtl="0" eaLnBrk="1" fontAlgn="auto" latinLnBrk="0" hangingPunct="1">
              <a:lnSpc>
                <a:spcPct val="100000"/>
              </a:lnSpc>
              <a:spcBef>
                <a:spcPts val="1000"/>
              </a:spcBef>
              <a:spcAft>
                <a:spcPts val="0"/>
              </a:spcAft>
              <a:buClr>
                <a:srgbClr val="FFFFFF"/>
              </a:buClr>
              <a:buSzPts val="1400"/>
              <a:buFont typeface="Times New Roman"/>
              <a:buChar char="●"/>
              <a:tabLst/>
              <a:defRPr/>
            </a:pPr>
            <a:r>
              <a:rPr kumimoji="0" lang="en-GB" sz="1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rPr>
              <a:t>For the near-tropopause plume (&lt;~20 km ASL), the particles are predominantly medium, spherical non-light-absorbing, and do not change appreciably in size between 19 and 23 January (green dots).</a:t>
            </a:r>
            <a:endParaRPr kumimoji="0" sz="1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a:p>
            <a:pPr marL="457200" marR="0" lvl="0" indent="-317500" algn="l" defTabSz="914400" rtl="0" eaLnBrk="1" fontAlgn="auto" latinLnBrk="0" hangingPunct="1">
              <a:lnSpc>
                <a:spcPct val="100000"/>
              </a:lnSpc>
              <a:spcBef>
                <a:spcPts val="1000"/>
              </a:spcBef>
              <a:spcAft>
                <a:spcPts val="0"/>
              </a:spcAft>
              <a:buClr>
                <a:srgbClr val="FFFFFF"/>
              </a:buClr>
              <a:buSzPts val="1400"/>
              <a:buFont typeface="Times New Roman"/>
              <a:buChar char="●"/>
              <a:tabLst/>
              <a:defRPr/>
            </a:pPr>
            <a:r>
              <a:rPr kumimoji="0" lang="en-GB" sz="1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rPr>
              <a:t>An unprecedented amount of water was injected into the mid-stratosphere by the eruption. This was expected to produce OH that would oxidize SO</a:t>
            </a:r>
            <a:r>
              <a:rPr kumimoji="0" lang="en-GB" sz="1400" b="0" i="0" u="none" strike="noStrike" kern="0" cap="none" spc="0" normalizeH="0" baseline="-25000" noProof="0">
                <a:ln>
                  <a:noFill/>
                </a:ln>
                <a:solidFill>
                  <a:srgbClr val="FFFFFF"/>
                </a:solidFill>
                <a:effectLst/>
                <a:uLnTx/>
                <a:uFillTx/>
                <a:latin typeface="Times New Roman"/>
                <a:ea typeface="Times New Roman"/>
                <a:cs typeface="Times New Roman"/>
                <a:sym typeface="Times New Roman"/>
              </a:rPr>
              <a:t>2</a:t>
            </a:r>
            <a:r>
              <a:rPr kumimoji="0" lang="en-GB" sz="1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rPr>
              <a:t> rapidly, creating a great deal more sulfate than would otherwise occur.</a:t>
            </a:r>
            <a:endParaRPr kumimoji="0" sz="1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a:p>
            <a:pPr marL="457200" marR="0" lvl="0" indent="-317500" algn="l" defTabSz="914400" rtl="0" eaLnBrk="1" fontAlgn="auto" latinLnBrk="0" hangingPunct="1">
              <a:lnSpc>
                <a:spcPct val="100000"/>
              </a:lnSpc>
              <a:spcBef>
                <a:spcPts val="1000"/>
              </a:spcBef>
              <a:spcAft>
                <a:spcPts val="1000"/>
              </a:spcAft>
              <a:buClr>
                <a:srgbClr val="FFFFFF"/>
              </a:buClr>
              <a:buSzPts val="1400"/>
              <a:buFont typeface="Times New Roman"/>
              <a:buChar char="●"/>
              <a:tabLst/>
              <a:defRPr/>
            </a:pPr>
            <a:r>
              <a:rPr kumimoji="0" lang="en-GB" sz="1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rPr>
              <a:t>The MISR-observed growth in sulfate particles in the mid-stratosphere layer is at least consistent, and possibly supports, the model expectation.</a:t>
            </a:r>
            <a:endParaRPr kumimoji="0" sz="1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599" name="Google Shape;599;g1f42e129512_0_78"/>
          <p:cNvSpPr/>
          <p:nvPr/>
        </p:nvSpPr>
        <p:spPr>
          <a:xfrm>
            <a:off x="9814022" y="6528889"/>
            <a:ext cx="2331600" cy="2769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1200"/>
              <a:buFont typeface="Times New Roman"/>
              <a:buNone/>
              <a:tabLst/>
              <a:defRPr/>
            </a:pPr>
            <a:r>
              <a:rPr kumimoji="0" lang="en-GB" sz="1200" b="0" i="1"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Kahn et al., 2023 (submitted)</a:t>
            </a:r>
            <a:endParaRPr kumimoji="0" sz="1200" b="0" i="0" u="none" strike="noStrike" kern="0" cap="none" spc="0" normalizeH="0" baseline="0" noProof="0" dirty="0">
              <a:ln>
                <a:noFill/>
              </a:ln>
              <a:solidFill>
                <a:srgbClr val="FFFFFF"/>
              </a:solidFill>
              <a:effectLst/>
              <a:uLnTx/>
              <a:uFillTx/>
              <a:latin typeface="Times"/>
              <a:ea typeface="Times"/>
              <a:cs typeface="Times"/>
              <a:sym typeface="Times"/>
            </a:endParaRPr>
          </a:p>
        </p:txBody>
      </p:sp>
      <p:grpSp>
        <p:nvGrpSpPr>
          <p:cNvPr id="2" name="Group 16">
            <a:extLst>
              <a:ext uri="{FF2B5EF4-FFF2-40B4-BE49-F238E27FC236}">
                <a16:creationId xmlns:a16="http://schemas.microsoft.com/office/drawing/2014/main" id="{158811C4-711E-F942-D997-C03E638DBD8D}"/>
              </a:ext>
            </a:extLst>
          </p:cNvPr>
          <p:cNvGrpSpPr>
            <a:grpSpLocks/>
          </p:cNvGrpSpPr>
          <p:nvPr/>
        </p:nvGrpSpPr>
        <p:grpSpPr bwMode="auto">
          <a:xfrm>
            <a:off x="234374" y="936683"/>
            <a:ext cx="8068829" cy="2370137"/>
            <a:chOff x="141842" y="2287360"/>
            <a:chExt cx="8876692" cy="2606527"/>
          </a:xfrm>
        </p:grpSpPr>
        <p:sp>
          <p:nvSpPr>
            <p:cNvPr id="3" name="5-Point Star 2">
              <a:extLst>
                <a:ext uri="{FF2B5EF4-FFF2-40B4-BE49-F238E27FC236}">
                  <a16:creationId xmlns:a16="http://schemas.microsoft.com/office/drawing/2014/main" id="{4042321F-7863-5379-AC41-A15A6606AEA0}"/>
                </a:ext>
              </a:extLst>
            </p:cNvPr>
            <p:cNvSpPr/>
            <p:nvPr/>
          </p:nvSpPr>
          <p:spPr>
            <a:xfrm>
              <a:off x="8238986" y="3272009"/>
              <a:ext cx="225450" cy="249653"/>
            </a:xfrm>
            <a:prstGeom prst="star5">
              <a:avLst/>
            </a:prstGeom>
            <a:solidFill>
              <a:srgbClr val="FF0000"/>
            </a:solidFill>
            <a:ln>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4" name="Rectangle 3">
              <a:extLst>
                <a:ext uri="{FF2B5EF4-FFF2-40B4-BE49-F238E27FC236}">
                  <a16:creationId xmlns:a16="http://schemas.microsoft.com/office/drawing/2014/main" id="{70CD5236-BECA-8CD8-4193-DDF2401EAB40}"/>
                </a:ext>
              </a:extLst>
            </p:cNvPr>
            <p:cNvSpPr/>
            <p:nvPr/>
          </p:nvSpPr>
          <p:spPr>
            <a:xfrm>
              <a:off x="141842" y="2287360"/>
              <a:ext cx="8876692" cy="260652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grpSp>
          <p:nvGrpSpPr>
            <p:cNvPr id="5" name="Group 19">
              <a:extLst>
                <a:ext uri="{FF2B5EF4-FFF2-40B4-BE49-F238E27FC236}">
                  <a16:creationId xmlns:a16="http://schemas.microsoft.com/office/drawing/2014/main" id="{C0E7FA55-6EF0-B04B-8A03-CBE1E2DF17A6}"/>
                </a:ext>
              </a:extLst>
            </p:cNvPr>
            <p:cNvGrpSpPr>
              <a:grpSpLocks/>
            </p:cNvGrpSpPr>
            <p:nvPr/>
          </p:nvGrpSpPr>
          <p:grpSpPr bwMode="auto">
            <a:xfrm>
              <a:off x="463500" y="2434554"/>
              <a:ext cx="8384154" cy="2187171"/>
              <a:chOff x="289219" y="2402375"/>
              <a:chExt cx="8384154" cy="2187171"/>
            </a:xfrm>
          </p:grpSpPr>
          <p:pic>
            <p:nvPicPr>
              <p:cNvPr id="12" name="Picture 26">
                <a:extLst>
                  <a:ext uri="{FF2B5EF4-FFF2-40B4-BE49-F238E27FC236}">
                    <a16:creationId xmlns:a16="http://schemas.microsoft.com/office/drawing/2014/main" id="{E643764A-FEED-9799-18F1-40AE193CE6B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219" y="2402375"/>
                <a:ext cx="8384154" cy="2187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5-Point Star 12">
                <a:extLst>
                  <a:ext uri="{FF2B5EF4-FFF2-40B4-BE49-F238E27FC236}">
                    <a16:creationId xmlns:a16="http://schemas.microsoft.com/office/drawing/2014/main" id="{D9868F8A-3FD6-94B1-4E43-C8E1C56DB7DD}"/>
                  </a:ext>
                </a:extLst>
              </p:cNvPr>
              <p:cNvSpPr/>
              <p:nvPr/>
            </p:nvSpPr>
            <p:spPr>
              <a:xfrm>
                <a:off x="8220298" y="3271255"/>
                <a:ext cx="225450" cy="249653"/>
              </a:xfrm>
              <a:prstGeom prst="star5">
                <a:avLst/>
              </a:prstGeom>
              <a:solidFill>
                <a:srgbClr val="FF0000"/>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14" name="Oval 13">
                <a:extLst>
                  <a:ext uri="{FF2B5EF4-FFF2-40B4-BE49-F238E27FC236}">
                    <a16:creationId xmlns:a16="http://schemas.microsoft.com/office/drawing/2014/main" id="{653B586E-F5E8-2CC3-B8EB-9EC096F2AAA6}"/>
                  </a:ext>
                </a:extLst>
              </p:cNvPr>
              <p:cNvSpPr/>
              <p:nvPr/>
            </p:nvSpPr>
            <p:spPr>
              <a:xfrm>
                <a:off x="8031364" y="3332359"/>
                <a:ext cx="120663" cy="127446"/>
              </a:xfrm>
              <a:prstGeom prst="ellipse">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15" name="TextBox 14">
                <a:extLst>
                  <a:ext uri="{FF2B5EF4-FFF2-40B4-BE49-F238E27FC236}">
                    <a16:creationId xmlns:a16="http://schemas.microsoft.com/office/drawing/2014/main" id="{8D8290F6-7638-3083-A666-ABCFED364A60}"/>
                  </a:ext>
                </a:extLst>
              </p:cNvPr>
              <p:cNvSpPr txBox="1"/>
              <p:nvPr/>
            </p:nvSpPr>
            <p:spPr>
              <a:xfrm>
                <a:off x="7878947" y="3430125"/>
                <a:ext cx="408033" cy="230450"/>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1/15</a:t>
                </a:r>
              </a:p>
            </p:txBody>
          </p:sp>
          <p:sp>
            <p:nvSpPr>
              <p:cNvPr id="16" name="TextBox 15">
                <a:extLst>
                  <a:ext uri="{FF2B5EF4-FFF2-40B4-BE49-F238E27FC236}">
                    <a16:creationId xmlns:a16="http://schemas.microsoft.com/office/drawing/2014/main" id="{4E27D95A-3C12-0311-0EE0-ECF405764F7A}"/>
                  </a:ext>
                </a:extLst>
              </p:cNvPr>
              <p:cNvSpPr txBox="1"/>
              <p:nvPr/>
            </p:nvSpPr>
            <p:spPr>
              <a:xfrm>
                <a:off x="7837668" y="3548842"/>
                <a:ext cx="531872" cy="230450"/>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117440</a:t>
                </a:r>
              </a:p>
            </p:txBody>
          </p:sp>
          <p:sp>
            <p:nvSpPr>
              <p:cNvPr id="17" name="TextBox 16">
                <a:extLst>
                  <a:ext uri="{FF2B5EF4-FFF2-40B4-BE49-F238E27FC236}">
                    <a16:creationId xmlns:a16="http://schemas.microsoft.com/office/drawing/2014/main" id="{6BA8DB51-3CDB-63E8-2046-2A016427A00E}"/>
                  </a:ext>
                </a:extLst>
              </p:cNvPr>
              <p:cNvSpPr txBox="1"/>
              <p:nvPr/>
            </p:nvSpPr>
            <p:spPr>
              <a:xfrm>
                <a:off x="6788215" y="2960497"/>
                <a:ext cx="408032" cy="230450"/>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1/17</a:t>
                </a:r>
              </a:p>
            </p:txBody>
          </p:sp>
          <p:sp>
            <p:nvSpPr>
              <p:cNvPr id="18" name="TextBox 17">
                <a:extLst>
                  <a:ext uri="{FF2B5EF4-FFF2-40B4-BE49-F238E27FC236}">
                    <a16:creationId xmlns:a16="http://schemas.microsoft.com/office/drawing/2014/main" id="{AA004777-692C-96DA-8D73-03D27815312E}"/>
                  </a:ext>
                </a:extLst>
              </p:cNvPr>
              <p:cNvSpPr txBox="1"/>
              <p:nvPr/>
            </p:nvSpPr>
            <p:spPr>
              <a:xfrm>
                <a:off x="6691366" y="3128097"/>
                <a:ext cx="531872" cy="230450"/>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117456</a:t>
                </a:r>
              </a:p>
            </p:txBody>
          </p:sp>
          <p:sp>
            <p:nvSpPr>
              <p:cNvPr id="19" name="Oval 18">
                <a:extLst>
                  <a:ext uri="{FF2B5EF4-FFF2-40B4-BE49-F238E27FC236}">
                    <a16:creationId xmlns:a16="http://schemas.microsoft.com/office/drawing/2014/main" id="{2835C75F-4079-BB8C-8A19-5EEDB93A0862}"/>
                  </a:ext>
                </a:extLst>
              </p:cNvPr>
              <p:cNvSpPr/>
              <p:nvPr/>
            </p:nvSpPr>
            <p:spPr>
              <a:xfrm>
                <a:off x="6737409" y="3026839"/>
                <a:ext cx="120663" cy="127445"/>
              </a:xfrm>
              <a:prstGeom prst="ellipse">
                <a:avLst/>
              </a:prstGeom>
              <a:solidFill>
                <a:srgbClr val="2D2CFF"/>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0" name="Oval 19">
                <a:extLst>
                  <a:ext uri="{FF2B5EF4-FFF2-40B4-BE49-F238E27FC236}">
                    <a16:creationId xmlns:a16="http://schemas.microsoft.com/office/drawing/2014/main" id="{ABE7BF71-A3D9-4916-3141-D8504C6D4120}"/>
                  </a:ext>
                </a:extLst>
              </p:cNvPr>
              <p:cNvSpPr/>
              <p:nvPr/>
            </p:nvSpPr>
            <p:spPr>
              <a:xfrm>
                <a:off x="5457743" y="2932564"/>
                <a:ext cx="122251" cy="127445"/>
              </a:xfrm>
              <a:prstGeom prst="ellipse">
                <a:avLst/>
              </a:prstGeom>
              <a:solidFill>
                <a:srgbClr val="2AC31A"/>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1" name="TextBox 20">
                <a:extLst>
                  <a:ext uri="{FF2B5EF4-FFF2-40B4-BE49-F238E27FC236}">
                    <a16:creationId xmlns:a16="http://schemas.microsoft.com/office/drawing/2014/main" id="{9FC3BAE5-DF29-3913-F0A1-4DF05DB17CBD}"/>
                  </a:ext>
                </a:extLst>
              </p:cNvPr>
              <p:cNvSpPr txBox="1"/>
              <p:nvPr/>
            </p:nvSpPr>
            <p:spPr>
              <a:xfrm>
                <a:off x="5054473" y="2845272"/>
                <a:ext cx="406445" cy="230450"/>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1/19</a:t>
                </a:r>
              </a:p>
            </p:txBody>
          </p:sp>
          <p:sp>
            <p:nvSpPr>
              <p:cNvPr id="22" name="TextBox 21">
                <a:extLst>
                  <a:ext uri="{FF2B5EF4-FFF2-40B4-BE49-F238E27FC236}">
                    <a16:creationId xmlns:a16="http://schemas.microsoft.com/office/drawing/2014/main" id="{F43C8453-C146-1DDB-8CC8-D8F275062EC7}"/>
                  </a:ext>
                </a:extLst>
              </p:cNvPr>
              <p:cNvSpPr txBox="1"/>
              <p:nvPr/>
            </p:nvSpPr>
            <p:spPr>
              <a:xfrm>
                <a:off x="4976677" y="2970972"/>
                <a:ext cx="530284" cy="230450"/>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117487</a:t>
                </a:r>
              </a:p>
            </p:txBody>
          </p:sp>
          <p:sp>
            <p:nvSpPr>
              <p:cNvPr id="23" name="Oval 22">
                <a:extLst>
                  <a:ext uri="{FF2B5EF4-FFF2-40B4-BE49-F238E27FC236}">
                    <a16:creationId xmlns:a16="http://schemas.microsoft.com/office/drawing/2014/main" id="{84303D4B-578F-6F89-02CD-F513A1F8032F}"/>
                  </a:ext>
                </a:extLst>
              </p:cNvPr>
              <p:cNvSpPr/>
              <p:nvPr/>
            </p:nvSpPr>
            <p:spPr>
              <a:xfrm>
                <a:off x="5303738" y="3377750"/>
                <a:ext cx="120663" cy="127446"/>
              </a:xfrm>
              <a:prstGeom prst="ellipse">
                <a:avLst/>
              </a:prstGeom>
              <a:solidFill>
                <a:srgbClr val="2D2CFF"/>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4" name="TextBox 23">
                <a:extLst>
                  <a:ext uri="{FF2B5EF4-FFF2-40B4-BE49-F238E27FC236}">
                    <a16:creationId xmlns:a16="http://schemas.microsoft.com/office/drawing/2014/main" id="{2FBE58DE-446C-1A24-0319-BA4B7DC83679}"/>
                  </a:ext>
                </a:extLst>
              </p:cNvPr>
              <p:cNvSpPr txBox="1"/>
              <p:nvPr/>
            </p:nvSpPr>
            <p:spPr>
              <a:xfrm>
                <a:off x="4921109" y="3248559"/>
                <a:ext cx="408032" cy="232196"/>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1/20</a:t>
                </a:r>
              </a:p>
            </p:txBody>
          </p:sp>
          <p:sp>
            <p:nvSpPr>
              <p:cNvPr id="25" name="TextBox 24">
                <a:extLst>
                  <a:ext uri="{FF2B5EF4-FFF2-40B4-BE49-F238E27FC236}">
                    <a16:creationId xmlns:a16="http://schemas.microsoft.com/office/drawing/2014/main" id="{35E9D00E-9E06-9C5D-2431-FAEB7C64CE29}"/>
                  </a:ext>
                </a:extLst>
              </p:cNvPr>
              <p:cNvSpPr txBox="1"/>
              <p:nvPr/>
            </p:nvSpPr>
            <p:spPr>
              <a:xfrm>
                <a:off x="4822673" y="3376005"/>
                <a:ext cx="531871" cy="230450"/>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117501</a:t>
                </a:r>
              </a:p>
            </p:txBody>
          </p:sp>
          <p:sp>
            <p:nvSpPr>
              <p:cNvPr id="26" name="TextBox 25">
                <a:extLst>
                  <a:ext uri="{FF2B5EF4-FFF2-40B4-BE49-F238E27FC236}">
                    <a16:creationId xmlns:a16="http://schemas.microsoft.com/office/drawing/2014/main" id="{052AD3E9-7729-D268-4680-B8028720F4CE}"/>
                  </a:ext>
                </a:extLst>
              </p:cNvPr>
              <p:cNvSpPr txBox="1"/>
              <p:nvPr/>
            </p:nvSpPr>
            <p:spPr>
              <a:xfrm>
                <a:off x="2911112" y="3400447"/>
                <a:ext cx="406445" cy="230450"/>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1/23</a:t>
                </a:r>
              </a:p>
            </p:txBody>
          </p:sp>
          <p:sp>
            <p:nvSpPr>
              <p:cNvPr id="27" name="TextBox 26">
                <a:extLst>
                  <a:ext uri="{FF2B5EF4-FFF2-40B4-BE49-F238E27FC236}">
                    <a16:creationId xmlns:a16="http://schemas.microsoft.com/office/drawing/2014/main" id="{839C80B3-114B-8817-E969-26D54BD4E341}"/>
                  </a:ext>
                </a:extLst>
              </p:cNvPr>
              <p:cNvSpPr txBox="1"/>
              <p:nvPr/>
            </p:nvSpPr>
            <p:spPr>
              <a:xfrm>
                <a:off x="2873007" y="3506942"/>
                <a:ext cx="530284" cy="232196"/>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117547</a:t>
                </a:r>
              </a:p>
            </p:txBody>
          </p:sp>
          <p:sp>
            <p:nvSpPr>
              <p:cNvPr id="28" name="TextBox 27">
                <a:extLst>
                  <a:ext uri="{FF2B5EF4-FFF2-40B4-BE49-F238E27FC236}">
                    <a16:creationId xmlns:a16="http://schemas.microsoft.com/office/drawing/2014/main" id="{A352EFDA-A544-7CFC-4978-F20FD0863986}"/>
                  </a:ext>
                </a:extLst>
              </p:cNvPr>
              <p:cNvSpPr txBox="1"/>
              <p:nvPr/>
            </p:nvSpPr>
            <p:spPr>
              <a:xfrm>
                <a:off x="3785920" y="3520909"/>
                <a:ext cx="530284" cy="230450"/>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117517</a:t>
                </a:r>
              </a:p>
            </p:txBody>
          </p:sp>
          <p:sp>
            <p:nvSpPr>
              <p:cNvPr id="29" name="TextBox 28">
                <a:extLst>
                  <a:ext uri="{FF2B5EF4-FFF2-40B4-BE49-F238E27FC236}">
                    <a16:creationId xmlns:a16="http://schemas.microsoft.com/office/drawing/2014/main" id="{BA012D5F-6EE4-4DA3-CCB4-C6781F14D3F0}"/>
                  </a:ext>
                </a:extLst>
              </p:cNvPr>
              <p:cNvSpPr txBox="1"/>
              <p:nvPr/>
            </p:nvSpPr>
            <p:spPr>
              <a:xfrm>
                <a:off x="3836726" y="3391717"/>
                <a:ext cx="408033" cy="232196"/>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1/21</a:t>
                </a:r>
              </a:p>
            </p:txBody>
          </p:sp>
          <p:sp>
            <p:nvSpPr>
              <p:cNvPr id="30" name="Oval 29">
                <a:extLst>
                  <a:ext uri="{FF2B5EF4-FFF2-40B4-BE49-F238E27FC236}">
                    <a16:creationId xmlns:a16="http://schemas.microsoft.com/office/drawing/2014/main" id="{61BF6D87-B189-B309-51A6-6CD3E3339254}"/>
                  </a:ext>
                </a:extLst>
              </p:cNvPr>
              <p:cNvSpPr/>
              <p:nvPr/>
            </p:nvSpPr>
            <p:spPr>
              <a:xfrm>
                <a:off x="3962153" y="3279984"/>
                <a:ext cx="120663" cy="127446"/>
              </a:xfrm>
              <a:prstGeom prst="ellipse">
                <a:avLst/>
              </a:prstGeom>
              <a:solidFill>
                <a:srgbClr val="2AC31A"/>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31" name="TextBox 30">
                <a:extLst>
                  <a:ext uri="{FF2B5EF4-FFF2-40B4-BE49-F238E27FC236}">
                    <a16:creationId xmlns:a16="http://schemas.microsoft.com/office/drawing/2014/main" id="{2012EE31-E733-AC30-530A-188C2782AFD7}"/>
                  </a:ext>
                </a:extLst>
              </p:cNvPr>
              <p:cNvSpPr txBox="1"/>
              <p:nvPr/>
            </p:nvSpPr>
            <p:spPr>
              <a:xfrm>
                <a:off x="3365187" y="3072230"/>
                <a:ext cx="530284" cy="232195"/>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117532</a:t>
                </a:r>
              </a:p>
            </p:txBody>
          </p:sp>
          <p:sp>
            <p:nvSpPr>
              <p:cNvPr id="32" name="TextBox 31">
                <a:extLst>
                  <a:ext uri="{FF2B5EF4-FFF2-40B4-BE49-F238E27FC236}">
                    <a16:creationId xmlns:a16="http://schemas.microsoft.com/office/drawing/2014/main" id="{BF85B340-596D-F74D-4DFF-E1D5654BBF73}"/>
                  </a:ext>
                </a:extLst>
              </p:cNvPr>
              <p:cNvSpPr txBox="1"/>
              <p:nvPr/>
            </p:nvSpPr>
            <p:spPr>
              <a:xfrm>
                <a:off x="3425518" y="2963989"/>
                <a:ext cx="406445" cy="230450"/>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1/22</a:t>
                </a:r>
              </a:p>
            </p:txBody>
          </p:sp>
          <p:sp>
            <p:nvSpPr>
              <p:cNvPr id="33" name="Oval 32">
                <a:extLst>
                  <a:ext uri="{FF2B5EF4-FFF2-40B4-BE49-F238E27FC236}">
                    <a16:creationId xmlns:a16="http://schemas.microsoft.com/office/drawing/2014/main" id="{089A3CB4-1B13-2A78-B7DB-AE087200FDFD}"/>
                  </a:ext>
                </a:extLst>
              </p:cNvPr>
              <p:cNvSpPr/>
              <p:nvPr/>
            </p:nvSpPr>
            <p:spPr>
              <a:xfrm>
                <a:off x="3571585" y="3253797"/>
                <a:ext cx="120663" cy="127445"/>
              </a:xfrm>
              <a:prstGeom prst="ellipse">
                <a:avLst/>
              </a:prstGeom>
              <a:solidFill>
                <a:srgbClr val="2D2CFF"/>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34" name="Oval 33">
                <a:extLst>
                  <a:ext uri="{FF2B5EF4-FFF2-40B4-BE49-F238E27FC236}">
                    <a16:creationId xmlns:a16="http://schemas.microsoft.com/office/drawing/2014/main" id="{44B5E395-F10B-93F4-6836-EE3C39D9722F}"/>
                  </a:ext>
                </a:extLst>
              </p:cNvPr>
              <p:cNvSpPr/>
              <p:nvPr/>
            </p:nvSpPr>
            <p:spPr>
              <a:xfrm>
                <a:off x="3038126" y="3131589"/>
                <a:ext cx="122251" cy="127445"/>
              </a:xfrm>
              <a:prstGeom prst="ellipse">
                <a:avLst/>
              </a:prstGeom>
              <a:solidFill>
                <a:srgbClr val="2D2CFF"/>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sp>
          <p:nvSpPr>
            <p:cNvPr id="6" name="TextBox 5">
              <a:extLst>
                <a:ext uri="{FF2B5EF4-FFF2-40B4-BE49-F238E27FC236}">
                  <a16:creationId xmlns:a16="http://schemas.microsoft.com/office/drawing/2014/main" id="{D1FE6F0F-E644-BF01-024B-0FA1C4B0DF0F}"/>
                </a:ext>
              </a:extLst>
            </p:cNvPr>
            <p:cNvSpPr txBox="1"/>
            <p:nvPr/>
          </p:nvSpPr>
          <p:spPr>
            <a:xfrm>
              <a:off x="4250746" y="4485362"/>
              <a:ext cx="916088" cy="307266"/>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Longitude</a:t>
              </a:r>
            </a:p>
          </p:txBody>
        </p:sp>
        <p:sp>
          <p:nvSpPr>
            <p:cNvPr id="7" name="TextBox 6">
              <a:extLst>
                <a:ext uri="{FF2B5EF4-FFF2-40B4-BE49-F238E27FC236}">
                  <a16:creationId xmlns:a16="http://schemas.microsoft.com/office/drawing/2014/main" id="{462FC46C-ED2B-932D-C6AB-10A0F9FB35C2}"/>
                </a:ext>
              </a:extLst>
            </p:cNvPr>
            <p:cNvSpPr txBox="1"/>
            <p:nvPr/>
          </p:nvSpPr>
          <p:spPr>
            <a:xfrm rot="16200000">
              <a:off x="84744" y="3351073"/>
              <a:ext cx="787370" cy="308009"/>
            </a:xfrm>
            <a:prstGeom prst="rect">
              <a:avLst/>
            </a:prstGeom>
            <a:noFill/>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Latitude</a:t>
              </a:r>
            </a:p>
          </p:txBody>
        </p:sp>
        <p:sp>
          <p:nvSpPr>
            <p:cNvPr id="8" name="Oval 7">
              <a:extLst>
                <a:ext uri="{FF2B5EF4-FFF2-40B4-BE49-F238E27FC236}">
                  <a16:creationId xmlns:a16="http://schemas.microsoft.com/office/drawing/2014/main" id="{4521F466-3B90-1A8A-8154-692785558284}"/>
                </a:ext>
              </a:extLst>
            </p:cNvPr>
            <p:cNvSpPr/>
            <p:nvPr/>
          </p:nvSpPr>
          <p:spPr>
            <a:xfrm>
              <a:off x="4615911" y="2956013"/>
              <a:ext cx="122250" cy="127446"/>
            </a:xfrm>
            <a:prstGeom prst="ellipse">
              <a:avLst/>
            </a:prstGeom>
            <a:noFill/>
            <a:ln w="38100">
              <a:solidFill>
                <a:srgbClr val="2AC31A"/>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9" name="TextBox 8">
              <a:extLst>
                <a:ext uri="{FF2B5EF4-FFF2-40B4-BE49-F238E27FC236}">
                  <a16:creationId xmlns:a16="http://schemas.microsoft.com/office/drawing/2014/main" id="{A343482A-1B77-086E-69D0-E43600F962AF}"/>
                </a:ext>
              </a:extLst>
            </p:cNvPr>
            <p:cNvSpPr txBox="1"/>
            <p:nvPr/>
          </p:nvSpPr>
          <p:spPr>
            <a:xfrm>
              <a:off x="4438091" y="3085205"/>
              <a:ext cx="531871" cy="368371"/>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1/20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117502</a:t>
              </a:r>
            </a:p>
          </p:txBody>
        </p:sp>
        <p:sp>
          <p:nvSpPr>
            <p:cNvPr id="10" name="Oval 9">
              <a:extLst>
                <a:ext uri="{FF2B5EF4-FFF2-40B4-BE49-F238E27FC236}">
                  <a16:creationId xmlns:a16="http://schemas.microsoft.com/office/drawing/2014/main" id="{7B3E863A-BE70-8D8C-7882-E0153732F2D1}"/>
                </a:ext>
              </a:extLst>
            </p:cNvPr>
            <p:cNvSpPr/>
            <p:nvPr/>
          </p:nvSpPr>
          <p:spPr>
            <a:xfrm>
              <a:off x="4136433" y="3231855"/>
              <a:ext cx="120663" cy="127446"/>
            </a:xfrm>
            <a:prstGeom prst="ellipse">
              <a:avLst/>
            </a:prstGeom>
            <a:solidFill>
              <a:schemeClr val="bg1">
                <a:lumMod val="6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11" name="Oval 10">
              <a:extLst>
                <a:ext uri="{FF2B5EF4-FFF2-40B4-BE49-F238E27FC236}">
                  <a16:creationId xmlns:a16="http://schemas.microsoft.com/office/drawing/2014/main" id="{2A7D0629-4967-A0B2-B847-6D9C5BDBA4BD}"/>
                </a:ext>
              </a:extLst>
            </p:cNvPr>
            <p:cNvSpPr/>
            <p:nvPr/>
          </p:nvSpPr>
          <p:spPr>
            <a:xfrm>
              <a:off x="3213993" y="3237093"/>
              <a:ext cx="122251" cy="127445"/>
            </a:xfrm>
            <a:prstGeom prst="ellipse">
              <a:avLst/>
            </a:prstGeom>
            <a:solidFill>
              <a:srgbClr val="2AC31A"/>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sp>
        <p:nvSpPr>
          <p:cNvPr id="35" name="TextBox 34">
            <a:extLst>
              <a:ext uri="{FF2B5EF4-FFF2-40B4-BE49-F238E27FC236}">
                <a16:creationId xmlns:a16="http://schemas.microsoft.com/office/drawing/2014/main" id="{7C89B4A0-662A-DDFB-5469-0D3429BFF27C}"/>
              </a:ext>
            </a:extLst>
          </p:cNvPr>
          <p:cNvSpPr txBox="1"/>
          <p:nvPr/>
        </p:nvSpPr>
        <p:spPr>
          <a:xfrm>
            <a:off x="119771" y="3419037"/>
            <a:ext cx="8482013" cy="307975"/>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white"/>
                </a:solidFill>
                <a:effectLst/>
                <a:uLnTx/>
                <a:uFillTx/>
                <a:latin typeface="Calibri"/>
                <a:ea typeface="ＭＳ Ｐゴシック" panose="020B0600070205080204" pitchFamily="34" charset="-128"/>
                <a:cs typeface="+mn-cs"/>
              </a:rPr>
              <a:t>MISR Observations: Dates &amp; Orbit #s. Blue = mid-stratosphere; Green = near-tropopause; Red = Day-1, near-source</a:t>
            </a:r>
          </a:p>
        </p:txBody>
      </p:sp>
      <p:grpSp>
        <p:nvGrpSpPr>
          <p:cNvPr id="36" name="Group 35">
            <a:extLst>
              <a:ext uri="{FF2B5EF4-FFF2-40B4-BE49-F238E27FC236}">
                <a16:creationId xmlns:a16="http://schemas.microsoft.com/office/drawing/2014/main" id="{24BA43C4-C6D3-E4F3-4112-7468B886DEF0}"/>
              </a:ext>
            </a:extLst>
          </p:cNvPr>
          <p:cNvGrpSpPr/>
          <p:nvPr/>
        </p:nvGrpSpPr>
        <p:grpSpPr>
          <a:xfrm>
            <a:off x="234374" y="3743783"/>
            <a:ext cx="8067927" cy="2827775"/>
            <a:chOff x="235276" y="2372873"/>
            <a:chExt cx="8735794" cy="2735713"/>
          </a:xfrm>
        </p:grpSpPr>
        <p:graphicFrame>
          <p:nvGraphicFramePr>
            <p:cNvPr id="37" name="Chart 36">
              <a:extLst>
                <a:ext uri="{FF2B5EF4-FFF2-40B4-BE49-F238E27FC236}">
                  <a16:creationId xmlns:a16="http://schemas.microsoft.com/office/drawing/2014/main" id="{8D41CEC3-24A1-B998-6DFB-9F223EAC36BD}"/>
                </a:ext>
              </a:extLst>
            </p:cNvPr>
            <p:cNvGraphicFramePr>
              <a:graphicFrameLocks/>
            </p:cNvGraphicFramePr>
            <p:nvPr>
              <p:extLst>
                <p:ext uri="{D42A27DB-BD31-4B8C-83A1-F6EECF244321}">
                  <p14:modId xmlns:p14="http://schemas.microsoft.com/office/powerpoint/2010/main" val="2871045968"/>
                </p:ext>
              </p:extLst>
            </p:nvPr>
          </p:nvGraphicFramePr>
          <p:xfrm>
            <a:off x="235276" y="2372873"/>
            <a:ext cx="8735794" cy="2735713"/>
          </p:xfrm>
          <a:graphic>
            <a:graphicData uri="http://schemas.openxmlformats.org/drawingml/2006/chart">
              <c:chart xmlns:c="http://schemas.openxmlformats.org/drawingml/2006/chart" xmlns:r="http://schemas.openxmlformats.org/officeDocument/2006/relationships" r:id="rId4"/>
            </a:graphicData>
          </a:graphic>
        </p:graphicFrame>
        <p:cxnSp>
          <p:nvCxnSpPr>
            <p:cNvPr id="38" name="Straight Connector 37">
              <a:extLst>
                <a:ext uri="{FF2B5EF4-FFF2-40B4-BE49-F238E27FC236}">
                  <a16:creationId xmlns:a16="http://schemas.microsoft.com/office/drawing/2014/main" id="{62B63623-6478-371E-1FB5-99A587E0B10E}"/>
                </a:ext>
              </a:extLst>
            </p:cNvPr>
            <p:cNvCxnSpPr>
              <a:cxnSpLocks/>
            </p:cNvCxnSpPr>
            <p:nvPr/>
          </p:nvCxnSpPr>
          <p:spPr>
            <a:xfrm>
              <a:off x="2989780" y="3126769"/>
              <a:ext cx="2655370" cy="251706"/>
            </a:xfrm>
            <a:prstGeom prst="line">
              <a:avLst/>
            </a:prstGeom>
            <a:ln>
              <a:solidFill>
                <a:srgbClr val="2D2CFF"/>
              </a:solidFill>
              <a:prstDash val="dash"/>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1E41A540-75CF-1205-6CF8-B60EF15A3DF1}"/>
                </a:ext>
              </a:extLst>
            </p:cNvPr>
            <p:cNvCxnSpPr>
              <a:cxnSpLocks/>
            </p:cNvCxnSpPr>
            <p:nvPr/>
          </p:nvCxnSpPr>
          <p:spPr>
            <a:xfrm flipV="1">
              <a:off x="6664325" y="3600293"/>
              <a:ext cx="1789736" cy="60482"/>
            </a:xfrm>
            <a:prstGeom prst="line">
              <a:avLst/>
            </a:prstGeom>
            <a:ln>
              <a:solidFill>
                <a:srgbClr val="2AC31A"/>
              </a:solidFill>
              <a:prstDash val="dash"/>
            </a:ln>
          </p:spPr>
          <p:style>
            <a:lnRef idx="2">
              <a:schemeClr val="accent1"/>
            </a:lnRef>
            <a:fillRef idx="0">
              <a:schemeClr val="accent1"/>
            </a:fillRef>
            <a:effectRef idx="1">
              <a:schemeClr val="accent1"/>
            </a:effectRef>
            <a:fontRef idx="minor">
              <a:schemeClr val="tx1"/>
            </a:fontRef>
          </p:style>
        </p:cxnSp>
        <p:sp>
          <p:nvSpPr>
            <p:cNvPr id="40" name="TextBox 14">
              <a:extLst>
                <a:ext uri="{FF2B5EF4-FFF2-40B4-BE49-F238E27FC236}">
                  <a16:creationId xmlns:a16="http://schemas.microsoft.com/office/drawing/2014/main" id="{DFAA15A8-B8CB-E7FE-D307-5F503A3C56A4}"/>
                </a:ext>
              </a:extLst>
            </p:cNvPr>
            <p:cNvSpPr txBox="1"/>
            <p:nvPr/>
          </p:nvSpPr>
          <p:spPr>
            <a:xfrm>
              <a:off x="809453" y="3854829"/>
              <a:ext cx="503782" cy="338554"/>
            </a:xfrm>
            <a:prstGeom prst="rect">
              <a:avLst/>
            </a:prstGeom>
            <a:noFill/>
          </p:spPr>
          <p:txBody>
            <a:bodyPr wrap="none" rtlCol="0">
              <a:spAutoFit/>
            </a:bodyPr>
            <a:lstStyle/>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1/15</a:t>
              </a:r>
              <a:endParaRPr lang="en-US" sz="1200" dirty="0">
                <a:effectLst/>
                <a:latin typeface="Calibri" panose="020F0502020204030204" pitchFamily="34" charset="0"/>
                <a:ea typeface="Calibri" panose="020F0502020204030204" pitchFamily="34" charset="0"/>
                <a:cs typeface="Times New Roman (Body CS)"/>
              </a:endParaRPr>
            </a:p>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10-14 km</a:t>
              </a:r>
              <a:endParaRPr lang="en-US" sz="1200" dirty="0">
                <a:effectLst/>
                <a:latin typeface="Calibri" panose="020F0502020204030204" pitchFamily="34" charset="0"/>
                <a:ea typeface="Calibri" panose="020F0502020204030204" pitchFamily="34" charset="0"/>
                <a:cs typeface="Times New Roman (Body CS)"/>
              </a:endParaRPr>
            </a:p>
          </p:txBody>
        </p:sp>
        <p:sp>
          <p:nvSpPr>
            <p:cNvPr id="41" name="TextBox 15">
              <a:extLst>
                <a:ext uri="{FF2B5EF4-FFF2-40B4-BE49-F238E27FC236}">
                  <a16:creationId xmlns:a16="http://schemas.microsoft.com/office/drawing/2014/main" id="{72889BDB-04E4-AC08-CE99-B3E1988DD5DD}"/>
                </a:ext>
              </a:extLst>
            </p:cNvPr>
            <p:cNvSpPr txBox="1"/>
            <p:nvPr/>
          </p:nvSpPr>
          <p:spPr>
            <a:xfrm>
              <a:off x="2629741" y="3153659"/>
              <a:ext cx="657692" cy="338555"/>
            </a:xfrm>
            <a:prstGeom prst="rect">
              <a:avLst/>
            </a:prstGeom>
            <a:noFill/>
          </p:spPr>
          <p:txBody>
            <a:bodyPr wrap="square" rtlCol="0">
              <a:spAutoFit/>
            </a:bodyPr>
            <a:lstStyle/>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1/17</a:t>
              </a:r>
              <a:endParaRPr lang="en-US" sz="1200" dirty="0">
                <a:effectLst/>
                <a:latin typeface="Calibri" panose="020F0502020204030204" pitchFamily="34" charset="0"/>
                <a:ea typeface="Calibri" panose="020F0502020204030204" pitchFamily="34" charset="0"/>
                <a:cs typeface="Times New Roman (Body CS)"/>
              </a:endParaRPr>
            </a:p>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27-30+ km</a:t>
              </a:r>
              <a:endParaRPr lang="en-US" sz="1200" dirty="0">
                <a:effectLst/>
                <a:latin typeface="Calibri" panose="020F0502020204030204" pitchFamily="34" charset="0"/>
                <a:ea typeface="Calibri" panose="020F0502020204030204" pitchFamily="34" charset="0"/>
                <a:cs typeface="Times New Roman (Body CS)"/>
              </a:endParaRPr>
            </a:p>
          </p:txBody>
        </p:sp>
        <p:sp>
          <p:nvSpPr>
            <p:cNvPr id="42" name="TextBox 16">
              <a:extLst>
                <a:ext uri="{FF2B5EF4-FFF2-40B4-BE49-F238E27FC236}">
                  <a16:creationId xmlns:a16="http://schemas.microsoft.com/office/drawing/2014/main" id="{CC80E6CD-580A-8A57-559C-C1916342F9A5}"/>
                </a:ext>
              </a:extLst>
            </p:cNvPr>
            <p:cNvSpPr txBox="1"/>
            <p:nvPr/>
          </p:nvSpPr>
          <p:spPr>
            <a:xfrm>
              <a:off x="5427279" y="3028786"/>
              <a:ext cx="503782" cy="338554"/>
            </a:xfrm>
            <a:prstGeom prst="rect">
              <a:avLst/>
            </a:prstGeom>
            <a:noFill/>
          </p:spPr>
          <p:txBody>
            <a:bodyPr wrap="none" rtlCol="0">
              <a:spAutoFit/>
            </a:bodyPr>
            <a:lstStyle/>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1/20</a:t>
              </a:r>
              <a:endParaRPr lang="en-US" sz="1200" dirty="0">
                <a:effectLst/>
                <a:latin typeface="Calibri" panose="020F0502020204030204" pitchFamily="34" charset="0"/>
                <a:ea typeface="Calibri" panose="020F0502020204030204" pitchFamily="34" charset="0"/>
                <a:cs typeface="Times New Roman (Body CS)"/>
              </a:endParaRPr>
            </a:p>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24-28 km</a:t>
              </a:r>
              <a:endParaRPr lang="en-US" sz="1200" dirty="0">
                <a:effectLst/>
                <a:latin typeface="Calibri" panose="020F0502020204030204" pitchFamily="34" charset="0"/>
                <a:ea typeface="Calibri" panose="020F0502020204030204" pitchFamily="34" charset="0"/>
                <a:cs typeface="Times New Roman (Body CS)"/>
              </a:endParaRPr>
            </a:p>
          </p:txBody>
        </p:sp>
        <p:sp>
          <p:nvSpPr>
            <p:cNvPr id="43" name="TextBox 17">
              <a:extLst>
                <a:ext uri="{FF2B5EF4-FFF2-40B4-BE49-F238E27FC236}">
                  <a16:creationId xmlns:a16="http://schemas.microsoft.com/office/drawing/2014/main" id="{B5A02A5D-3546-E89A-182A-77A88794AB68}"/>
                </a:ext>
              </a:extLst>
            </p:cNvPr>
            <p:cNvSpPr txBox="1"/>
            <p:nvPr/>
          </p:nvSpPr>
          <p:spPr>
            <a:xfrm>
              <a:off x="4515260" y="3819842"/>
              <a:ext cx="503782" cy="338554"/>
            </a:xfrm>
            <a:prstGeom prst="rect">
              <a:avLst/>
            </a:prstGeom>
            <a:noFill/>
          </p:spPr>
          <p:txBody>
            <a:bodyPr wrap="none" rtlCol="0">
              <a:spAutoFit/>
            </a:bodyPr>
            <a:lstStyle/>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1/19</a:t>
              </a:r>
              <a:endParaRPr lang="en-US" sz="1200" dirty="0">
                <a:effectLst/>
                <a:latin typeface="Calibri" panose="020F0502020204030204" pitchFamily="34" charset="0"/>
                <a:ea typeface="Calibri" panose="020F0502020204030204" pitchFamily="34" charset="0"/>
                <a:cs typeface="Times New Roman (Body CS)"/>
              </a:endParaRPr>
            </a:p>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11-16 km</a:t>
              </a:r>
              <a:endParaRPr lang="en-US" sz="1200" dirty="0">
                <a:effectLst/>
                <a:latin typeface="Calibri" panose="020F0502020204030204" pitchFamily="34" charset="0"/>
                <a:ea typeface="Calibri" panose="020F0502020204030204" pitchFamily="34" charset="0"/>
                <a:cs typeface="Times New Roman (Body CS)"/>
              </a:endParaRPr>
            </a:p>
          </p:txBody>
        </p:sp>
        <p:sp>
          <p:nvSpPr>
            <p:cNvPr id="44" name="TextBox 21">
              <a:extLst>
                <a:ext uri="{FF2B5EF4-FFF2-40B4-BE49-F238E27FC236}">
                  <a16:creationId xmlns:a16="http://schemas.microsoft.com/office/drawing/2014/main" id="{6AFCDAA2-A32A-81C6-9C67-64BBE0FE073B}"/>
                </a:ext>
              </a:extLst>
            </p:cNvPr>
            <p:cNvSpPr txBox="1"/>
            <p:nvPr/>
          </p:nvSpPr>
          <p:spPr>
            <a:xfrm>
              <a:off x="7260022" y="3216038"/>
              <a:ext cx="503782" cy="338554"/>
            </a:xfrm>
            <a:prstGeom prst="rect">
              <a:avLst/>
            </a:prstGeom>
            <a:noFill/>
          </p:spPr>
          <p:txBody>
            <a:bodyPr wrap="none" rtlCol="0">
              <a:spAutoFit/>
            </a:bodyPr>
            <a:lstStyle/>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1/22</a:t>
              </a:r>
              <a:endParaRPr lang="en-US" sz="1200" dirty="0">
                <a:effectLst/>
                <a:latin typeface="Calibri" panose="020F0502020204030204" pitchFamily="34" charset="0"/>
                <a:ea typeface="Calibri" panose="020F0502020204030204" pitchFamily="34" charset="0"/>
                <a:cs typeface="Times New Roman (Body CS)"/>
              </a:endParaRPr>
            </a:p>
            <a:p>
              <a:pPr marL="0" marR="0" algn="ctr">
                <a:spcBef>
                  <a:spcPts val="0"/>
                </a:spcBef>
                <a:spcAft>
                  <a:spcPts val="0"/>
                </a:spcAft>
              </a:pPr>
              <a:r>
                <a:rPr lang="en-US" sz="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23-26</a:t>
              </a: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km</a:t>
              </a:r>
              <a:endParaRPr lang="en-US" sz="1200" dirty="0">
                <a:effectLst/>
                <a:latin typeface="Calibri" panose="020F0502020204030204" pitchFamily="34" charset="0"/>
                <a:ea typeface="Calibri" panose="020F0502020204030204" pitchFamily="34" charset="0"/>
                <a:cs typeface="Times New Roman (Body CS)"/>
              </a:endParaRPr>
            </a:p>
          </p:txBody>
        </p:sp>
        <p:sp>
          <p:nvSpPr>
            <p:cNvPr id="45" name="TextBox 21">
              <a:extLst>
                <a:ext uri="{FF2B5EF4-FFF2-40B4-BE49-F238E27FC236}">
                  <a16:creationId xmlns:a16="http://schemas.microsoft.com/office/drawing/2014/main" id="{904341C9-16BE-F59F-381F-AC4BDF626741}"/>
                </a:ext>
              </a:extLst>
            </p:cNvPr>
            <p:cNvSpPr txBox="1"/>
            <p:nvPr/>
          </p:nvSpPr>
          <p:spPr>
            <a:xfrm>
              <a:off x="8111970" y="3026649"/>
              <a:ext cx="737042" cy="461665"/>
            </a:xfrm>
            <a:prstGeom prst="rect">
              <a:avLst/>
            </a:prstGeom>
            <a:noFill/>
          </p:spPr>
          <p:txBody>
            <a:bodyPr wrap="square" rtlCol="0">
              <a:spAutoFit/>
            </a:bodyPr>
            <a:lstStyle/>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1/23</a:t>
              </a:r>
              <a:endParaRPr lang="en-US" sz="1200" dirty="0">
                <a:effectLst/>
                <a:latin typeface="Calibri" panose="020F0502020204030204" pitchFamily="34" charset="0"/>
                <a:ea typeface="Calibri" panose="020F0502020204030204" pitchFamily="34" charset="0"/>
                <a:cs typeface="Times New Roman (Body CS)"/>
              </a:endParaRPr>
            </a:p>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17-18 km</a:t>
              </a:r>
            </a:p>
            <a:p>
              <a:pPr marL="0" marR="0" algn="ctr">
                <a:spcBef>
                  <a:spcPts val="0"/>
                </a:spcBef>
                <a:spcAft>
                  <a:spcPts val="0"/>
                </a:spcAft>
              </a:pPr>
              <a:r>
                <a:rPr lang="en-US" sz="800" b="1" dirty="0">
                  <a:effectLst/>
                  <a:latin typeface="Calibri" panose="020F0502020204030204" pitchFamily="34" charset="0"/>
                  <a:ea typeface="Calibri" panose="020F0502020204030204" pitchFamily="34" charset="0"/>
                  <a:cs typeface="Times New Roman (Body CS)"/>
                </a:rPr>
                <a:t>Elevated</a:t>
              </a:r>
            </a:p>
          </p:txBody>
        </p:sp>
        <p:sp>
          <p:nvSpPr>
            <p:cNvPr id="46" name="TextBox 17">
              <a:extLst>
                <a:ext uri="{FF2B5EF4-FFF2-40B4-BE49-F238E27FC236}">
                  <a16:creationId xmlns:a16="http://schemas.microsoft.com/office/drawing/2014/main" id="{913BF0AC-47FB-5165-35FA-5278C50A90BC}"/>
                </a:ext>
              </a:extLst>
            </p:cNvPr>
            <p:cNvSpPr txBox="1"/>
            <p:nvPr/>
          </p:nvSpPr>
          <p:spPr>
            <a:xfrm>
              <a:off x="6001100" y="2850258"/>
              <a:ext cx="724878" cy="461665"/>
            </a:xfrm>
            <a:prstGeom prst="rect">
              <a:avLst/>
            </a:prstGeom>
            <a:noFill/>
          </p:spPr>
          <p:txBody>
            <a:bodyPr wrap="none" rtlCol="0">
              <a:spAutoFit/>
            </a:bodyPr>
            <a:lstStyle/>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1/21</a:t>
              </a:r>
              <a:endParaRPr lang="en-US" sz="1200" dirty="0">
                <a:effectLst/>
                <a:latin typeface="Calibri" panose="020F0502020204030204" pitchFamily="34" charset="0"/>
                <a:ea typeface="Calibri" panose="020F0502020204030204" pitchFamily="34" charset="0"/>
                <a:cs typeface="Times New Roman (Body CS)"/>
              </a:endParaRPr>
            </a:p>
            <a:p>
              <a:pPr marL="0" marR="0" algn="ctr">
                <a:spcBef>
                  <a:spcPts val="0"/>
                </a:spcBef>
                <a:spcAft>
                  <a:spcPts val="0"/>
                </a:spcAft>
              </a:pPr>
              <a:r>
                <a:rPr lang="en-US" sz="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23-26</a:t>
              </a: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km</a:t>
              </a:r>
            </a:p>
            <a:p>
              <a:pPr marL="0" marR="0" algn="ctr">
                <a:spcBef>
                  <a:spcPts val="0"/>
                </a:spcBef>
                <a:spcAft>
                  <a:spcPts val="0"/>
                </a:spcAft>
              </a:pPr>
              <a:r>
                <a:rPr lang="en-US" sz="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North Plume</a:t>
              </a:r>
              <a:endParaRPr lang="en-US" sz="1200" dirty="0">
                <a:effectLst/>
                <a:latin typeface="Calibri" panose="020F0502020204030204" pitchFamily="34" charset="0"/>
                <a:ea typeface="Calibri" panose="020F0502020204030204" pitchFamily="34" charset="0"/>
                <a:cs typeface="Times New Roman (Body CS)"/>
              </a:endParaRPr>
            </a:p>
          </p:txBody>
        </p:sp>
        <p:cxnSp>
          <p:nvCxnSpPr>
            <p:cNvPr id="47" name="Straight Connector 46">
              <a:extLst>
                <a:ext uri="{FF2B5EF4-FFF2-40B4-BE49-F238E27FC236}">
                  <a16:creationId xmlns:a16="http://schemas.microsoft.com/office/drawing/2014/main" id="{7F79A0B9-3B0E-6927-4A3A-9CADD33807AD}"/>
                </a:ext>
              </a:extLst>
            </p:cNvPr>
            <p:cNvCxnSpPr>
              <a:cxnSpLocks/>
            </p:cNvCxnSpPr>
            <p:nvPr/>
          </p:nvCxnSpPr>
          <p:spPr>
            <a:xfrm flipV="1">
              <a:off x="5756953" y="3181492"/>
              <a:ext cx="1754960" cy="196983"/>
            </a:xfrm>
            <a:prstGeom prst="line">
              <a:avLst/>
            </a:prstGeom>
            <a:ln>
              <a:solidFill>
                <a:srgbClr val="2D2CFF"/>
              </a:solidFill>
              <a:prstDash val="dash"/>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FD5AD37C-8762-19DD-0E22-551E061FDDFA}"/>
                </a:ext>
              </a:extLst>
            </p:cNvPr>
            <p:cNvCxnSpPr>
              <a:cxnSpLocks/>
            </p:cNvCxnSpPr>
            <p:nvPr/>
          </p:nvCxnSpPr>
          <p:spPr>
            <a:xfrm flipV="1">
              <a:off x="4816475" y="3660775"/>
              <a:ext cx="1730375" cy="104775"/>
            </a:xfrm>
            <a:prstGeom prst="line">
              <a:avLst/>
            </a:prstGeom>
            <a:ln>
              <a:solidFill>
                <a:srgbClr val="2AC31A"/>
              </a:solidFill>
              <a:prstDash val="dash"/>
            </a:ln>
          </p:spPr>
          <p:style>
            <a:lnRef idx="2">
              <a:schemeClr val="accent1"/>
            </a:lnRef>
            <a:fillRef idx="0">
              <a:schemeClr val="accent1"/>
            </a:fillRef>
            <a:effectRef idx="1">
              <a:schemeClr val="accent1"/>
            </a:effectRef>
            <a:fontRef idx="minor">
              <a:schemeClr val="tx1"/>
            </a:fontRef>
          </p:style>
        </p:cxnSp>
        <p:sp>
          <p:nvSpPr>
            <p:cNvPr id="49" name="TextBox 17">
              <a:extLst>
                <a:ext uri="{FF2B5EF4-FFF2-40B4-BE49-F238E27FC236}">
                  <a16:creationId xmlns:a16="http://schemas.microsoft.com/office/drawing/2014/main" id="{A9678B58-5F68-7498-22ED-5171902B14BE}"/>
                </a:ext>
              </a:extLst>
            </p:cNvPr>
            <p:cNvSpPr txBox="1"/>
            <p:nvPr/>
          </p:nvSpPr>
          <p:spPr>
            <a:xfrm>
              <a:off x="6265582" y="3724286"/>
              <a:ext cx="717630" cy="461665"/>
            </a:xfrm>
            <a:prstGeom prst="rect">
              <a:avLst/>
            </a:prstGeom>
            <a:noFill/>
          </p:spPr>
          <p:txBody>
            <a:bodyPr wrap="square" rtlCol="0">
              <a:spAutoFit/>
            </a:bodyPr>
            <a:lstStyle/>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1/21</a:t>
              </a:r>
              <a:endParaRPr lang="en-US" sz="1200" dirty="0">
                <a:effectLst/>
                <a:latin typeface="Calibri" panose="020F0502020204030204" pitchFamily="34" charset="0"/>
                <a:ea typeface="Calibri" panose="020F0502020204030204" pitchFamily="34" charset="0"/>
                <a:cs typeface="Times New Roman (Body CS)"/>
              </a:endParaRPr>
            </a:p>
            <a:p>
              <a:pPr marL="0" marR="0" algn="ctr">
                <a:spcBef>
                  <a:spcPts val="0"/>
                </a:spcBef>
                <a:spcAft>
                  <a:spcPts val="0"/>
                </a:spcAft>
              </a:pPr>
              <a:r>
                <a:rPr lang="en-US" sz="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23-26</a:t>
              </a: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km</a:t>
              </a:r>
            </a:p>
            <a:p>
              <a:pPr marL="0" marR="0" algn="ctr">
                <a:spcBef>
                  <a:spcPts val="0"/>
                </a:spcBef>
                <a:spcAft>
                  <a:spcPts val="0"/>
                </a:spcAft>
              </a:pPr>
              <a:r>
                <a:rPr lang="en-US" sz="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South </a:t>
              </a:r>
              <a:r>
                <a:rPr lang="en-US" sz="8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Plume</a:t>
              </a:r>
              <a:endParaRPr lang="en-US" sz="1200" dirty="0">
                <a:effectLst/>
                <a:latin typeface="Calibri" panose="020F0502020204030204" pitchFamily="34" charset="0"/>
                <a:ea typeface="Calibri" panose="020F0502020204030204" pitchFamily="34" charset="0"/>
                <a:cs typeface="Times New Roman (Body CS)"/>
              </a:endParaRPr>
            </a:p>
          </p:txBody>
        </p:sp>
        <p:sp>
          <p:nvSpPr>
            <p:cNvPr id="50" name="TextBox 21">
              <a:extLst>
                <a:ext uri="{FF2B5EF4-FFF2-40B4-BE49-F238E27FC236}">
                  <a16:creationId xmlns:a16="http://schemas.microsoft.com/office/drawing/2014/main" id="{FC6D595D-4D99-1648-BF06-043B08FCCE57}"/>
                </a:ext>
              </a:extLst>
            </p:cNvPr>
            <p:cNvSpPr txBox="1"/>
            <p:nvPr/>
          </p:nvSpPr>
          <p:spPr>
            <a:xfrm>
              <a:off x="8124288" y="3623935"/>
              <a:ext cx="684183" cy="461665"/>
            </a:xfrm>
            <a:prstGeom prst="rect">
              <a:avLst/>
            </a:prstGeom>
            <a:noFill/>
          </p:spPr>
          <p:txBody>
            <a:bodyPr wrap="square" rtlCol="0">
              <a:spAutoFit/>
            </a:bodyPr>
            <a:lstStyle/>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1/23</a:t>
              </a:r>
              <a:endParaRPr lang="en-US" sz="1200" dirty="0">
                <a:effectLst/>
                <a:latin typeface="Calibri" panose="020F0502020204030204" pitchFamily="34" charset="0"/>
                <a:ea typeface="Calibri" panose="020F0502020204030204" pitchFamily="34" charset="0"/>
                <a:cs typeface="Times New Roman (Body CS)"/>
              </a:endParaRPr>
            </a:p>
            <a:p>
              <a:pPr marL="0" marR="0" algn="ctr">
                <a:spcBef>
                  <a:spcPts val="0"/>
                </a:spcBef>
                <a:spcAft>
                  <a:spcPts val="0"/>
                </a:spcAft>
              </a:pPr>
              <a:r>
                <a:rPr lang="en-US" sz="800" b="1" kern="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17-18 km</a:t>
              </a:r>
            </a:p>
            <a:p>
              <a:pPr marL="0" marR="0" algn="ctr">
                <a:spcBef>
                  <a:spcPts val="0"/>
                </a:spcBef>
                <a:spcAft>
                  <a:spcPts val="0"/>
                </a:spcAft>
              </a:pPr>
              <a:r>
                <a:rPr lang="en-US" sz="800" b="1" dirty="0">
                  <a:effectLst/>
                  <a:latin typeface="Calibri" panose="020F0502020204030204" pitchFamily="34" charset="0"/>
                  <a:ea typeface="Calibri" panose="020F0502020204030204" pitchFamily="34" charset="0"/>
                  <a:cs typeface="Times New Roman (Body CS)"/>
                </a:rPr>
                <a:t>Mixed</a:t>
              </a:r>
            </a:p>
          </p:txBody>
        </p:sp>
        <p:cxnSp>
          <p:nvCxnSpPr>
            <p:cNvPr id="51" name="Straight Connector 50">
              <a:extLst>
                <a:ext uri="{FF2B5EF4-FFF2-40B4-BE49-F238E27FC236}">
                  <a16:creationId xmlns:a16="http://schemas.microsoft.com/office/drawing/2014/main" id="{A13193E8-C9F2-D10C-4C20-25E9A36F9224}"/>
                </a:ext>
              </a:extLst>
            </p:cNvPr>
            <p:cNvCxnSpPr>
              <a:cxnSpLocks/>
            </p:cNvCxnSpPr>
            <p:nvPr/>
          </p:nvCxnSpPr>
          <p:spPr>
            <a:xfrm>
              <a:off x="7566025" y="3216038"/>
              <a:ext cx="888036" cy="271148"/>
            </a:xfrm>
            <a:prstGeom prst="line">
              <a:avLst/>
            </a:prstGeom>
            <a:ln>
              <a:solidFill>
                <a:srgbClr val="2D2CFF"/>
              </a:solidFill>
              <a:prstDash val="dash"/>
            </a:ln>
          </p:spPr>
          <p:style>
            <a:lnRef idx="2">
              <a:schemeClr val="accent1"/>
            </a:lnRef>
            <a:fillRef idx="0">
              <a:schemeClr val="accent1"/>
            </a:fillRef>
            <a:effectRef idx="1">
              <a:schemeClr val="accent1"/>
            </a:effectRef>
            <a:fontRef idx="minor">
              <a:schemeClr val="tx1"/>
            </a:fontRef>
          </p:style>
        </p:cxn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extBox 50">
            <a:extLst>
              <a:ext uri="{FF2B5EF4-FFF2-40B4-BE49-F238E27FC236}">
                <a16:creationId xmlns:a16="http://schemas.microsoft.com/office/drawing/2014/main" id="{A4DCC27D-A3ED-BDB6-A72A-E7A5B44BE71D}"/>
              </a:ext>
            </a:extLst>
          </p:cNvPr>
          <p:cNvSpPr txBox="1">
            <a:spLocks noChangeArrowheads="1"/>
          </p:cNvSpPr>
          <p:nvPr/>
        </p:nvSpPr>
        <p:spPr bwMode="auto">
          <a:xfrm>
            <a:off x="9708444" y="6553763"/>
            <a:ext cx="2483555" cy="307777"/>
          </a:xfrm>
          <a:prstGeom prst="rect">
            <a:avLst/>
          </a:prstGeom>
          <a:noFill/>
          <a:ln>
            <a:noFill/>
          </a:ln>
        </p:spPr>
        <p:txBody>
          <a:bodyPr wrap="square">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Kahn et al., Rev. </a:t>
            </a:r>
            <a:r>
              <a:rPr kumimoji="0" lang="en-US" altLang="en-US" sz="1400" b="0" i="1" u="none" strike="noStrike" kern="1200" cap="none" spc="0" normalizeH="0" baseline="0" noProof="0" dirty="0" err="1">
                <a:ln>
                  <a:noFill/>
                </a:ln>
                <a:solidFill>
                  <a:srgbClr val="FFFFFF"/>
                </a:solidFill>
                <a:effectLst/>
                <a:uLnTx/>
                <a:uFillTx/>
                <a:latin typeface="Times" pitchFamily="2" charset="0"/>
                <a:ea typeface="ＭＳ Ｐゴシック" panose="020B0600070205080204" pitchFamily="34" charset="-128"/>
                <a:cs typeface="+mn-cs"/>
              </a:rPr>
              <a:t>Geophys</a:t>
            </a: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2023</a:t>
            </a:r>
          </a:p>
        </p:txBody>
      </p:sp>
      <p:sp>
        <p:nvSpPr>
          <p:cNvPr id="9" name="Rectangle 8">
            <a:extLst>
              <a:ext uri="{FF2B5EF4-FFF2-40B4-BE49-F238E27FC236}">
                <a16:creationId xmlns:a16="http://schemas.microsoft.com/office/drawing/2014/main" id="{86AEC46A-CE45-32B7-A83C-0C10FD170330}"/>
              </a:ext>
            </a:extLst>
          </p:cNvPr>
          <p:cNvSpPr/>
          <p:nvPr/>
        </p:nvSpPr>
        <p:spPr bwMode="auto">
          <a:xfrm>
            <a:off x="3941764" y="156878"/>
            <a:ext cx="4308475" cy="615950"/>
          </a:xfrm>
          <a:prstGeom prst="rect">
            <a:avLst/>
          </a:prstGeom>
          <a:noFill/>
          <a:ln>
            <a:noFill/>
          </a:ln>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400" b="1" i="1" u="none" strike="noStrike" kern="1200" cap="none" spc="0" normalizeH="0" baseline="0" noProof="0" dirty="0">
                <a:ln>
                  <a:noFill/>
                </a:ln>
                <a:solidFill>
                  <a:srgbClr val="FF0000"/>
                </a:solidFill>
                <a:effectLst>
                  <a:outerShdw blurRad="38100" dist="38100" dir="2700000" algn="tl">
                    <a:srgbClr val="000000"/>
                  </a:outerShdw>
                </a:effectLst>
                <a:uLnTx/>
                <a:uFillTx/>
                <a:latin typeface="Times-Roman" pitchFamily="2" charset="0"/>
                <a:ea typeface="ＭＳ Ｐゴシック" panose="020B0600070205080204" pitchFamily="34" charset="-128"/>
                <a:cs typeface="+mn-cs"/>
              </a:rPr>
              <a:t>The Three-Way Street</a:t>
            </a:r>
            <a:endParaRPr kumimoji="0" lang="en-US" altLang="en-US" sz="3400" b="1" i="0" u="none" strike="noStrike" kern="1200" cap="none" spc="0" normalizeH="0" baseline="0" noProof="0" dirty="0">
              <a:ln>
                <a:noFill/>
              </a:ln>
              <a:solidFill>
                <a:srgbClr val="000000"/>
              </a:solidFill>
              <a:effectLst/>
              <a:uLnTx/>
              <a:uFillTx/>
              <a:latin typeface="Times-Roman" pitchFamily="2" charset="0"/>
              <a:ea typeface="ＭＳ Ｐゴシック" panose="020B0600070205080204" pitchFamily="34" charset="-128"/>
              <a:cs typeface="+mn-cs"/>
            </a:endParaRPr>
          </a:p>
        </p:txBody>
      </p:sp>
      <p:pic>
        <p:nvPicPr>
          <p:cNvPr id="14338" name="Picture 3">
            <a:extLst>
              <a:ext uri="{FF2B5EF4-FFF2-40B4-BE49-F238E27FC236}">
                <a16:creationId xmlns:a16="http://schemas.microsoft.com/office/drawing/2014/main" id="{DF1912C5-BFCB-FFCF-3F41-3EC56F524E5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054"/>
          <a:stretch/>
        </p:blipFill>
        <p:spPr bwMode="auto">
          <a:xfrm>
            <a:off x="2270126" y="692555"/>
            <a:ext cx="7651750" cy="5771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val 4">
            <a:extLst>
              <a:ext uri="{FF2B5EF4-FFF2-40B4-BE49-F238E27FC236}">
                <a16:creationId xmlns:a16="http://schemas.microsoft.com/office/drawing/2014/main" id="{7467EB79-7D8F-303B-06F3-98FDB0C36656}"/>
              </a:ext>
            </a:extLst>
          </p:cNvPr>
          <p:cNvSpPr/>
          <p:nvPr/>
        </p:nvSpPr>
        <p:spPr bwMode="auto">
          <a:xfrm rot="20116245">
            <a:off x="4245965" y="2858476"/>
            <a:ext cx="433318" cy="2366887"/>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pitchFamily="-112" charset="0"/>
              <a:ea typeface="ＭＳ Ｐゴシック" panose="020B0600070205080204" pitchFamily="34" charset="-128"/>
              <a:cs typeface="+mn-cs"/>
            </a:endParaRPr>
          </a:p>
        </p:txBody>
      </p:sp>
      <p:sp>
        <p:nvSpPr>
          <p:cNvPr id="3" name="Oval 2">
            <a:extLst>
              <a:ext uri="{FF2B5EF4-FFF2-40B4-BE49-F238E27FC236}">
                <a16:creationId xmlns:a16="http://schemas.microsoft.com/office/drawing/2014/main" id="{A332221E-16FE-70FA-1DBE-5ED98EF08440}"/>
              </a:ext>
            </a:extLst>
          </p:cNvPr>
          <p:cNvSpPr/>
          <p:nvPr/>
        </p:nvSpPr>
        <p:spPr bwMode="auto">
          <a:xfrm rot="1325688">
            <a:off x="7515647" y="2872326"/>
            <a:ext cx="433318" cy="2366887"/>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pitchFamily="-112" charset="0"/>
              <a:ea typeface="ＭＳ Ｐゴシック" panose="020B0600070205080204" pitchFamily="34" charset="-128"/>
              <a:cs typeface="+mn-cs"/>
            </a:endParaRPr>
          </a:p>
        </p:txBody>
      </p:sp>
    </p:spTree>
    <p:extLst>
      <p:ext uri="{BB962C8B-B14F-4D97-AF65-F5344CB8AC3E}">
        <p14:creationId xmlns:p14="http://schemas.microsoft.com/office/powerpoint/2010/main" val="2590376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4050" name="Text Box 9">
            <a:extLst>
              <a:ext uri="{FF2B5EF4-FFF2-40B4-BE49-F238E27FC236}">
                <a16:creationId xmlns:a16="http://schemas.microsoft.com/office/drawing/2014/main" id="{5E46F4DA-13E0-AFA2-3A6C-173204D05245}"/>
              </a:ext>
            </a:extLst>
          </p:cNvPr>
          <p:cNvSpPr txBox="1">
            <a:spLocks noChangeArrowheads="1"/>
          </p:cNvSpPr>
          <p:nvPr/>
        </p:nvSpPr>
        <p:spPr bwMode="auto">
          <a:xfrm>
            <a:off x="2868613" y="179388"/>
            <a:ext cx="7961312" cy="954087"/>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50000"/>
              </a:spcBef>
              <a:buFontTx/>
              <a:buNone/>
            </a:pPr>
            <a:r>
              <a:rPr lang="en-US" altLang="en-US" sz="2800" b="1">
                <a:solidFill>
                  <a:schemeClr val="bg1"/>
                </a:solidFill>
                <a:latin typeface="Bell MT" panose="02020503060305020303" pitchFamily="18" charset="77"/>
              </a:rPr>
              <a:t>Models are Required to </a:t>
            </a:r>
            <a:r>
              <a:rPr lang="en-US" altLang="en-US" sz="2800" b="1" i="1">
                <a:solidFill>
                  <a:schemeClr val="bg1"/>
                </a:solidFill>
                <a:latin typeface="Bell MT" panose="02020503060305020303" pitchFamily="18" charset="77"/>
              </a:rPr>
              <a:t>Fill Gaps</a:t>
            </a:r>
            <a:r>
              <a:rPr lang="en-US" altLang="en-US" sz="2800" b="1">
                <a:solidFill>
                  <a:schemeClr val="bg1"/>
                </a:solidFill>
                <a:latin typeface="Bell MT" panose="02020503060305020303" pitchFamily="18" charset="77"/>
              </a:rPr>
              <a:t>, </a:t>
            </a:r>
            <a:r>
              <a:rPr lang="en-US" altLang="en-US" sz="2800" b="1" i="1">
                <a:solidFill>
                  <a:schemeClr val="bg1"/>
                </a:solidFill>
                <a:latin typeface="Bell MT" panose="02020503060305020303" pitchFamily="18" charset="77"/>
              </a:rPr>
              <a:t>Assess Forcing </a:t>
            </a:r>
            <a:r>
              <a:rPr lang="en-US" altLang="en-US" sz="2800" b="1">
                <a:solidFill>
                  <a:schemeClr val="bg1"/>
                </a:solidFill>
                <a:latin typeface="Bell MT" panose="02020503060305020303" pitchFamily="18" charset="77"/>
              </a:rPr>
              <a:t>and </a:t>
            </a:r>
            <a:r>
              <a:rPr lang="en-US" altLang="en-US" sz="2800" b="1" i="1">
                <a:solidFill>
                  <a:schemeClr val="bg1"/>
                </a:solidFill>
                <a:latin typeface="Bell MT" panose="02020503060305020303" pitchFamily="18" charset="77"/>
              </a:rPr>
              <a:t>Make Predictions</a:t>
            </a:r>
          </a:p>
        </p:txBody>
      </p:sp>
      <p:grpSp>
        <p:nvGrpSpPr>
          <p:cNvPr id="514051" name="Group 2">
            <a:extLst>
              <a:ext uri="{FF2B5EF4-FFF2-40B4-BE49-F238E27FC236}">
                <a16:creationId xmlns:a16="http://schemas.microsoft.com/office/drawing/2014/main" id="{444BFB71-15EC-84AB-EA36-F526A2764C75}"/>
              </a:ext>
            </a:extLst>
          </p:cNvPr>
          <p:cNvGrpSpPr>
            <a:grpSpLocks/>
          </p:cNvGrpSpPr>
          <p:nvPr/>
        </p:nvGrpSpPr>
        <p:grpSpPr bwMode="auto">
          <a:xfrm>
            <a:off x="1162050" y="1443038"/>
            <a:ext cx="10094913" cy="5300662"/>
            <a:chOff x="2593975" y="1454150"/>
            <a:chExt cx="7862888" cy="5045075"/>
          </a:xfrm>
        </p:grpSpPr>
        <p:grpSp>
          <p:nvGrpSpPr>
            <p:cNvPr id="514053" name="Group 18">
              <a:extLst>
                <a:ext uri="{FF2B5EF4-FFF2-40B4-BE49-F238E27FC236}">
                  <a16:creationId xmlns:a16="http://schemas.microsoft.com/office/drawing/2014/main" id="{4BF0BFF5-E5B3-A34C-2122-506D269297F1}"/>
                </a:ext>
              </a:extLst>
            </p:cNvPr>
            <p:cNvGrpSpPr>
              <a:grpSpLocks/>
            </p:cNvGrpSpPr>
            <p:nvPr/>
          </p:nvGrpSpPr>
          <p:grpSpPr bwMode="auto">
            <a:xfrm>
              <a:off x="2593975" y="1454150"/>
              <a:ext cx="7862888" cy="5045075"/>
              <a:chOff x="128953" y="1148864"/>
              <a:chExt cx="8886093" cy="5298831"/>
            </a:xfrm>
          </p:grpSpPr>
          <p:pic>
            <p:nvPicPr>
              <p:cNvPr id="514055" name="Picture 3">
                <a:extLst>
                  <a:ext uri="{FF2B5EF4-FFF2-40B4-BE49-F238E27FC236}">
                    <a16:creationId xmlns:a16="http://schemas.microsoft.com/office/drawing/2014/main" id="{6C44F2CA-276A-BBD2-07F7-C28B9BC220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813" t="9052" r="7980"/>
              <a:stretch>
                <a:fillRect/>
              </a:stretch>
            </p:blipFill>
            <p:spPr bwMode="auto">
              <a:xfrm>
                <a:off x="128953" y="1148864"/>
                <a:ext cx="8886093" cy="5298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14056" name="Straight Arrow Connector 5">
                <a:extLst>
                  <a:ext uri="{FF2B5EF4-FFF2-40B4-BE49-F238E27FC236}">
                    <a16:creationId xmlns:a16="http://schemas.microsoft.com/office/drawing/2014/main" id="{7F5D0E1F-DA9C-BCF1-6EFC-E5E78010D7E7}"/>
                  </a:ext>
                </a:extLst>
              </p:cNvPr>
              <p:cNvCxnSpPr>
                <a:cxnSpLocks/>
              </p:cNvCxnSpPr>
              <p:nvPr/>
            </p:nvCxnSpPr>
            <p:spPr bwMode="auto">
              <a:xfrm flipV="1">
                <a:off x="1946031" y="3344009"/>
                <a:ext cx="375138" cy="301868"/>
              </a:xfrm>
              <a:prstGeom prst="straightConnector1">
                <a:avLst/>
              </a:prstGeom>
              <a:noFill/>
              <a:ln w="38100" algn="ctr">
                <a:solidFill>
                  <a:schemeClr val="bg1"/>
                </a:solidFill>
                <a:round/>
                <a:headEnd/>
                <a:tailEnd type="triangle" w="med" len="med"/>
              </a:ln>
              <a:extLst>
                <a:ext uri="{909E8E84-426E-40DD-AFC4-6F175D3DCCD1}">
                  <a14:hiddenFill xmlns:a14="http://schemas.microsoft.com/office/drawing/2010/main">
                    <a:noFill/>
                  </a14:hiddenFill>
                </a:ext>
              </a:extLst>
            </p:spPr>
          </p:cxnSp>
          <p:sp>
            <p:nvSpPr>
              <p:cNvPr id="514057" name="TextBox 9">
                <a:extLst>
                  <a:ext uri="{FF2B5EF4-FFF2-40B4-BE49-F238E27FC236}">
                    <a16:creationId xmlns:a16="http://schemas.microsoft.com/office/drawing/2014/main" id="{36472C35-FF72-989C-073C-7E9D44585508}"/>
                  </a:ext>
                </a:extLst>
              </p:cNvPr>
              <p:cNvSpPr txBox="1">
                <a:spLocks noChangeArrowheads="1"/>
              </p:cNvSpPr>
              <p:nvPr/>
            </p:nvSpPr>
            <p:spPr bwMode="auto">
              <a:xfrm>
                <a:off x="1430217" y="3610711"/>
                <a:ext cx="79060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400" b="1">
                    <a:solidFill>
                      <a:srgbClr val="FFFFFF"/>
                    </a:solidFill>
                    <a:latin typeface="Arial" panose="020B0604020202020204" pitchFamily="34" charset="0"/>
                    <a:cs typeface="Arial" panose="020B0604020202020204" pitchFamily="34" charset="0"/>
                  </a:rPr>
                  <a:t>Clouds</a:t>
                </a:r>
              </a:p>
            </p:txBody>
          </p:sp>
          <p:cxnSp>
            <p:nvCxnSpPr>
              <p:cNvPr id="514058" name="Straight Arrow Connector 13">
                <a:extLst>
                  <a:ext uri="{FF2B5EF4-FFF2-40B4-BE49-F238E27FC236}">
                    <a16:creationId xmlns:a16="http://schemas.microsoft.com/office/drawing/2014/main" id="{BB34D0BA-71FA-163E-9D0F-0CC7E6E4ED6A}"/>
                  </a:ext>
                </a:extLst>
              </p:cNvPr>
              <p:cNvCxnSpPr>
                <a:cxnSpLocks/>
              </p:cNvCxnSpPr>
              <p:nvPr/>
            </p:nvCxnSpPr>
            <p:spPr bwMode="auto">
              <a:xfrm flipV="1">
                <a:off x="2209095" y="3645877"/>
                <a:ext cx="311367" cy="107000"/>
              </a:xfrm>
              <a:prstGeom prst="straightConnector1">
                <a:avLst/>
              </a:prstGeom>
              <a:noFill/>
              <a:ln w="38100" algn="ctr">
                <a:solidFill>
                  <a:schemeClr val="bg1"/>
                </a:solidFill>
                <a:round/>
                <a:headEnd/>
                <a:tailEnd type="triangle" w="med" len="med"/>
              </a:ln>
              <a:extLst>
                <a:ext uri="{909E8E84-426E-40DD-AFC4-6F175D3DCCD1}">
                  <a14:hiddenFill xmlns:a14="http://schemas.microsoft.com/office/drawing/2010/main">
                    <a:noFill/>
                  </a14:hiddenFill>
                </a:ext>
              </a:extLst>
            </p:spPr>
          </p:cxnSp>
          <p:cxnSp>
            <p:nvCxnSpPr>
              <p:cNvPr id="514059" name="Straight Arrow Connector 16">
                <a:extLst>
                  <a:ext uri="{FF2B5EF4-FFF2-40B4-BE49-F238E27FC236}">
                    <a16:creationId xmlns:a16="http://schemas.microsoft.com/office/drawing/2014/main" id="{A66EF5AE-4203-376D-E17E-C00363B3FE21}"/>
                  </a:ext>
                </a:extLst>
              </p:cNvPr>
              <p:cNvCxnSpPr>
                <a:cxnSpLocks/>
                <a:stCxn id="514060" idx="0"/>
              </p:cNvCxnSpPr>
              <p:nvPr/>
            </p:nvCxnSpPr>
            <p:spPr bwMode="auto">
              <a:xfrm flipH="1" flipV="1">
                <a:off x="3926530" y="3115619"/>
                <a:ext cx="185818" cy="376340"/>
              </a:xfrm>
              <a:prstGeom prst="straightConnector1">
                <a:avLst/>
              </a:prstGeom>
              <a:noFill/>
              <a:ln w="38100" algn="ctr">
                <a:solidFill>
                  <a:schemeClr val="bg1"/>
                </a:solidFill>
                <a:round/>
                <a:headEnd/>
                <a:tailEnd type="triangle" w="med" len="med"/>
              </a:ln>
              <a:extLst>
                <a:ext uri="{909E8E84-426E-40DD-AFC4-6F175D3DCCD1}">
                  <a14:hiddenFill xmlns:a14="http://schemas.microsoft.com/office/drawing/2010/main">
                    <a:noFill/>
                  </a14:hiddenFill>
                </a:ext>
              </a:extLst>
            </p:spPr>
          </p:cxnSp>
          <p:sp>
            <p:nvSpPr>
              <p:cNvPr id="514060" name="TextBox 17">
                <a:extLst>
                  <a:ext uri="{FF2B5EF4-FFF2-40B4-BE49-F238E27FC236}">
                    <a16:creationId xmlns:a16="http://schemas.microsoft.com/office/drawing/2014/main" id="{683B2EC8-A3F0-1D81-B110-A414CF6677C2}"/>
                  </a:ext>
                </a:extLst>
              </p:cNvPr>
              <p:cNvSpPr txBox="1">
                <a:spLocks noChangeArrowheads="1"/>
              </p:cNvSpPr>
              <p:nvPr/>
            </p:nvSpPr>
            <p:spPr bwMode="auto">
              <a:xfrm>
                <a:off x="3692200" y="3491959"/>
                <a:ext cx="8402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400" b="1">
                    <a:solidFill>
                      <a:srgbClr val="FFFFFF"/>
                    </a:solidFill>
                    <a:latin typeface="Arial" panose="020B0604020202020204" pitchFamily="34" charset="0"/>
                    <a:cs typeface="Arial" panose="020B0604020202020204" pitchFamily="34" charset="0"/>
                  </a:rPr>
                  <a:t>Clouds/</a:t>
                </a:r>
              </a:p>
              <a:p>
                <a:pPr algn="ctr">
                  <a:spcBef>
                    <a:spcPct val="0"/>
                  </a:spcBef>
                  <a:buFontTx/>
                  <a:buNone/>
                </a:pPr>
                <a:r>
                  <a:rPr lang="en-US" altLang="en-US" sz="1400" b="1">
                    <a:solidFill>
                      <a:srgbClr val="FFFFFF"/>
                    </a:solidFill>
                    <a:latin typeface="Arial" panose="020B0604020202020204" pitchFamily="34" charset="0"/>
                    <a:cs typeface="Arial" panose="020B0604020202020204" pitchFamily="34" charset="0"/>
                  </a:rPr>
                  <a:t>Gores</a:t>
                </a:r>
              </a:p>
            </p:txBody>
          </p:sp>
          <p:cxnSp>
            <p:nvCxnSpPr>
              <p:cNvPr id="514061" name="Straight Arrow Connector 19">
                <a:extLst>
                  <a:ext uri="{FF2B5EF4-FFF2-40B4-BE49-F238E27FC236}">
                    <a16:creationId xmlns:a16="http://schemas.microsoft.com/office/drawing/2014/main" id="{C74AAE8F-5E54-749E-4409-99CF06236BCA}"/>
                  </a:ext>
                </a:extLst>
              </p:cNvPr>
              <p:cNvCxnSpPr>
                <a:cxnSpLocks/>
              </p:cNvCxnSpPr>
              <p:nvPr/>
            </p:nvCxnSpPr>
            <p:spPr bwMode="auto">
              <a:xfrm flipV="1">
                <a:off x="6280282" y="2649415"/>
                <a:ext cx="413595" cy="814751"/>
              </a:xfrm>
              <a:prstGeom prst="straightConnector1">
                <a:avLst/>
              </a:prstGeom>
              <a:noFill/>
              <a:ln w="38100" algn="ctr">
                <a:solidFill>
                  <a:schemeClr val="bg1"/>
                </a:solidFill>
                <a:round/>
                <a:headEnd/>
                <a:tailEnd type="triangle" w="med" len="med"/>
              </a:ln>
              <a:extLst>
                <a:ext uri="{909E8E84-426E-40DD-AFC4-6F175D3DCCD1}">
                  <a14:hiddenFill xmlns:a14="http://schemas.microsoft.com/office/drawing/2010/main">
                    <a:noFill/>
                  </a14:hiddenFill>
                </a:ext>
              </a:extLst>
            </p:spPr>
          </p:cxnSp>
          <p:sp>
            <p:nvSpPr>
              <p:cNvPr id="514062" name="TextBox 20">
                <a:extLst>
                  <a:ext uri="{FF2B5EF4-FFF2-40B4-BE49-F238E27FC236}">
                    <a16:creationId xmlns:a16="http://schemas.microsoft.com/office/drawing/2014/main" id="{508E2085-2CEC-47B1-A21C-E098A572319B}"/>
                  </a:ext>
                </a:extLst>
              </p:cNvPr>
              <p:cNvSpPr txBox="1">
                <a:spLocks noChangeArrowheads="1"/>
              </p:cNvSpPr>
              <p:nvPr/>
            </p:nvSpPr>
            <p:spPr bwMode="auto">
              <a:xfrm>
                <a:off x="5777718" y="3428999"/>
                <a:ext cx="1090874" cy="549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400" b="1">
                    <a:solidFill>
                      <a:srgbClr val="FFFFFF"/>
                    </a:solidFill>
                    <a:latin typeface="Arial" panose="020B0604020202020204" pitchFamily="34" charset="0"/>
                    <a:cs typeface="Arial" panose="020B0604020202020204" pitchFamily="34" charset="0"/>
                  </a:rPr>
                  <a:t>Complex</a:t>
                </a:r>
              </a:p>
              <a:p>
                <a:pPr algn="ctr">
                  <a:spcBef>
                    <a:spcPct val="0"/>
                  </a:spcBef>
                  <a:buFontTx/>
                  <a:buNone/>
                </a:pPr>
                <a:r>
                  <a:rPr lang="en-US" altLang="en-US" sz="1400" b="1">
                    <a:solidFill>
                      <a:srgbClr val="FFFFFF"/>
                    </a:solidFill>
                    <a:latin typeface="Arial" panose="020B0604020202020204" pitchFamily="34" charset="0"/>
                    <a:cs typeface="Arial" panose="020B0604020202020204" pitchFamily="34" charset="0"/>
                  </a:rPr>
                  <a:t>Terrain</a:t>
                </a:r>
              </a:p>
            </p:txBody>
          </p:sp>
          <p:sp>
            <p:nvSpPr>
              <p:cNvPr id="514063" name="TextBox 22">
                <a:extLst>
                  <a:ext uri="{FF2B5EF4-FFF2-40B4-BE49-F238E27FC236}">
                    <a16:creationId xmlns:a16="http://schemas.microsoft.com/office/drawing/2014/main" id="{4260B74F-1BD2-D96A-219D-28874F540E53}"/>
                  </a:ext>
                </a:extLst>
              </p:cNvPr>
              <p:cNvSpPr txBox="1">
                <a:spLocks noChangeArrowheads="1"/>
              </p:cNvSpPr>
              <p:nvPr/>
            </p:nvSpPr>
            <p:spPr bwMode="auto">
              <a:xfrm>
                <a:off x="3245405" y="1301264"/>
                <a:ext cx="7906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400" b="1">
                    <a:solidFill>
                      <a:srgbClr val="FFFFFF"/>
                    </a:solidFill>
                    <a:latin typeface="Arial" panose="020B0604020202020204" pitchFamily="34" charset="0"/>
                    <a:cs typeface="Arial" panose="020B0604020202020204" pitchFamily="34" charset="0"/>
                  </a:rPr>
                  <a:t>Snow</a:t>
                </a:r>
              </a:p>
              <a:p>
                <a:pPr algn="ctr">
                  <a:spcBef>
                    <a:spcPct val="0"/>
                  </a:spcBef>
                  <a:buFontTx/>
                  <a:buNone/>
                </a:pPr>
                <a:r>
                  <a:rPr lang="en-US" altLang="en-US" sz="1400" b="1">
                    <a:solidFill>
                      <a:srgbClr val="FFFFFF"/>
                    </a:solidFill>
                    <a:latin typeface="Arial" panose="020B0604020202020204" pitchFamily="34" charset="0"/>
                    <a:cs typeface="Arial" panose="020B0604020202020204" pitchFamily="34" charset="0"/>
                  </a:rPr>
                  <a:t>/Ice</a:t>
                </a:r>
              </a:p>
            </p:txBody>
          </p:sp>
          <p:sp>
            <p:nvSpPr>
              <p:cNvPr id="514064" name="TextBox 24">
                <a:extLst>
                  <a:ext uri="{FF2B5EF4-FFF2-40B4-BE49-F238E27FC236}">
                    <a16:creationId xmlns:a16="http://schemas.microsoft.com/office/drawing/2014/main" id="{056C16FA-9B91-EADC-A0E0-281B6C6A9C08}"/>
                  </a:ext>
                </a:extLst>
              </p:cNvPr>
              <p:cNvSpPr txBox="1">
                <a:spLocks noChangeArrowheads="1"/>
              </p:cNvSpPr>
              <p:nvPr/>
            </p:nvSpPr>
            <p:spPr bwMode="auto">
              <a:xfrm>
                <a:off x="4128755" y="4522761"/>
                <a:ext cx="114005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400" b="1">
                    <a:solidFill>
                      <a:srgbClr val="FFFFFF"/>
                    </a:solidFill>
                    <a:latin typeface="Arial" panose="020B0604020202020204" pitchFamily="34" charset="0"/>
                    <a:cs typeface="Arial" panose="020B0604020202020204" pitchFamily="34" charset="0"/>
                  </a:rPr>
                  <a:t>Polar Night</a:t>
                </a:r>
              </a:p>
            </p:txBody>
          </p:sp>
        </p:grpSp>
        <p:sp>
          <p:nvSpPr>
            <p:cNvPr id="514054" name="TextBox 1">
              <a:extLst>
                <a:ext uri="{FF2B5EF4-FFF2-40B4-BE49-F238E27FC236}">
                  <a16:creationId xmlns:a16="http://schemas.microsoft.com/office/drawing/2014/main" id="{1DB56171-E7FD-44D6-DBED-FAF0ACFB4434}"/>
                </a:ext>
              </a:extLst>
            </p:cNvPr>
            <p:cNvSpPr txBox="1">
              <a:spLocks noChangeArrowheads="1"/>
            </p:cNvSpPr>
            <p:nvPr/>
          </p:nvSpPr>
          <p:spPr bwMode="auto">
            <a:xfrm>
              <a:off x="8190694" y="5192150"/>
              <a:ext cx="21207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400" b="1">
                  <a:solidFill>
                    <a:srgbClr val="FFFFFF"/>
                  </a:solidFill>
                </a:rPr>
                <a:t>MISR AOD, August 2018</a:t>
              </a:r>
            </a:p>
          </p:txBody>
        </p:sp>
      </p:grpSp>
      <p:pic>
        <p:nvPicPr>
          <p:cNvPr id="514052" name="Picture 43" descr="Fig1.tiff">
            <a:extLst>
              <a:ext uri="{FF2B5EF4-FFF2-40B4-BE49-F238E27FC236}">
                <a16:creationId xmlns:a16="http://schemas.microsoft.com/office/drawing/2014/main" id="{B1456077-0AA7-ECF2-736E-DE64045148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3200" y="114300"/>
            <a:ext cx="2317750" cy="115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3">
            <a:extLst>
              <a:ext uri="{FF2B5EF4-FFF2-40B4-BE49-F238E27FC236}">
                <a16:creationId xmlns:a16="http://schemas.microsoft.com/office/drawing/2014/main" id="{AE88982C-6073-34DA-577E-3FD64DA24C50}"/>
              </a:ext>
            </a:extLst>
          </p:cNvPr>
          <p:cNvSpPr>
            <a:spLocks noChangeArrowheads="1"/>
          </p:cNvSpPr>
          <p:nvPr/>
        </p:nvSpPr>
        <p:spPr bwMode="auto">
          <a:xfrm>
            <a:off x="842963" y="381000"/>
            <a:ext cx="10506075" cy="584200"/>
          </a:xfrm>
          <a:prstGeom prst="rect">
            <a:avLst/>
          </a:prstGeom>
          <a:noFill/>
          <a:ln w="9525">
            <a:solidFill>
              <a:schemeClr val="bg1"/>
            </a:solidFill>
            <a:miter lim="800000"/>
            <a:headEnd/>
            <a:tailEnd/>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Times" charset="0"/>
                <a:ea typeface="ＭＳ Ｐゴシック" charset="0"/>
                <a:cs typeface="ＭＳ Ｐゴシック" charset="0"/>
              </a:rPr>
              <a:t>MISR </a:t>
            </a:r>
            <a:r>
              <a:rPr kumimoji="0" lang="en-US" sz="3200" b="1" i="1" u="none" strike="noStrike" kern="1200" cap="none" spc="0" normalizeH="0" baseline="0" noProof="0" dirty="0">
                <a:ln>
                  <a:noFill/>
                </a:ln>
                <a:solidFill>
                  <a:srgbClr val="FFFFFF"/>
                </a:solidFill>
                <a:effectLst/>
                <a:uLnTx/>
                <a:uFillTx/>
                <a:latin typeface="Times" charset="0"/>
                <a:ea typeface="ＭＳ Ｐゴシック" charset="0"/>
                <a:cs typeface="ＭＳ Ｐゴシック" charset="0"/>
              </a:rPr>
              <a:t>ANG</a:t>
            </a:r>
            <a:r>
              <a:rPr kumimoji="0" lang="en-US" sz="3200" b="1" i="0" u="none" strike="noStrike" kern="1200" cap="none" spc="0" normalizeH="0" baseline="0" noProof="0" dirty="0">
                <a:ln>
                  <a:noFill/>
                </a:ln>
                <a:solidFill>
                  <a:srgbClr val="FFFFFF"/>
                </a:solidFill>
                <a:effectLst/>
                <a:uLnTx/>
                <a:uFillTx/>
                <a:latin typeface="Times" charset="0"/>
                <a:ea typeface="ＭＳ Ｐゴシック" charset="0"/>
                <a:cs typeface="ＭＳ Ｐゴシック" charset="0"/>
              </a:rPr>
              <a:t>, </a:t>
            </a:r>
            <a:r>
              <a:rPr kumimoji="0" lang="en-US" sz="3200" b="1" i="1" u="none" strike="noStrike" kern="1200" cap="none" spc="0" normalizeH="0" baseline="0" noProof="0" dirty="0">
                <a:ln>
                  <a:noFill/>
                </a:ln>
                <a:solidFill>
                  <a:srgbClr val="FFFFFF"/>
                </a:solidFill>
                <a:effectLst/>
                <a:uLnTx/>
                <a:uFillTx/>
                <a:latin typeface="Times" charset="0"/>
                <a:ea typeface="ＭＳ Ｐゴシック" charset="0"/>
                <a:cs typeface="ＭＳ Ｐゴシック" charset="0"/>
              </a:rPr>
              <a:t>AAOD</a:t>
            </a:r>
            <a:r>
              <a:rPr kumimoji="0" lang="en-US" sz="3200" b="1" i="0" u="none" strike="noStrike" kern="1200" cap="none" spc="0" normalizeH="0" baseline="0" noProof="0" dirty="0">
                <a:ln>
                  <a:noFill/>
                </a:ln>
                <a:solidFill>
                  <a:srgbClr val="FFFFFF"/>
                </a:solidFill>
                <a:effectLst/>
                <a:uLnTx/>
                <a:uFillTx/>
                <a:latin typeface="Times" charset="0"/>
                <a:ea typeface="ＭＳ Ｐゴシック" charset="0"/>
                <a:cs typeface="ＭＳ Ｐゴシック" charset="0"/>
              </a:rPr>
              <a:t> Results </a:t>
            </a:r>
            <a:r>
              <a:rPr kumimoji="0" lang="en-US" sz="3200" b="1" i="1" u="none" strike="noStrike" kern="1200" cap="none" spc="0" normalizeH="0" baseline="0" noProof="0" dirty="0">
                <a:ln>
                  <a:noFill/>
                </a:ln>
                <a:solidFill>
                  <a:srgbClr val="FF0000"/>
                </a:solidFill>
                <a:effectLst>
                  <a:outerShdw blurRad="50800" dist="38100" dir="2700000" algn="tl" rotWithShape="0">
                    <a:srgbClr val="000000">
                      <a:alpha val="63000"/>
                    </a:srgbClr>
                  </a:outerShdw>
                </a:effectLst>
                <a:uLnTx/>
                <a:uFillTx/>
                <a:latin typeface="Times" charset="0"/>
                <a:ea typeface="ＭＳ Ｐゴシック" charset="0"/>
                <a:cs typeface="ＭＳ Ｐゴシック" charset="0"/>
              </a:rPr>
              <a:t>Constrained by </a:t>
            </a:r>
            <a:r>
              <a:rPr kumimoji="0" lang="en-US" sz="3200" b="1" i="1" u="none" strike="noStrike" kern="1200" cap="none" spc="0" normalizeH="0" baseline="0" noProof="0" dirty="0" err="1">
                <a:ln>
                  <a:noFill/>
                </a:ln>
                <a:solidFill>
                  <a:srgbClr val="FF0000"/>
                </a:solidFill>
                <a:effectLst>
                  <a:outerShdw blurRad="50800" dist="38100" dir="2700000" algn="tl" rotWithShape="0">
                    <a:srgbClr val="000000">
                      <a:alpha val="63000"/>
                    </a:srgbClr>
                  </a:outerShdw>
                </a:effectLst>
                <a:uLnTx/>
                <a:uFillTx/>
                <a:latin typeface="Times" charset="0"/>
                <a:ea typeface="ＭＳ Ｐゴシック" charset="0"/>
                <a:cs typeface="ＭＳ Ｐゴシック" charset="0"/>
              </a:rPr>
              <a:t>GoCART</a:t>
            </a:r>
            <a:r>
              <a:rPr kumimoji="0" lang="en-US" sz="3200" b="1" i="1" u="none" strike="noStrike" kern="1200" cap="none" spc="0" normalizeH="0" baseline="0" noProof="0" dirty="0">
                <a:ln>
                  <a:noFill/>
                </a:ln>
                <a:solidFill>
                  <a:srgbClr val="FF0000"/>
                </a:solidFill>
                <a:effectLst>
                  <a:outerShdw blurRad="50800" dist="38100" dir="2700000" algn="tl" rotWithShape="0">
                    <a:srgbClr val="000000">
                      <a:alpha val="63000"/>
                    </a:srgbClr>
                  </a:outerShdw>
                </a:effectLst>
                <a:uLnTx/>
                <a:uFillTx/>
                <a:latin typeface="Times" charset="0"/>
                <a:ea typeface="ＭＳ Ｐゴシック" charset="0"/>
                <a:cs typeface="ＭＳ Ｐゴシック" charset="0"/>
              </a:rPr>
              <a:t> Model</a:t>
            </a:r>
            <a:endParaRPr kumimoji="0" lang="en-US" sz="3200" b="1" i="0" u="none" strike="noStrike" kern="1200" cap="none" spc="0" normalizeH="0" baseline="0" noProof="0" dirty="0">
              <a:ln>
                <a:noFill/>
              </a:ln>
              <a:solidFill>
                <a:srgbClr val="000000"/>
              </a:solidFill>
              <a:effectLst/>
              <a:uLnTx/>
              <a:uFillTx/>
              <a:latin typeface="Times" charset="0"/>
              <a:ea typeface="ＭＳ Ｐゴシック" charset="0"/>
              <a:cs typeface="ＭＳ Ｐゴシック" charset="0"/>
            </a:endParaRPr>
          </a:p>
        </p:txBody>
      </p:sp>
      <p:sp>
        <p:nvSpPr>
          <p:cNvPr id="2" name="TextBox 1">
            <a:extLst>
              <a:ext uri="{FF2B5EF4-FFF2-40B4-BE49-F238E27FC236}">
                <a16:creationId xmlns:a16="http://schemas.microsoft.com/office/drawing/2014/main" id="{EEA4ED39-83AD-B216-50D0-AF96C3D8F687}"/>
              </a:ext>
            </a:extLst>
          </p:cNvPr>
          <p:cNvSpPr txBox="1"/>
          <p:nvPr/>
        </p:nvSpPr>
        <p:spPr>
          <a:xfrm>
            <a:off x="942975" y="6232525"/>
            <a:ext cx="10407650" cy="461963"/>
          </a:xfrm>
          <a:prstGeom prst="rect">
            <a:avLst/>
          </a:prstGeom>
          <a:solidFill>
            <a:srgbClr val="49DE3B"/>
          </a:solidFill>
          <a:ln>
            <a:solidFill>
              <a:schemeClr val="tx1"/>
            </a:solidFill>
          </a:ln>
        </p:spPr>
        <p:txBody>
          <a:bodyPr wrap="non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Times" pitchFamily="2" charset="0"/>
                <a:ea typeface="ＭＳ Ｐゴシック" panose="020B0600070205080204" pitchFamily="34" charset="-128"/>
                <a:cs typeface="+mn-cs"/>
              </a:rPr>
              <a:t>Where remote-sensing data are ambiguous, can </a:t>
            </a:r>
            <a:r>
              <a:rPr kumimoji="0" lang="en-US" altLang="en-US" sz="2400" b="1" i="1" u="none" strike="noStrike" kern="1200" cap="none" spc="0" normalizeH="0" baseline="0" noProof="0">
                <a:ln>
                  <a:noFill/>
                </a:ln>
                <a:solidFill>
                  <a:srgbClr val="FF0000"/>
                </a:solidFill>
                <a:effectLst>
                  <a:outerShdw blurRad="38100" dist="38100" dir="2700000" algn="tl">
                    <a:srgbClr val="000000"/>
                  </a:outerShdw>
                </a:effectLst>
                <a:uLnTx/>
                <a:uFillTx/>
                <a:latin typeface="Times" pitchFamily="2" charset="0"/>
                <a:ea typeface="ＭＳ Ｐゴシック" panose="020B0600070205080204" pitchFamily="34" charset="-128"/>
                <a:cs typeface="+mn-cs"/>
              </a:rPr>
              <a:t>use a model to weight the options</a:t>
            </a:r>
          </a:p>
        </p:txBody>
      </p:sp>
      <p:sp>
        <p:nvSpPr>
          <p:cNvPr id="120836" name="TextBox 1">
            <a:extLst>
              <a:ext uri="{FF2B5EF4-FFF2-40B4-BE49-F238E27FC236}">
                <a16:creationId xmlns:a16="http://schemas.microsoft.com/office/drawing/2014/main" id="{A5F0E62B-945F-922C-F48C-BB966C3A52B3}"/>
              </a:ext>
            </a:extLst>
          </p:cNvPr>
          <p:cNvSpPr txBox="1">
            <a:spLocks noChangeArrowheads="1"/>
          </p:cNvSpPr>
          <p:nvPr/>
        </p:nvSpPr>
        <p:spPr bwMode="auto">
          <a:xfrm>
            <a:off x="9043988" y="4319588"/>
            <a:ext cx="30749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charset="0"/>
                <a:ea typeface="ＭＳ Ｐゴシック" panose="020B0600070205080204" pitchFamily="34" charset="-128"/>
              </a:defRPr>
            </a:lvl1pPr>
            <a:lvl2pPr marL="742950" indent="-285750">
              <a:spcBef>
                <a:spcPct val="20000"/>
              </a:spcBef>
              <a:buChar char="–"/>
              <a:defRPr sz="2800">
                <a:solidFill>
                  <a:schemeClr val="tx1"/>
                </a:solidFill>
                <a:latin typeface="Times" charset="0"/>
                <a:ea typeface="ＭＳ Ｐゴシック" panose="020B0600070205080204" pitchFamily="34" charset="-128"/>
              </a:defRPr>
            </a:lvl2pPr>
            <a:lvl3pPr marL="1143000" indent="-228600">
              <a:spcBef>
                <a:spcPct val="20000"/>
              </a:spcBef>
              <a:buChar char="•"/>
              <a:defRPr sz="2400">
                <a:solidFill>
                  <a:schemeClr val="tx1"/>
                </a:solidFill>
                <a:latin typeface="Times" charset="0"/>
                <a:ea typeface="ＭＳ Ｐゴシック" panose="020B0600070205080204" pitchFamily="34" charset="-128"/>
              </a:defRPr>
            </a:lvl3pPr>
            <a:lvl4pPr marL="1600200" indent="-228600">
              <a:spcBef>
                <a:spcPct val="20000"/>
              </a:spcBef>
              <a:buChar char="–"/>
              <a:defRPr sz="2000">
                <a:solidFill>
                  <a:schemeClr val="tx1"/>
                </a:solidFill>
                <a:latin typeface="Times" charset="0"/>
                <a:ea typeface="ＭＳ Ｐゴシック" panose="020B0600070205080204" pitchFamily="34" charset="-128"/>
              </a:defRPr>
            </a:lvl4pPr>
            <a:lvl5pPr marL="2057400" indent="-228600">
              <a:spcBef>
                <a:spcPct val="20000"/>
              </a:spcBef>
              <a:buChar char="»"/>
              <a:defRPr sz="2000">
                <a:solidFill>
                  <a:schemeClr val="tx1"/>
                </a:solidFill>
                <a:latin typeface="Times"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a:ln>
                  <a:noFill/>
                </a:ln>
                <a:solidFill>
                  <a:srgbClr val="FFFFFF"/>
                </a:solidFill>
                <a:effectLst/>
                <a:uLnTx/>
                <a:uFillTx/>
                <a:latin typeface="Times" charset="0"/>
                <a:ea typeface="ＭＳ Ｐゴシック" panose="020B0600070205080204" pitchFamily="34" charset="-128"/>
                <a:cs typeface="+mn-cs"/>
              </a:rPr>
              <a:t>Shenshen Li, R. Kahn, et al. AMT 2015</a:t>
            </a:r>
          </a:p>
        </p:txBody>
      </p:sp>
      <p:pic>
        <p:nvPicPr>
          <p:cNvPr id="120837" name="Picture 3" descr="Fig3.tiff">
            <a:extLst>
              <a:ext uri="{FF2B5EF4-FFF2-40B4-BE49-F238E27FC236}">
                <a16:creationId xmlns:a16="http://schemas.microsoft.com/office/drawing/2014/main" id="{4597CDC8-C16E-0EF5-68F7-E14651FB151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48600" y="5213350"/>
            <a:ext cx="3267075"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38" name="Picture 4" descr="Fig2.tiff">
            <a:extLst>
              <a:ext uri="{FF2B5EF4-FFF2-40B4-BE49-F238E27FC236}">
                <a16:creationId xmlns:a16="http://schemas.microsoft.com/office/drawing/2014/main" id="{2768719A-6C00-D3A8-14AA-3D17A09DF44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443038" y="5281613"/>
            <a:ext cx="33131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9" name="TextBox 1">
            <a:extLst>
              <a:ext uri="{FF2B5EF4-FFF2-40B4-BE49-F238E27FC236}">
                <a16:creationId xmlns:a16="http://schemas.microsoft.com/office/drawing/2014/main" id="{4B78F455-94EE-0A48-AAD2-6718E28219E0}"/>
              </a:ext>
            </a:extLst>
          </p:cNvPr>
          <p:cNvSpPr txBox="1">
            <a:spLocks noChangeArrowheads="1"/>
          </p:cNvSpPr>
          <p:nvPr/>
        </p:nvSpPr>
        <p:spPr bwMode="auto">
          <a:xfrm>
            <a:off x="4999038" y="4681538"/>
            <a:ext cx="2514600" cy="5238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Times" charset="0"/>
                <a:ea typeface="ＭＳ Ｐゴシック" panose="020B0600070205080204" pitchFamily="34" charset="-128"/>
              </a:defRPr>
            </a:lvl1pPr>
            <a:lvl2pPr marL="742950" indent="-285750">
              <a:spcBef>
                <a:spcPct val="20000"/>
              </a:spcBef>
              <a:buChar char="–"/>
              <a:defRPr sz="2800">
                <a:solidFill>
                  <a:schemeClr val="tx1"/>
                </a:solidFill>
                <a:latin typeface="Times" charset="0"/>
                <a:ea typeface="ＭＳ Ｐゴシック" panose="020B0600070205080204" pitchFamily="34" charset="-128"/>
              </a:defRPr>
            </a:lvl2pPr>
            <a:lvl3pPr marL="1143000" indent="-228600">
              <a:spcBef>
                <a:spcPct val="20000"/>
              </a:spcBef>
              <a:buChar char="•"/>
              <a:defRPr sz="2400">
                <a:solidFill>
                  <a:schemeClr val="tx1"/>
                </a:solidFill>
                <a:latin typeface="Times" charset="0"/>
                <a:ea typeface="ＭＳ Ｐゴシック" panose="020B0600070205080204" pitchFamily="34" charset="-128"/>
              </a:defRPr>
            </a:lvl3pPr>
            <a:lvl4pPr marL="1600200" indent="-228600">
              <a:spcBef>
                <a:spcPct val="20000"/>
              </a:spcBef>
              <a:buChar char="–"/>
              <a:defRPr sz="2000">
                <a:solidFill>
                  <a:schemeClr val="tx1"/>
                </a:solidFill>
                <a:latin typeface="Times" charset="0"/>
                <a:ea typeface="ＭＳ Ｐゴシック" panose="020B0600070205080204" pitchFamily="34" charset="-128"/>
              </a:defRPr>
            </a:lvl4pPr>
            <a:lvl5pPr marL="2057400" indent="-228600">
              <a:spcBef>
                <a:spcPct val="20000"/>
              </a:spcBef>
              <a:buChar char="»"/>
              <a:defRPr sz="2000">
                <a:solidFill>
                  <a:schemeClr val="tx1"/>
                </a:solidFill>
                <a:latin typeface="Times"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a:ln>
                  <a:noFill/>
                </a:ln>
                <a:solidFill>
                  <a:srgbClr val="FFFFFF"/>
                </a:solidFill>
                <a:effectLst/>
                <a:uLnTx/>
                <a:uFillTx/>
                <a:latin typeface="Times" charset="0"/>
                <a:ea typeface="ＭＳ Ｐゴシック" panose="020B0600070205080204" pitchFamily="34" charset="-128"/>
                <a:cs typeface="+mn-cs"/>
              </a:rPr>
              <a:t>Four years of data (2006-2009)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a:ln>
                  <a:noFill/>
                </a:ln>
                <a:solidFill>
                  <a:srgbClr val="FFFFFF"/>
                </a:solidFill>
                <a:effectLst/>
                <a:uLnTx/>
                <a:uFillTx/>
                <a:latin typeface="Times" charset="0"/>
                <a:ea typeface="ＭＳ Ｐゴシック" panose="020B0600070205080204" pitchFamily="34" charset="-128"/>
                <a:cs typeface="+mn-cs"/>
              </a:rPr>
              <a:t>Seasonally averaged</a:t>
            </a:r>
          </a:p>
        </p:txBody>
      </p:sp>
      <p:sp>
        <p:nvSpPr>
          <p:cNvPr id="120840" name="TextBox 5">
            <a:extLst>
              <a:ext uri="{FF2B5EF4-FFF2-40B4-BE49-F238E27FC236}">
                <a16:creationId xmlns:a16="http://schemas.microsoft.com/office/drawing/2014/main" id="{DC310D9E-0FDA-7CBA-BE67-2F42FBF23A60}"/>
              </a:ext>
            </a:extLst>
          </p:cNvPr>
          <p:cNvSpPr txBox="1">
            <a:spLocks noChangeArrowheads="1"/>
          </p:cNvSpPr>
          <p:nvPr/>
        </p:nvSpPr>
        <p:spPr bwMode="auto">
          <a:xfrm>
            <a:off x="2663825" y="4686300"/>
            <a:ext cx="982663"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defTabSz="457200">
              <a:spcBef>
                <a:spcPct val="20000"/>
              </a:spcBef>
              <a:buChar char="•"/>
              <a:defRPr sz="3200">
                <a:solidFill>
                  <a:schemeClr val="tx1"/>
                </a:solidFill>
                <a:latin typeface="Times"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Times" charset="0"/>
                <a:ea typeface="ＭＳ Ｐゴシック" panose="020B0600070205080204" pitchFamily="34" charset="-128"/>
                <a:cs typeface="+mn-cs"/>
              </a:rPr>
              <a:t>ANG</a:t>
            </a:r>
          </a:p>
        </p:txBody>
      </p:sp>
      <p:grpSp>
        <p:nvGrpSpPr>
          <p:cNvPr id="120841" name="Group 6">
            <a:extLst>
              <a:ext uri="{FF2B5EF4-FFF2-40B4-BE49-F238E27FC236}">
                <a16:creationId xmlns:a16="http://schemas.microsoft.com/office/drawing/2014/main" id="{AE7E9870-DDA7-6352-4034-323A9E0CCBB3}"/>
              </a:ext>
            </a:extLst>
          </p:cNvPr>
          <p:cNvGrpSpPr>
            <a:grpSpLocks/>
          </p:cNvGrpSpPr>
          <p:nvPr/>
        </p:nvGrpSpPr>
        <p:grpSpPr bwMode="auto">
          <a:xfrm>
            <a:off x="146050" y="1360488"/>
            <a:ext cx="5949950" cy="2997200"/>
            <a:chOff x="229737" y="1064987"/>
            <a:chExt cx="5950401" cy="2996631"/>
          </a:xfrm>
        </p:grpSpPr>
        <p:pic>
          <p:nvPicPr>
            <p:cNvPr id="120851" name="Picture 2" descr="Fig1.tiff">
              <a:extLst>
                <a:ext uri="{FF2B5EF4-FFF2-40B4-BE49-F238E27FC236}">
                  <a16:creationId xmlns:a16="http://schemas.microsoft.com/office/drawing/2014/main" id="{46D68E3C-BD52-CB92-F47B-D389C13E39B4}"/>
                </a:ext>
              </a:extLst>
            </p:cNvPr>
            <p:cNvPicPr>
              <a:picLocks noChangeAspect="1"/>
            </p:cNvPicPr>
            <p:nvPr/>
          </p:nvPicPr>
          <p:blipFill>
            <a:blip r:embed="rId5">
              <a:extLst>
                <a:ext uri="{28A0092B-C50C-407E-A947-70E740481C1C}">
                  <a14:useLocalDpi xmlns:a14="http://schemas.microsoft.com/office/drawing/2010/main" val="0"/>
                </a:ext>
              </a:extLst>
            </a:blip>
            <a:srcRect t="27580" b="51051"/>
            <a:stretch>
              <a:fillRect/>
            </a:stretch>
          </p:blipFill>
          <p:spPr bwMode="auto">
            <a:xfrm>
              <a:off x="229737" y="1334974"/>
              <a:ext cx="5908675" cy="1178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52" name="Picture 2" descr="Fig1.tiff">
              <a:extLst>
                <a:ext uri="{FF2B5EF4-FFF2-40B4-BE49-F238E27FC236}">
                  <a16:creationId xmlns:a16="http://schemas.microsoft.com/office/drawing/2014/main" id="{42CBD480-A71E-DA0D-3FD9-3319C3567C79}"/>
                </a:ext>
              </a:extLst>
            </p:cNvPr>
            <p:cNvPicPr>
              <a:picLocks noChangeAspect="1"/>
            </p:cNvPicPr>
            <p:nvPr/>
          </p:nvPicPr>
          <p:blipFill>
            <a:blip r:embed="rId5">
              <a:extLst>
                <a:ext uri="{28A0092B-C50C-407E-A947-70E740481C1C}">
                  <a14:useLocalDpi xmlns:a14="http://schemas.microsoft.com/office/drawing/2010/main" val="0"/>
                </a:ext>
              </a:extLst>
            </a:blip>
            <a:srcRect t="72794"/>
            <a:stretch>
              <a:fillRect/>
            </a:stretch>
          </p:blipFill>
          <p:spPr bwMode="auto">
            <a:xfrm>
              <a:off x="271463" y="2561657"/>
              <a:ext cx="5908675" cy="1499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53" name="TextBox 3">
              <a:extLst>
                <a:ext uri="{FF2B5EF4-FFF2-40B4-BE49-F238E27FC236}">
                  <a16:creationId xmlns:a16="http://schemas.microsoft.com/office/drawing/2014/main" id="{EB6C60C5-0E1B-7933-1C9A-C79AD65A10A4}"/>
                </a:ext>
              </a:extLst>
            </p:cNvPr>
            <p:cNvSpPr txBox="1">
              <a:spLocks noChangeArrowheads="1"/>
            </p:cNvSpPr>
            <p:nvPr/>
          </p:nvSpPr>
          <p:spPr bwMode="auto">
            <a:xfrm>
              <a:off x="1132114" y="1064987"/>
              <a:ext cx="65434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charset="0"/>
                  <a:ea typeface="ＭＳ Ｐゴシック" panose="020B0600070205080204" pitchFamily="34" charset="-128"/>
                </a:defRPr>
              </a:lvl1pPr>
              <a:lvl2pPr marL="742950" indent="-285750">
                <a:spcBef>
                  <a:spcPct val="20000"/>
                </a:spcBef>
                <a:buChar char="–"/>
                <a:defRPr sz="2800">
                  <a:solidFill>
                    <a:schemeClr val="tx1"/>
                  </a:solidFill>
                  <a:latin typeface="Times" charset="0"/>
                  <a:ea typeface="ＭＳ Ｐゴシック" panose="020B0600070205080204" pitchFamily="34" charset="-128"/>
                </a:defRPr>
              </a:lvl2pPr>
              <a:lvl3pPr marL="1143000" indent="-228600">
                <a:spcBef>
                  <a:spcPct val="20000"/>
                </a:spcBef>
                <a:buChar char="•"/>
                <a:defRPr sz="2400">
                  <a:solidFill>
                    <a:schemeClr val="tx1"/>
                  </a:solidFill>
                  <a:latin typeface="Times" charset="0"/>
                  <a:ea typeface="ＭＳ Ｐゴシック" panose="020B0600070205080204" pitchFamily="34" charset="-128"/>
                </a:defRPr>
              </a:lvl3pPr>
              <a:lvl4pPr marL="1600200" indent="-228600">
                <a:spcBef>
                  <a:spcPct val="20000"/>
                </a:spcBef>
                <a:buChar char="–"/>
                <a:defRPr sz="2000">
                  <a:solidFill>
                    <a:schemeClr val="tx1"/>
                  </a:solidFill>
                  <a:latin typeface="Times" charset="0"/>
                  <a:ea typeface="ＭＳ Ｐゴシック" panose="020B0600070205080204" pitchFamily="34" charset="-128"/>
                </a:defRPr>
              </a:lvl4pPr>
              <a:lvl5pPr marL="2057400" indent="-228600">
                <a:spcBef>
                  <a:spcPct val="20000"/>
                </a:spcBef>
                <a:buChar char="»"/>
                <a:defRPr sz="2000">
                  <a:solidFill>
                    <a:schemeClr val="tx1"/>
                  </a:solidFill>
                  <a:latin typeface="Times"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a:ln>
                    <a:noFill/>
                  </a:ln>
                  <a:solidFill>
                    <a:srgbClr val="FFFFFF"/>
                  </a:solidFill>
                  <a:effectLst/>
                  <a:uLnTx/>
                  <a:uFillTx/>
                  <a:latin typeface="Times" charset="0"/>
                  <a:ea typeface="ＭＳ Ｐゴシック" panose="020B0600070205080204" pitchFamily="34" charset="-128"/>
                  <a:cs typeface="+mn-cs"/>
                </a:rPr>
                <a:t>MISR</a:t>
              </a:r>
            </a:p>
          </p:txBody>
        </p:sp>
        <p:sp>
          <p:nvSpPr>
            <p:cNvPr id="120854" name="TextBox 4">
              <a:extLst>
                <a:ext uri="{FF2B5EF4-FFF2-40B4-BE49-F238E27FC236}">
                  <a16:creationId xmlns:a16="http://schemas.microsoft.com/office/drawing/2014/main" id="{4328D321-387D-02C0-E82F-B07D4E26A06D}"/>
                </a:ext>
              </a:extLst>
            </p:cNvPr>
            <p:cNvSpPr txBox="1">
              <a:spLocks noChangeArrowheads="1"/>
            </p:cNvSpPr>
            <p:nvPr/>
          </p:nvSpPr>
          <p:spPr bwMode="auto">
            <a:xfrm>
              <a:off x="2767084" y="1064987"/>
              <a:ext cx="91743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charset="0"/>
                  <a:ea typeface="ＭＳ Ｐゴシック" panose="020B0600070205080204" pitchFamily="34" charset="-128"/>
                </a:defRPr>
              </a:lvl1pPr>
              <a:lvl2pPr marL="742950" indent="-285750">
                <a:spcBef>
                  <a:spcPct val="20000"/>
                </a:spcBef>
                <a:buChar char="–"/>
                <a:defRPr sz="2800">
                  <a:solidFill>
                    <a:schemeClr val="tx1"/>
                  </a:solidFill>
                  <a:latin typeface="Times" charset="0"/>
                  <a:ea typeface="ＭＳ Ｐゴシック" panose="020B0600070205080204" pitchFamily="34" charset="-128"/>
                </a:defRPr>
              </a:lvl2pPr>
              <a:lvl3pPr marL="1143000" indent="-228600">
                <a:spcBef>
                  <a:spcPct val="20000"/>
                </a:spcBef>
                <a:buChar char="•"/>
                <a:defRPr sz="2400">
                  <a:solidFill>
                    <a:schemeClr val="tx1"/>
                  </a:solidFill>
                  <a:latin typeface="Times" charset="0"/>
                  <a:ea typeface="ＭＳ Ｐゴシック" panose="020B0600070205080204" pitchFamily="34" charset="-128"/>
                </a:defRPr>
              </a:lvl3pPr>
              <a:lvl4pPr marL="1600200" indent="-228600">
                <a:spcBef>
                  <a:spcPct val="20000"/>
                </a:spcBef>
                <a:buChar char="–"/>
                <a:defRPr sz="2000">
                  <a:solidFill>
                    <a:schemeClr val="tx1"/>
                  </a:solidFill>
                  <a:latin typeface="Times" charset="0"/>
                  <a:ea typeface="ＭＳ Ｐゴシック" panose="020B0600070205080204" pitchFamily="34" charset="-128"/>
                </a:defRPr>
              </a:lvl4pPr>
              <a:lvl5pPr marL="2057400" indent="-228600">
                <a:spcBef>
                  <a:spcPct val="20000"/>
                </a:spcBef>
                <a:buChar char="»"/>
                <a:defRPr sz="2000">
                  <a:solidFill>
                    <a:schemeClr val="tx1"/>
                  </a:solidFill>
                  <a:latin typeface="Times"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a:ln>
                    <a:noFill/>
                  </a:ln>
                  <a:solidFill>
                    <a:srgbClr val="FFFFFF"/>
                  </a:solidFill>
                  <a:effectLst/>
                  <a:uLnTx/>
                  <a:uFillTx/>
                  <a:latin typeface="Times" charset="0"/>
                  <a:ea typeface="ＭＳ Ｐゴシック" panose="020B0600070205080204" pitchFamily="34" charset="-128"/>
                  <a:cs typeface="+mn-cs"/>
                </a:rPr>
                <a:t>GoCART</a:t>
              </a:r>
            </a:p>
          </p:txBody>
        </p:sp>
        <p:sp>
          <p:nvSpPr>
            <p:cNvPr id="120855" name="TextBox 5">
              <a:extLst>
                <a:ext uri="{FF2B5EF4-FFF2-40B4-BE49-F238E27FC236}">
                  <a16:creationId xmlns:a16="http://schemas.microsoft.com/office/drawing/2014/main" id="{60F02778-495F-8C53-7339-B224D9FB401F}"/>
                </a:ext>
              </a:extLst>
            </p:cNvPr>
            <p:cNvSpPr txBox="1">
              <a:spLocks noChangeArrowheads="1"/>
            </p:cNvSpPr>
            <p:nvPr/>
          </p:nvSpPr>
          <p:spPr bwMode="auto">
            <a:xfrm>
              <a:off x="4572000" y="1064987"/>
              <a:ext cx="103265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charset="0"/>
                  <a:ea typeface="ＭＳ Ｐゴシック" panose="020B0600070205080204" pitchFamily="34" charset="-128"/>
                </a:defRPr>
              </a:lvl1pPr>
              <a:lvl2pPr marL="742950" indent="-285750">
                <a:spcBef>
                  <a:spcPct val="20000"/>
                </a:spcBef>
                <a:buChar char="–"/>
                <a:defRPr sz="2800">
                  <a:solidFill>
                    <a:schemeClr val="tx1"/>
                  </a:solidFill>
                  <a:latin typeface="Times" charset="0"/>
                  <a:ea typeface="ＭＳ Ｐゴシック" panose="020B0600070205080204" pitchFamily="34" charset="-128"/>
                </a:defRPr>
              </a:lvl2pPr>
              <a:lvl3pPr marL="1143000" indent="-228600">
                <a:spcBef>
                  <a:spcPct val="20000"/>
                </a:spcBef>
                <a:buChar char="•"/>
                <a:defRPr sz="2400">
                  <a:solidFill>
                    <a:schemeClr val="tx1"/>
                  </a:solidFill>
                  <a:latin typeface="Times" charset="0"/>
                  <a:ea typeface="ＭＳ Ｐゴシック" panose="020B0600070205080204" pitchFamily="34" charset="-128"/>
                </a:defRPr>
              </a:lvl3pPr>
              <a:lvl4pPr marL="1600200" indent="-228600">
                <a:spcBef>
                  <a:spcPct val="20000"/>
                </a:spcBef>
                <a:buChar char="–"/>
                <a:defRPr sz="2000">
                  <a:solidFill>
                    <a:schemeClr val="tx1"/>
                  </a:solidFill>
                  <a:latin typeface="Times" charset="0"/>
                  <a:ea typeface="ＭＳ Ｐゴシック" panose="020B0600070205080204" pitchFamily="34" charset="-128"/>
                </a:defRPr>
              </a:lvl4pPr>
              <a:lvl5pPr marL="2057400" indent="-228600">
                <a:spcBef>
                  <a:spcPct val="20000"/>
                </a:spcBef>
                <a:buChar char="»"/>
                <a:defRPr sz="2000">
                  <a:solidFill>
                    <a:schemeClr val="tx1"/>
                  </a:solidFill>
                  <a:latin typeface="Times"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a:ln>
                    <a:noFill/>
                  </a:ln>
                  <a:solidFill>
                    <a:srgbClr val="FFFFFF"/>
                  </a:solidFill>
                  <a:effectLst/>
                  <a:uLnTx/>
                  <a:uFillTx/>
                  <a:latin typeface="Times" charset="0"/>
                  <a:ea typeface="ＭＳ Ｐゴシック" panose="020B0600070205080204" pitchFamily="34" charset="-128"/>
                  <a:cs typeface="+mn-cs"/>
                </a:rPr>
                <a:t>Adj. MISR</a:t>
              </a:r>
            </a:p>
          </p:txBody>
        </p:sp>
      </p:grpSp>
      <p:sp>
        <p:nvSpPr>
          <p:cNvPr id="120842" name="TextBox 5">
            <a:extLst>
              <a:ext uri="{FF2B5EF4-FFF2-40B4-BE49-F238E27FC236}">
                <a16:creationId xmlns:a16="http://schemas.microsoft.com/office/drawing/2014/main" id="{8A6C10ED-203B-161F-6816-6DCF94FE5568}"/>
              </a:ext>
            </a:extLst>
          </p:cNvPr>
          <p:cNvSpPr txBox="1">
            <a:spLocks noChangeArrowheads="1"/>
          </p:cNvSpPr>
          <p:nvPr/>
        </p:nvSpPr>
        <p:spPr bwMode="auto">
          <a:xfrm>
            <a:off x="8866188" y="4670425"/>
            <a:ext cx="1241425"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defTabSz="457200">
              <a:spcBef>
                <a:spcPct val="20000"/>
              </a:spcBef>
              <a:buChar char="•"/>
              <a:defRPr sz="3200">
                <a:solidFill>
                  <a:schemeClr val="tx1"/>
                </a:solidFill>
                <a:latin typeface="Times"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Times" charset="0"/>
                <a:ea typeface="ＭＳ Ｐゴシック" panose="020B0600070205080204" pitchFamily="34" charset="-128"/>
                <a:cs typeface="+mn-cs"/>
              </a:rPr>
              <a:t>AAOD</a:t>
            </a:r>
          </a:p>
        </p:txBody>
      </p:sp>
      <p:grpSp>
        <p:nvGrpSpPr>
          <p:cNvPr id="120843" name="Group 5">
            <a:extLst>
              <a:ext uri="{FF2B5EF4-FFF2-40B4-BE49-F238E27FC236}">
                <a16:creationId xmlns:a16="http://schemas.microsoft.com/office/drawing/2014/main" id="{ABC13356-0758-79FE-6F9E-AE5C37C1060E}"/>
              </a:ext>
            </a:extLst>
          </p:cNvPr>
          <p:cNvGrpSpPr>
            <a:grpSpLocks/>
          </p:cNvGrpSpPr>
          <p:nvPr/>
        </p:nvGrpSpPr>
        <p:grpSpPr bwMode="auto">
          <a:xfrm>
            <a:off x="6334125" y="1363663"/>
            <a:ext cx="5634038" cy="2925762"/>
            <a:chOff x="6069394" y="969285"/>
            <a:chExt cx="5634038" cy="2925531"/>
          </a:xfrm>
        </p:grpSpPr>
        <p:pic>
          <p:nvPicPr>
            <p:cNvPr id="120846" name="Picture 2" descr="Fig1.tiff">
              <a:extLst>
                <a:ext uri="{FF2B5EF4-FFF2-40B4-BE49-F238E27FC236}">
                  <a16:creationId xmlns:a16="http://schemas.microsoft.com/office/drawing/2014/main" id="{E37F6318-A702-4F61-3A45-039ED2A40A20}"/>
                </a:ext>
              </a:extLst>
            </p:cNvPr>
            <p:cNvPicPr>
              <a:picLocks noChangeAspect="1"/>
            </p:cNvPicPr>
            <p:nvPr/>
          </p:nvPicPr>
          <p:blipFill>
            <a:blip r:embed="rId6">
              <a:extLst>
                <a:ext uri="{28A0092B-C50C-407E-A947-70E740481C1C}">
                  <a14:useLocalDpi xmlns:a14="http://schemas.microsoft.com/office/drawing/2010/main" val="0"/>
                </a:ext>
              </a:extLst>
            </a:blip>
            <a:srcRect t="26775" b="51633"/>
            <a:stretch>
              <a:fillRect/>
            </a:stretch>
          </p:blipFill>
          <p:spPr bwMode="auto">
            <a:xfrm>
              <a:off x="6069394" y="1234166"/>
              <a:ext cx="5623679" cy="1178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47" name="Picture 2" descr="Fig1.tiff">
              <a:extLst>
                <a:ext uri="{FF2B5EF4-FFF2-40B4-BE49-F238E27FC236}">
                  <a16:creationId xmlns:a16="http://schemas.microsoft.com/office/drawing/2014/main" id="{205AAE3C-EED0-01A8-07A4-F11D6C75C071}"/>
                </a:ext>
              </a:extLst>
            </p:cNvPr>
            <p:cNvPicPr>
              <a:picLocks noChangeAspect="1"/>
            </p:cNvPicPr>
            <p:nvPr/>
          </p:nvPicPr>
          <p:blipFill>
            <a:blip r:embed="rId6">
              <a:extLst>
                <a:ext uri="{28A0092B-C50C-407E-A947-70E740481C1C}">
                  <a14:useLocalDpi xmlns:a14="http://schemas.microsoft.com/office/drawing/2010/main" val="0"/>
                </a:ext>
              </a:extLst>
            </a:blip>
            <a:srcRect t="72508"/>
            <a:stretch>
              <a:fillRect/>
            </a:stretch>
          </p:blipFill>
          <p:spPr bwMode="auto">
            <a:xfrm>
              <a:off x="6079753" y="2394217"/>
              <a:ext cx="5623679" cy="1500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48" name="TextBox 3">
              <a:extLst>
                <a:ext uri="{FF2B5EF4-FFF2-40B4-BE49-F238E27FC236}">
                  <a16:creationId xmlns:a16="http://schemas.microsoft.com/office/drawing/2014/main" id="{0420263E-BC6A-4D6D-3119-9DCF40C2821A}"/>
                </a:ext>
              </a:extLst>
            </p:cNvPr>
            <p:cNvSpPr txBox="1">
              <a:spLocks noChangeArrowheads="1"/>
            </p:cNvSpPr>
            <p:nvPr/>
          </p:nvSpPr>
          <p:spPr bwMode="auto">
            <a:xfrm>
              <a:off x="6669507" y="969285"/>
              <a:ext cx="654296" cy="307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charset="0"/>
                  <a:ea typeface="ＭＳ Ｐゴシック" panose="020B0600070205080204" pitchFamily="34" charset="-128"/>
                </a:defRPr>
              </a:lvl1pPr>
              <a:lvl2pPr marL="742950" indent="-285750">
                <a:spcBef>
                  <a:spcPct val="20000"/>
                </a:spcBef>
                <a:buChar char="–"/>
                <a:defRPr sz="2800">
                  <a:solidFill>
                    <a:schemeClr val="tx1"/>
                  </a:solidFill>
                  <a:latin typeface="Times" charset="0"/>
                  <a:ea typeface="ＭＳ Ｐゴシック" panose="020B0600070205080204" pitchFamily="34" charset="-128"/>
                </a:defRPr>
              </a:lvl2pPr>
              <a:lvl3pPr marL="1143000" indent="-228600">
                <a:spcBef>
                  <a:spcPct val="20000"/>
                </a:spcBef>
                <a:buChar char="•"/>
                <a:defRPr sz="2400">
                  <a:solidFill>
                    <a:schemeClr val="tx1"/>
                  </a:solidFill>
                  <a:latin typeface="Times" charset="0"/>
                  <a:ea typeface="ＭＳ Ｐゴシック" panose="020B0600070205080204" pitchFamily="34" charset="-128"/>
                </a:defRPr>
              </a:lvl3pPr>
              <a:lvl4pPr marL="1600200" indent="-228600">
                <a:spcBef>
                  <a:spcPct val="20000"/>
                </a:spcBef>
                <a:buChar char="–"/>
                <a:defRPr sz="2000">
                  <a:solidFill>
                    <a:schemeClr val="tx1"/>
                  </a:solidFill>
                  <a:latin typeface="Times" charset="0"/>
                  <a:ea typeface="ＭＳ Ｐゴシック" panose="020B0600070205080204" pitchFamily="34" charset="-128"/>
                </a:defRPr>
              </a:lvl4pPr>
              <a:lvl5pPr marL="2057400" indent="-228600">
                <a:spcBef>
                  <a:spcPct val="20000"/>
                </a:spcBef>
                <a:buChar char="»"/>
                <a:defRPr sz="2000">
                  <a:solidFill>
                    <a:schemeClr val="tx1"/>
                  </a:solidFill>
                  <a:latin typeface="Times"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a:ln>
                    <a:noFill/>
                  </a:ln>
                  <a:solidFill>
                    <a:srgbClr val="FFFFFF"/>
                  </a:solidFill>
                  <a:effectLst/>
                  <a:uLnTx/>
                  <a:uFillTx/>
                  <a:latin typeface="Times" charset="0"/>
                  <a:ea typeface="ＭＳ Ｐゴシック" panose="020B0600070205080204" pitchFamily="34" charset="-128"/>
                  <a:cs typeface="+mn-cs"/>
                </a:rPr>
                <a:t>MISR</a:t>
              </a:r>
            </a:p>
          </p:txBody>
        </p:sp>
        <p:sp>
          <p:nvSpPr>
            <p:cNvPr id="120849" name="TextBox 4">
              <a:extLst>
                <a:ext uri="{FF2B5EF4-FFF2-40B4-BE49-F238E27FC236}">
                  <a16:creationId xmlns:a16="http://schemas.microsoft.com/office/drawing/2014/main" id="{5A5DE4AF-022A-AA42-C626-A417EA6E140C}"/>
                </a:ext>
              </a:extLst>
            </p:cNvPr>
            <p:cNvSpPr txBox="1">
              <a:spLocks noChangeArrowheads="1"/>
            </p:cNvSpPr>
            <p:nvPr/>
          </p:nvSpPr>
          <p:spPr bwMode="auto">
            <a:xfrm>
              <a:off x="8304353" y="969285"/>
              <a:ext cx="917361" cy="307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charset="0"/>
                  <a:ea typeface="ＭＳ Ｐゴシック" panose="020B0600070205080204" pitchFamily="34" charset="-128"/>
                </a:defRPr>
              </a:lvl1pPr>
              <a:lvl2pPr marL="742950" indent="-285750">
                <a:spcBef>
                  <a:spcPct val="20000"/>
                </a:spcBef>
                <a:buChar char="–"/>
                <a:defRPr sz="2800">
                  <a:solidFill>
                    <a:schemeClr val="tx1"/>
                  </a:solidFill>
                  <a:latin typeface="Times" charset="0"/>
                  <a:ea typeface="ＭＳ Ｐゴシック" panose="020B0600070205080204" pitchFamily="34" charset="-128"/>
                </a:defRPr>
              </a:lvl2pPr>
              <a:lvl3pPr marL="1143000" indent="-228600">
                <a:spcBef>
                  <a:spcPct val="20000"/>
                </a:spcBef>
                <a:buChar char="•"/>
                <a:defRPr sz="2400">
                  <a:solidFill>
                    <a:schemeClr val="tx1"/>
                  </a:solidFill>
                  <a:latin typeface="Times" charset="0"/>
                  <a:ea typeface="ＭＳ Ｐゴシック" panose="020B0600070205080204" pitchFamily="34" charset="-128"/>
                </a:defRPr>
              </a:lvl3pPr>
              <a:lvl4pPr marL="1600200" indent="-228600">
                <a:spcBef>
                  <a:spcPct val="20000"/>
                </a:spcBef>
                <a:buChar char="–"/>
                <a:defRPr sz="2000">
                  <a:solidFill>
                    <a:schemeClr val="tx1"/>
                  </a:solidFill>
                  <a:latin typeface="Times" charset="0"/>
                  <a:ea typeface="ＭＳ Ｐゴシック" panose="020B0600070205080204" pitchFamily="34" charset="-128"/>
                </a:defRPr>
              </a:lvl4pPr>
              <a:lvl5pPr marL="2057400" indent="-228600">
                <a:spcBef>
                  <a:spcPct val="20000"/>
                </a:spcBef>
                <a:buChar char="»"/>
                <a:defRPr sz="2000">
                  <a:solidFill>
                    <a:schemeClr val="tx1"/>
                  </a:solidFill>
                  <a:latin typeface="Times"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a:ln>
                    <a:noFill/>
                  </a:ln>
                  <a:solidFill>
                    <a:srgbClr val="FFFFFF"/>
                  </a:solidFill>
                  <a:effectLst/>
                  <a:uLnTx/>
                  <a:uFillTx/>
                  <a:latin typeface="Times" charset="0"/>
                  <a:ea typeface="ＭＳ Ｐゴシック" panose="020B0600070205080204" pitchFamily="34" charset="-128"/>
                  <a:cs typeface="+mn-cs"/>
                </a:rPr>
                <a:t>GoCART</a:t>
              </a:r>
            </a:p>
          </p:txBody>
        </p:sp>
        <p:sp>
          <p:nvSpPr>
            <p:cNvPr id="120850" name="TextBox 5">
              <a:extLst>
                <a:ext uri="{FF2B5EF4-FFF2-40B4-BE49-F238E27FC236}">
                  <a16:creationId xmlns:a16="http://schemas.microsoft.com/office/drawing/2014/main" id="{1A23E6B8-191C-6997-8C41-5B718F1819AD}"/>
                </a:ext>
              </a:extLst>
            </p:cNvPr>
            <p:cNvSpPr txBox="1">
              <a:spLocks noChangeArrowheads="1"/>
            </p:cNvSpPr>
            <p:nvPr/>
          </p:nvSpPr>
          <p:spPr bwMode="auto">
            <a:xfrm>
              <a:off x="10109132" y="969285"/>
              <a:ext cx="1032577" cy="307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charset="0"/>
                  <a:ea typeface="ＭＳ Ｐゴシック" panose="020B0600070205080204" pitchFamily="34" charset="-128"/>
                </a:defRPr>
              </a:lvl1pPr>
              <a:lvl2pPr marL="742950" indent="-285750">
                <a:spcBef>
                  <a:spcPct val="20000"/>
                </a:spcBef>
                <a:buChar char="–"/>
                <a:defRPr sz="2800">
                  <a:solidFill>
                    <a:schemeClr val="tx1"/>
                  </a:solidFill>
                  <a:latin typeface="Times" charset="0"/>
                  <a:ea typeface="ＭＳ Ｐゴシック" panose="020B0600070205080204" pitchFamily="34" charset="-128"/>
                </a:defRPr>
              </a:lvl2pPr>
              <a:lvl3pPr marL="1143000" indent="-228600">
                <a:spcBef>
                  <a:spcPct val="20000"/>
                </a:spcBef>
                <a:buChar char="•"/>
                <a:defRPr sz="2400">
                  <a:solidFill>
                    <a:schemeClr val="tx1"/>
                  </a:solidFill>
                  <a:latin typeface="Times" charset="0"/>
                  <a:ea typeface="ＭＳ Ｐゴシック" panose="020B0600070205080204" pitchFamily="34" charset="-128"/>
                </a:defRPr>
              </a:lvl3pPr>
              <a:lvl4pPr marL="1600200" indent="-228600">
                <a:spcBef>
                  <a:spcPct val="20000"/>
                </a:spcBef>
                <a:buChar char="–"/>
                <a:defRPr sz="2000">
                  <a:solidFill>
                    <a:schemeClr val="tx1"/>
                  </a:solidFill>
                  <a:latin typeface="Times" charset="0"/>
                  <a:ea typeface="ＭＳ Ｐゴシック" panose="020B0600070205080204" pitchFamily="34" charset="-128"/>
                </a:defRPr>
              </a:lvl4pPr>
              <a:lvl5pPr marL="2057400" indent="-228600">
                <a:spcBef>
                  <a:spcPct val="20000"/>
                </a:spcBef>
                <a:buChar char="»"/>
                <a:defRPr sz="2000">
                  <a:solidFill>
                    <a:schemeClr val="tx1"/>
                  </a:solidFill>
                  <a:latin typeface="Times"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a:ln>
                    <a:noFill/>
                  </a:ln>
                  <a:solidFill>
                    <a:srgbClr val="FFFFFF"/>
                  </a:solidFill>
                  <a:effectLst/>
                  <a:uLnTx/>
                  <a:uFillTx/>
                  <a:latin typeface="Times" charset="0"/>
                  <a:ea typeface="ＭＳ Ｐゴシック" panose="020B0600070205080204" pitchFamily="34" charset="-128"/>
                  <a:cs typeface="+mn-cs"/>
                </a:rPr>
                <a:t>Adj. MISR</a:t>
              </a:r>
            </a:p>
          </p:txBody>
        </p:sp>
      </p:grpSp>
      <p:sp>
        <p:nvSpPr>
          <p:cNvPr id="120844" name="TextBox 2">
            <a:extLst>
              <a:ext uri="{FF2B5EF4-FFF2-40B4-BE49-F238E27FC236}">
                <a16:creationId xmlns:a16="http://schemas.microsoft.com/office/drawing/2014/main" id="{B31F6EBC-9C20-0180-A61D-857B85D5F7F3}"/>
              </a:ext>
            </a:extLst>
          </p:cNvPr>
          <p:cNvSpPr txBox="1">
            <a:spLocks noChangeArrowheads="1"/>
          </p:cNvSpPr>
          <p:nvPr/>
        </p:nvSpPr>
        <p:spPr bwMode="auto">
          <a:xfrm>
            <a:off x="7800150" y="5888038"/>
            <a:ext cx="345158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charset="0"/>
                <a:ea typeface="ＭＳ Ｐゴシック" panose="020B0600070205080204" pitchFamily="34" charset="-128"/>
              </a:defRPr>
            </a:lvl1pPr>
            <a:lvl2pPr marL="742950" indent="-285750">
              <a:spcBef>
                <a:spcPct val="20000"/>
              </a:spcBef>
              <a:buChar char="–"/>
              <a:defRPr sz="2800">
                <a:solidFill>
                  <a:schemeClr val="tx1"/>
                </a:solidFill>
                <a:latin typeface="Times" charset="0"/>
                <a:ea typeface="ＭＳ Ｐゴシック" panose="020B0600070205080204" pitchFamily="34" charset="-128"/>
              </a:defRPr>
            </a:lvl2pPr>
            <a:lvl3pPr marL="1143000" indent="-228600">
              <a:spcBef>
                <a:spcPct val="20000"/>
              </a:spcBef>
              <a:buChar char="•"/>
              <a:defRPr sz="2400">
                <a:solidFill>
                  <a:schemeClr val="tx1"/>
                </a:solidFill>
                <a:latin typeface="Times" charset="0"/>
                <a:ea typeface="ＭＳ Ｐゴシック" panose="020B0600070205080204" pitchFamily="34" charset="-128"/>
              </a:defRPr>
            </a:lvl3pPr>
            <a:lvl4pPr marL="1600200" indent="-228600">
              <a:spcBef>
                <a:spcPct val="20000"/>
              </a:spcBef>
              <a:buChar char="–"/>
              <a:defRPr sz="2000">
                <a:solidFill>
                  <a:schemeClr val="tx1"/>
                </a:solidFill>
                <a:latin typeface="Times" charset="0"/>
                <a:ea typeface="ＭＳ Ｐゴシック" panose="020B0600070205080204" pitchFamily="34" charset="-128"/>
              </a:defRPr>
            </a:lvl4pPr>
            <a:lvl5pPr marL="2057400" indent="-228600">
              <a:spcBef>
                <a:spcPct val="20000"/>
              </a:spcBef>
              <a:buChar char="»"/>
              <a:defRPr sz="2000">
                <a:solidFill>
                  <a:schemeClr val="tx1"/>
                </a:solidFill>
                <a:latin typeface="Times"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50" b="1" i="0" u="none" strike="noStrike" kern="1200" cap="none" spc="0" normalizeH="0" baseline="0" noProof="0" dirty="0" err="1">
                <a:ln>
                  <a:noFill/>
                </a:ln>
                <a:solidFill>
                  <a:srgbClr val="FFFFFF"/>
                </a:solidFill>
                <a:effectLst/>
                <a:uLnTx/>
                <a:uFillTx/>
                <a:latin typeface="Times" charset="0"/>
                <a:ea typeface="ＭＳ Ｐゴシック" panose="020B0600070205080204" pitchFamily="34" charset="-128"/>
                <a:cs typeface="+mn-cs"/>
              </a:rPr>
              <a:t>Fraction</a:t>
            </a:r>
            <a:r>
              <a:rPr kumimoji="0" lang="en-US" altLang="en-US" sz="1050" b="1" i="0" u="none" strike="noStrike" kern="1200" cap="none" spc="0" normalizeH="0" baseline="-25000" noProof="0" dirty="0" err="1">
                <a:ln>
                  <a:noFill/>
                </a:ln>
                <a:solidFill>
                  <a:srgbClr val="FFFFFF"/>
                </a:solidFill>
                <a:effectLst/>
                <a:uLnTx/>
                <a:uFillTx/>
                <a:latin typeface="Times" charset="0"/>
                <a:ea typeface="ＭＳ Ｐゴシック" panose="020B0600070205080204" pitchFamily="34" charset="-128"/>
                <a:cs typeface="+mn-cs"/>
              </a:rPr>
              <a:t>MISR_AAOD</a:t>
            </a:r>
            <a:r>
              <a:rPr kumimoji="0" lang="en-US" altLang="en-US" sz="1050" b="1" i="0" u="none" strike="noStrike" kern="1200" cap="none" spc="0" normalizeH="0" baseline="-25000" noProof="0" dirty="0">
                <a:ln>
                  <a:noFill/>
                </a:ln>
                <a:solidFill>
                  <a:srgbClr val="FFFFFF"/>
                </a:solidFill>
                <a:effectLst/>
                <a:uLnTx/>
                <a:uFillTx/>
                <a:latin typeface="Times" charset="0"/>
                <a:ea typeface="ＭＳ Ｐゴシック" panose="020B0600070205080204" pitchFamily="34" charset="-128"/>
                <a:cs typeface="+mn-cs"/>
              </a:rPr>
              <a:t> </a:t>
            </a:r>
            <a:r>
              <a:rPr kumimoji="0" lang="en-US" altLang="en-US" sz="1050" b="1" i="0" u="none" strike="noStrike" kern="1200" cap="none" spc="0" normalizeH="0" baseline="0" noProof="0" dirty="0">
                <a:ln>
                  <a:noFill/>
                </a:ln>
                <a:solidFill>
                  <a:srgbClr val="FFFFFF"/>
                </a:solidFill>
                <a:effectLst/>
                <a:uLnTx/>
                <a:uFillTx/>
                <a:latin typeface="Times" charset="0"/>
                <a:ea typeface="ＭＳ Ｐゴシック" panose="020B0600070205080204" pitchFamily="34" charset="-128"/>
                <a:cs typeface="+mn-cs"/>
              </a:rPr>
              <a:t>is the absorbing fraction of total AOD </a:t>
            </a:r>
          </a:p>
        </p:txBody>
      </p:sp>
      <p:sp>
        <p:nvSpPr>
          <p:cNvPr id="120845" name="TextBox 3">
            <a:extLst>
              <a:ext uri="{FF2B5EF4-FFF2-40B4-BE49-F238E27FC236}">
                <a16:creationId xmlns:a16="http://schemas.microsoft.com/office/drawing/2014/main" id="{90D2BDC8-5B1C-036A-7C7F-C4AF6E537CE7}"/>
              </a:ext>
            </a:extLst>
          </p:cNvPr>
          <p:cNvSpPr txBox="1">
            <a:spLocks noChangeArrowheads="1"/>
          </p:cNvSpPr>
          <p:nvPr/>
        </p:nvSpPr>
        <p:spPr bwMode="auto">
          <a:xfrm>
            <a:off x="996950" y="5780088"/>
            <a:ext cx="4237057"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charset="0"/>
                <a:ea typeface="ＭＳ Ｐゴシック" panose="020B0600070205080204" pitchFamily="34" charset="-128"/>
              </a:defRPr>
            </a:lvl1pPr>
            <a:lvl2pPr marL="742950" indent="-285750">
              <a:spcBef>
                <a:spcPct val="20000"/>
              </a:spcBef>
              <a:buChar char="–"/>
              <a:defRPr sz="2800">
                <a:solidFill>
                  <a:schemeClr val="tx1"/>
                </a:solidFill>
                <a:latin typeface="Times" charset="0"/>
                <a:ea typeface="ＭＳ Ｐゴシック" panose="020B0600070205080204" pitchFamily="34" charset="-128"/>
              </a:defRPr>
            </a:lvl2pPr>
            <a:lvl3pPr marL="1143000" indent="-228600">
              <a:spcBef>
                <a:spcPct val="20000"/>
              </a:spcBef>
              <a:buChar char="•"/>
              <a:defRPr sz="2400">
                <a:solidFill>
                  <a:schemeClr val="tx1"/>
                </a:solidFill>
                <a:latin typeface="Times" charset="0"/>
                <a:ea typeface="ＭＳ Ｐゴシック" panose="020B0600070205080204" pitchFamily="34" charset="-128"/>
              </a:defRPr>
            </a:lvl3pPr>
            <a:lvl4pPr marL="1600200" indent="-228600">
              <a:spcBef>
                <a:spcPct val="20000"/>
              </a:spcBef>
              <a:buChar char="–"/>
              <a:defRPr sz="2000">
                <a:solidFill>
                  <a:schemeClr val="tx1"/>
                </a:solidFill>
                <a:latin typeface="Times" charset="0"/>
                <a:ea typeface="ＭＳ Ｐゴシック" panose="020B0600070205080204" pitchFamily="34" charset="-128"/>
              </a:defRPr>
            </a:lvl4pPr>
            <a:lvl5pPr marL="2057400" indent="-228600">
              <a:spcBef>
                <a:spcPct val="20000"/>
              </a:spcBef>
              <a:buChar char="»"/>
              <a:defRPr sz="2000">
                <a:solidFill>
                  <a:schemeClr val="tx1"/>
                </a:solidFill>
                <a:latin typeface="Times"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50" b="1" i="0" u="none" strike="noStrike" kern="1200" cap="none" spc="0" normalizeH="0" baseline="0" noProof="0" dirty="0">
                <a:ln>
                  <a:noFill/>
                </a:ln>
                <a:solidFill>
                  <a:srgbClr val="FFFFFF"/>
                </a:solidFill>
                <a:effectLst/>
                <a:uLnTx/>
                <a:uFillTx/>
                <a:latin typeface="Times" charset="0"/>
                <a:ea typeface="ＭＳ Ｐゴシック" panose="020B0600070205080204" pitchFamily="34" charset="-128"/>
                <a:cs typeface="+mn-cs"/>
              </a:rPr>
              <a:t>We rank the </a:t>
            </a:r>
            <a:r>
              <a:rPr kumimoji="0" lang="en-US" altLang="en-US" sz="1050" b="1" i="0" u="none" strike="noStrike" kern="1200" cap="none" spc="0" normalizeH="0" baseline="0" noProof="0" dirty="0" err="1">
                <a:ln>
                  <a:noFill/>
                </a:ln>
                <a:solidFill>
                  <a:srgbClr val="FFFFFF"/>
                </a:solidFill>
                <a:effectLst/>
                <a:uLnTx/>
                <a:uFillTx/>
                <a:latin typeface="Symbol" pitchFamily="2" charset="2"/>
                <a:ea typeface="ＭＳ Ｐゴシック" panose="020B0600070205080204" pitchFamily="34" charset="-128"/>
                <a:cs typeface="+mn-cs"/>
              </a:rPr>
              <a:t>e</a:t>
            </a:r>
            <a:r>
              <a:rPr kumimoji="0" lang="en-US" altLang="en-US" sz="1050" b="1" i="0" u="none" strike="noStrike" kern="1200" cap="none" spc="0" normalizeH="0" baseline="-25000" noProof="0" dirty="0" err="1">
                <a:ln>
                  <a:noFill/>
                </a:ln>
                <a:solidFill>
                  <a:srgbClr val="FFFFFF"/>
                </a:solidFill>
                <a:effectLst/>
                <a:uLnTx/>
                <a:uFillTx/>
                <a:latin typeface="Times" charset="0"/>
                <a:ea typeface="ＭＳ Ｐゴシック" panose="020B0600070205080204" pitchFamily="34" charset="-128"/>
                <a:cs typeface="+mn-cs"/>
              </a:rPr>
              <a:t>ANG</a:t>
            </a:r>
            <a:r>
              <a:rPr kumimoji="0" lang="en-US" altLang="en-US" sz="1050" b="1" i="0" u="none" strike="noStrike" kern="1200" cap="none" spc="0" normalizeH="0" baseline="0" noProof="0" dirty="0">
                <a:ln>
                  <a:noFill/>
                </a:ln>
                <a:solidFill>
                  <a:srgbClr val="FFFFFF"/>
                </a:solidFill>
                <a:effectLst/>
                <a:uLnTx/>
                <a:uFillTx/>
                <a:latin typeface="Times" charset="0"/>
                <a:ea typeface="ＭＳ Ｐゴシック" panose="020B0600070205080204" pitchFamily="34" charset="-128"/>
                <a:cs typeface="+mn-cs"/>
              </a:rPr>
              <a:t>, </a:t>
            </a:r>
            <a:r>
              <a:rPr kumimoji="0" lang="en-US" altLang="en-US" sz="1050" b="1" i="0" u="none" strike="noStrike" kern="1200" cap="none" spc="0" normalizeH="0" baseline="0" noProof="0" dirty="0" err="1">
                <a:ln>
                  <a:noFill/>
                </a:ln>
                <a:solidFill>
                  <a:srgbClr val="FFFFFF"/>
                </a:solidFill>
                <a:effectLst/>
                <a:uLnTx/>
                <a:uFillTx/>
                <a:latin typeface="Symbol" pitchFamily="2" charset="2"/>
                <a:ea typeface="ＭＳ Ｐゴシック" panose="020B0600070205080204" pitchFamily="34" charset="-128"/>
                <a:cs typeface="+mn-cs"/>
              </a:rPr>
              <a:t>e</a:t>
            </a:r>
            <a:r>
              <a:rPr kumimoji="0" lang="en-US" altLang="en-US" sz="1050" b="1" i="0" u="none" strike="noStrike" kern="1200" cap="none" spc="0" normalizeH="0" baseline="-25000" noProof="0" dirty="0" err="1">
                <a:ln>
                  <a:noFill/>
                </a:ln>
                <a:solidFill>
                  <a:srgbClr val="FFFFFF"/>
                </a:solidFill>
                <a:effectLst/>
                <a:uLnTx/>
                <a:uFillTx/>
                <a:latin typeface="Times" charset="0"/>
                <a:ea typeface="ＭＳ Ｐゴシック" panose="020B0600070205080204" pitchFamily="34" charset="-128"/>
                <a:cs typeface="+mn-cs"/>
              </a:rPr>
              <a:t>AAOD</a:t>
            </a:r>
            <a:r>
              <a:rPr kumimoji="0" lang="en-US" altLang="en-US" sz="1050" b="1" i="0" u="none" strike="noStrike" kern="1200" cap="none" spc="0" normalizeH="0" baseline="0" noProof="0" dirty="0">
                <a:ln>
                  <a:noFill/>
                </a:ln>
                <a:solidFill>
                  <a:srgbClr val="FFFFFF"/>
                </a:solidFill>
                <a:effectLst/>
                <a:uLnTx/>
                <a:uFillTx/>
                <a:latin typeface="Times" charset="0"/>
                <a:ea typeface="ＭＳ Ｐゴシック" panose="020B0600070205080204" pitchFamily="34" charset="-128"/>
                <a:cs typeface="+mn-cs"/>
              </a:rPr>
              <a:t> and select the common or the lowest mixtures</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Text Box 9">
            <a:extLst>
              <a:ext uri="{FF2B5EF4-FFF2-40B4-BE49-F238E27FC236}">
                <a16:creationId xmlns:a16="http://schemas.microsoft.com/office/drawing/2014/main" id="{A5402225-5CAC-624D-C05D-B28E299DB4CB}"/>
              </a:ext>
            </a:extLst>
          </p:cNvPr>
          <p:cNvSpPr txBox="1">
            <a:spLocks noChangeArrowheads="1"/>
          </p:cNvSpPr>
          <p:nvPr/>
        </p:nvSpPr>
        <p:spPr bwMode="auto">
          <a:xfrm>
            <a:off x="450850" y="3302000"/>
            <a:ext cx="1695450" cy="523875"/>
          </a:xfrm>
          <a:prstGeom prst="rect">
            <a:avLst/>
          </a:prstGeom>
          <a:noFill/>
          <a:ln w="9525">
            <a:solidFill>
              <a:schemeClr val="bg1"/>
            </a:solidFill>
            <a:miter lim="800000"/>
            <a:headEnd/>
            <a:tailEnd/>
          </a:ln>
        </p:spPr>
        <p:txBody>
          <a:bodyPr>
            <a:spAutoFit/>
          </a:bodyPr>
          <a:lstStyle/>
          <a:p>
            <a:pPr algn="ctr">
              <a:spcBef>
                <a:spcPct val="50000"/>
              </a:spcBef>
              <a:defRPr/>
            </a:pPr>
            <a:r>
              <a:rPr lang="en-US" sz="2800" b="1" i="1" dirty="0">
                <a:solidFill>
                  <a:schemeClr val="bg1"/>
                </a:solidFill>
                <a:latin typeface="Bell MT" charset="0"/>
              </a:rPr>
              <a:t>And also:</a:t>
            </a:r>
            <a:endParaRPr lang="en-US" sz="2800" b="1" dirty="0">
              <a:solidFill>
                <a:schemeClr val="bg1"/>
              </a:solidFill>
              <a:latin typeface="Bell MT" charset="0"/>
            </a:endParaRPr>
          </a:p>
        </p:txBody>
      </p:sp>
      <p:pic>
        <p:nvPicPr>
          <p:cNvPr id="516098" name="Picture 43" descr="Fig1.tiff">
            <a:extLst>
              <a:ext uri="{FF2B5EF4-FFF2-40B4-BE49-F238E27FC236}">
                <a16:creationId xmlns:a16="http://schemas.microsoft.com/office/drawing/2014/main" id="{763A2140-BA2E-1BFD-8D7C-6228F4E865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46207" y="1700072"/>
            <a:ext cx="3702050" cy="183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5287648E-DE87-E312-3610-9A5B365CB21A}"/>
              </a:ext>
            </a:extLst>
          </p:cNvPr>
          <p:cNvSpPr/>
          <p:nvPr/>
        </p:nvSpPr>
        <p:spPr>
          <a:xfrm>
            <a:off x="296863" y="3959225"/>
            <a:ext cx="11598275" cy="2432050"/>
          </a:xfrm>
          <a:prstGeom prst="rect">
            <a:avLst/>
          </a:prstGeom>
        </p:spPr>
        <p:txBody>
          <a:bodyPr>
            <a:spAutoFit/>
          </a:bodyPr>
          <a:lstStyle/>
          <a:p>
            <a:pPr>
              <a:defRPr/>
            </a:pPr>
            <a:r>
              <a:rPr lang="en-US" altLang="en-US" b="1" i="1" dirty="0">
                <a:solidFill>
                  <a:srgbClr val="0000FF"/>
                </a:solidFill>
                <a:effectLst>
                  <a:outerShdw blurRad="38100" dist="38100" dir="2700000" algn="tl">
                    <a:srgbClr val="C0C0C0"/>
                  </a:outerShdw>
                </a:effectLst>
              </a:rPr>
              <a:t>• Models </a:t>
            </a:r>
            <a:r>
              <a:rPr lang="en-US" altLang="en-US" dirty="0">
                <a:solidFill>
                  <a:schemeClr val="bg1"/>
                </a:solidFill>
              </a:rPr>
              <a:t>are required for </a:t>
            </a:r>
            <a:r>
              <a:rPr lang="en-US" altLang="en-US" b="1" i="1" dirty="0">
                <a:solidFill>
                  <a:srgbClr val="0000FF"/>
                </a:solidFill>
                <a:effectLst>
                  <a:outerShdw blurRad="38100" dist="38100" dir="2700000" algn="tl">
                    <a:srgbClr val="C0C0C0"/>
                  </a:outerShdw>
                </a:effectLst>
              </a:rPr>
              <a:t>deployment-site selection </a:t>
            </a:r>
            <a:r>
              <a:rPr lang="en-US" altLang="en-US" dirty="0">
                <a:solidFill>
                  <a:schemeClr val="bg1"/>
                </a:solidFill>
              </a:rPr>
              <a:t>and for </a:t>
            </a:r>
            <a:r>
              <a:rPr lang="en-US" altLang="en-US" b="1" i="1" dirty="0">
                <a:solidFill>
                  <a:srgbClr val="0000FF"/>
                </a:solidFill>
                <a:effectLst>
                  <a:outerShdw blurRad="38100" dist="38100" dir="2700000" algn="tl">
                    <a:srgbClr val="C0C0C0"/>
                  </a:outerShdw>
                </a:effectLst>
              </a:rPr>
              <a:t>flight </a:t>
            </a:r>
            <a:r>
              <a:rPr lang="en-US" altLang="en-US" b="1" i="1" u="sng" dirty="0">
                <a:solidFill>
                  <a:srgbClr val="0000FF"/>
                </a:solidFill>
                <a:effectLst>
                  <a:outerShdw blurRad="38100" dist="38100" dir="2700000" algn="tl">
                    <a:srgbClr val="C0C0C0"/>
                  </a:outerShdw>
                </a:effectLst>
              </a:rPr>
              <a:t>planning</a:t>
            </a:r>
            <a:r>
              <a:rPr lang="en-US" altLang="en-US" dirty="0">
                <a:solidFill>
                  <a:srgbClr val="000000"/>
                </a:solidFill>
              </a:rPr>
              <a:t>: </a:t>
            </a:r>
          </a:p>
          <a:p>
            <a:pPr>
              <a:defRPr/>
            </a:pPr>
            <a:endParaRPr lang="en-US" altLang="en-US" sz="800" dirty="0">
              <a:solidFill>
                <a:srgbClr val="000000"/>
              </a:solidFill>
            </a:endParaRPr>
          </a:p>
          <a:p>
            <a:pPr>
              <a:defRPr/>
            </a:pPr>
            <a:r>
              <a:rPr lang="en-US" altLang="en-US" dirty="0">
                <a:solidFill>
                  <a:srgbClr val="000000"/>
                </a:solidFill>
              </a:rPr>
              <a:t>     </a:t>
            </a:r>
            <a:r>
              <a:rPr lang="en-US" altLang="en-US" dirty="0">
                <a:solidFill>
                  <a:schemeClr val="bg1"/>
                </a:solidFill>
              </a:rPr>
              <a:t>-- To determine the climatologically likely locations of aerosol </a:t>
            </a:r>
            <a:r>
              <a:rPr lang="en-US" altLang="en-US" b="1" i="1" dirty="0">
                <a:solidFill>
                  <a:srgbClr val="0000FF"/>
                </a:solidFill>
                <a:effectLst>
                  <a:outerShdw blurRad="38100" dist="38100" dir="2700000" algn="tl">
                    <a:srgbClr val="C0C0C0"/>
                  </a:outerShdw>
                </a:effectLst>
              </a:rPr>
              <a:t>sources</a:t>
            </a:r>
            <a:endParaRPr lang="en-US" altLang="en-US" dirty="0">
              <a:solidFill>
                <a:srgbClr val="000000"/>
              </a:solidFill>
            </a:endParaRPr>
          </a:p>
          <a:p>
            <a:pPr>
              <a:defRPr/>
            </a:pPr>
            <a:r>
              <a:rPr lang="en-US" altLang="en-US" dirty="0">
                <a:solidFill>
                  <a:srgbClr val="000000"/>
                </a:solidFill>
              </a:rPr>
              <a:t>     </a:t>
            </a:r>
            <a:r>
              <a:rPr lang="en-US" altLang="en-US" dirty="0">
                <a:solidFill>
                  <a:schemeClr val="bg1"/>
                </a:solidFill>
              </a:rPr>
              <a:t>-- To determine the aerosol air mass </a:t>
            </a:r>
            <a:r>
              <a:rPr lang="en-US" altLang="en-US" b="1" i="1" dirty="0">
                <a:solidFill>
                  <a:srgbClr val="0000FF"/>
                </a:solidFill>
                <a:effectLst>
                  <a:outerShdw blurRad="38100" dist="38100" dir="2700000" algn="tl">
                    <a:srgbClr val="C0C0C0"/>
                  </a:outerShdw>
                </a:effectLst>
              </a:rPr>
              <a:t>downwind trajectories </a:t>
            </a:r>
            <a:r>
              <a:rPr lang="en-US" altLang="en-US" dirty="0">
                <a:solidFill>
                  <a:schemeClr val="bg1"/>
                </a:solidFill>
              </a:rPr>
              <a:t>that the aircraft must sample </a:t>
            </a:r>
          </a:p>
          <a:p>
            <a:pPr>
              <a:defRPr/>
            </a:pPr>
            <a:endParaRPr lang="en-US" altLang="en-US" dirty="0">
              <a:solidFill>
                <a:srgbClr val="000000"/>
              </a:solidFill>
            </a:endParaRPr>
          </a:p>
          <a:p>
            <a:pPr>
              <a:defRPr/>
            </a:pPr>
            <a:r>
              <a:rPr lang="en-US" altLang="en-US" dirty="0">
                <a:solidFill>
                  <a:srgbClr val="5354FF"/>
                </a:solidFill>
              </a:rPr>
              <a:t>•</a:t>
            </a:r>
            <a:r>
              <a:rPr lang="en-US" altLang="en-US" dirty="0">
                <a:solidFill>
                  <a:srgbClr val="000000"/>
                </a:solidFill>
              </a:rPr>
              <a:t> </a:t>
            </a:r>
            <a:r>
              <a:rPr lang="en-US" altLang="en-US" b="1" i="1" u="sng" dirty="0">
                <a:solidFill>
                  <a:srgbClr val="0000FF"/>
                </a:solidFill>
                <a:effectLst>
                  <a:outerShdw blurRad="38100" dist="38100" dir="2700000" algn="tl">
                    <a:srgbClr val="C0C0C0"/>
                  </a:outerShdw>
                </a:effectLst>
              </a:rPr>
              <a:t>After</a:t>
            </a:r>
            <a:r>
              <a:rPr lang="en-US" altLang="en-US" b="1" i="1" dirty="0">
                <a:solidFill>
                  <a:srgbClr val="0000FF"/>
                </a:solidFill>
                <a:effectLst>
                  <a:outerShdw blurRad="38100" dist="38100" dir="2700000" algn="tl">
                    <a:srgbClr val="C0C0C0"/>
                  </a:outerShdw>
                </a:effectLst>
              </a:rPr>
              <a:t> </a:t>
            </a:r>
            <a:r>
              <a:rPr lang="en-US" altLang="en-US" dirty="0">
                <a:solidFill>
                  <a:schemeClr val="bg1"/>
                </a:solidFill>
              </a:rPr>
              <a:t>the actual aircraft measurements have been acquired, </a:t>
            </a:r>
            <a:r>
              <a:rPr lang="en-US" altLang="en-US" b="1" i="1" dirty="0">
                <a:solidFill>
                  <a:srgbClr val="0000FF"/>
                </a:solidFill>
                <a:effectLst>
                  <a:outerShdw blurRad="38100" dist="38100" dir="2700000" algn="tl">
                    <a:srgbClr val="C0C0C0"/>
                  </a:outerShdw>
                </a:effectLst>
              </a:rPr>
              <a:t>Models </a:t>
            </a:r>
            <a:r>
              <a:rPr lang="en-US" altLang="en-US" dirty="0">
                <a:solidFill>
                  <a:schemeClr val="bg1"/>
                </a:solidFill>
              </a:rPr>
              <a:t>are also needed</a:t>
            </a:r>
          </a:p>
          <a:p>
            <a:pPr>
              <a:defRPr/>
            </a:pPr>
            <a:r>
              <a:rPr lang="en-US" altLang="en-US" dirty="0">
                <a:solidFill>
                  <a:srgbClr val="000000"/>
                </a:solidFill>
              </a:rPr>
              <a:t>     </a:t>
            </a:r>
            <a:r>
              <a:rPr lang="en-US" altLang="en-US" dirty="0">
                <a:solidFill>
                  <a:schemeClr val="bg1"/>
                </a:solidFill>
              </a:rPr>
              <a:t>to help assess the </a:t>
            </a:r>
            <a:r>
              <a:rPr lang="en-US" altLang="en-US" b="1" i="1" dirty="0">
                <a:solidFill>
                  <a:srgbClr val="0000FF"/>
                </a:solidFill>
                <a:effectLst>
                  <a:outerShdw blurRad="38100" dist="38100" dir="2700000" algn="tl">
                    <a:srgbClr val="C0C0C0"/>
                  </a:outerShdw>
                </a:effectLst>
              </a:rPr>
              <a:t>sources</a:t>
            </a:r>
            <a:r>
              <a:rPr lang="en-US" altLang="en-US" dirty="0">
                <a:solidFill>
                  <a:schemeClr val="bg1"/>
                </a:solidFill>
              </a:rPr>
              <a:t>, as well as the </a:t>
            </a:r>
            <a:r>
              <a:rPr lang="en-US" altLang="en-US" b="1" i="1" dirty="0">
                <a:solidFill>
                  <a:srgbClr val="0000FF"/>
                </a:solidFill>
                <a:effectLst>
                  <a:outerShdw blurRad="38100" dist="38100" dir="2700000" algn="tl">
                    <a:srgbClr val="C0C0C0"/>
                  </a:outerShdw>
                </a:effectLst>
              </a:rPr>
              <a:t>ages</a:t>
            </a:r>
            <a:r>
              <a:rPr lang="en-US" altLang="en-US" dirty="0">
                <a:solidFill>
                  <a:srgbClr val="000000"/>
                </a:solidFill>
              </a:rPr>
              <a:t> </a:t>
            </a:r>
            <a:r>
              <a:rPr lang="en-US" altLang="en-US" dirty="0">
                <a:solidFill>
                  <a:schemeClr val="bg1"/>
                </a:solidFill>
              </a:rPr>
              <a:t>and likely </a:t>
            </a:r>
            <a:r>
              <a:rPr lang="en-US" altLang="en-US" b="1" i="1" dirty="0">
                <a:solidFill>
                  <a:srgbClr val="0000FF"/>
                </a:solidFill>
                <a:effectLst>
                  <a:outerShdw blurRad="38100" dist="38100" dir="2700000" algn="tl">
                    <a:srgbClr val="C0C0C0"/>
                  </a:outerShdw>
                </a:effectLst>
              </a:rPr>
              <a:t>aging mechanisms </a:t>
            </a:r>
            <a:r>
              <a:rPr lang="en-US" altLang="en-US" dirty="0">
                <a:solidFill>
                  <a:schemeClr val="bg1"/>
                </a:solidFill>
              </a:rPr>
              <a:t>sampled</a:t>
            </a:r>
            <a:endParaRPr lang="en-US" dirty="0">
              <a:solidFill>
                <a:schemeClr val="bg1"/>
              </a:solidFill>
            </a:endParaRPr>
          </a:p>
        </p:txBody>
      </p:sp>
      <p:sp>
        <p:nvSpPr>
          <p:cNvPr id="3" name="TextBox 2">
            <a:extLst>
              <a:ext uri="{FF2B5EF4-FFF2-40B4-BE49-F238E27FC236}">
                <a16:creationId xmlns:a16="http://schemas.microsoft.com/office/drawing/2014/main" id="{E0919833-4797-B845-80A0-C544A9C9BEA9}"/>
              </a:ext>
            </a:extLst>
          </p:cNvPr>
          <p:cNvSpPr txBox="1"/>
          <p:nvPr/>
        </p:nvSpPr>
        <p:spPr>
          <a:xfrm>
            <a:off x="836613" y="311154"/>
            <a:ext cx="10518775" cy="954088"/>
          </a:xfrm>
          <a:prstGeom prst="rect">
            <a:avLst/>
          </a:prstGeom>
          <a:noFill/>
          <a:ln>
            <a:noFill/>
          </a:ln>
        </p:spPr>
        <p:txBody>
          <a:bodyPr>
            <a:spAutoFit/>
          </a:bodyPr>
          <a:lstStyle/>
          <a:p>
            <a:pPr algn="ctr">
              <a:defRPr/>
            </a:pPr>
            <a:r>
              <a:rPr lang="en-US" sz="2800" b="1" i="1" dirty="0">
                <a:solidFill>
                  <a:schemeClr val="bg1"/>
                </a:solidFill>
              </a:rPr>
              <a:t>Understanding changes in the radiative forcing of climate is critical for any effort to attribute, mitigate, or predict climate change </a:t>
            </a:r>
          </a:p>
        </p:txBody>
      </p:sp>
      <p:sp>
        <p:nvSpPr>
          <p:cNvPr id="516101" name="TextBox 3">
            <a:extLst>
              <a:ext uri="{FF2B5EF4-FFF2-40B4-BE49-F238E27FC236}">
                <a16:creationId xmlns:a16="http://schemas.microsoft.com/office/drawing/2014/main" id="{B0B9083F-7C92-2790-16A5-CD7A7BFAD66F}"/>
              </a:ext>
            </a:extLst>
          </p:cNvPr>
          <p:cNvSpPr txBox="1">
            <a:spLocks noChangeArrowheads="1"/>
          </p:cNvSpPr>
          <p:nvPr/>
        </p:nvSpPr>
        <p:spPr bwMode="auto">
          <a:xfrm>
            <a:off x="8877300" y="1573213"/>
            <a:ext cx="2863850" cy="1938337"/>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600" b="1" i="1" u="sng">
                <a:solidFill>
                  <a:schemeClr val="bg1"/>
                </a:solidFill>
              </a:rPr>
              <a:t>However</a:t>
            </a:r>
            <a:r>
              <a:rPr lang="en-US" altLang="en-US" sz="1600">
                <a:solidFill>
                  <a:schemeClr val="bg1"/>
                </a:solidFill>
              </a:rPr>
              <a:t>, models must adopt particle microphysical properties from </a:t>
            </a:r>
            <a:r>
              <a:rPr lang="en-US" altLang="en-US" sz="1600" b="1" i="1">
                <a:solidFill>
                  <a:schemeClr val="bg1"/>
                </a:solidFill>
              </a:rPr>
              <a:t>somewhere</a:t>
            </a:r>
            <a:r>
              <a:rPr lang="en-US" altLang="en-US" sz="1600">
                <a:solidFill>
                  <a:schemeClr val="bg1"/>
                </a:solidFill>
              </a:rPr>
              <a:t>.</a:t>
            </a:r>
          </a:p>
          <a:p>
            <a:pPr algn="ctr">
              <a:spcBef>
                <a:spcPct val="0"/>
              </a:spcBef>
              <a:buFontTx/>
              <a:buNone/>
            </a:pPr>
            <a:endParaRPr lang="en-US" altLang="en-US" sz="800">
              <a:solidFill>
                <a:schemeClr val="bg1"/>
              </a:solidFill>
            </a:endParaRPr>
          </a:p>
          <a:p>
            <a:pPr algn="ctr">
              <a:spcBef>
                <a:spcPct val="0"/>
              </a:spcBef>
              <a:buFontTx/>
              <a:buNone/>
            </a:pPr>
            <a:r>
              <a:rPr lang="en-US" altLang="en-US" sz="1600" b="1" i="1">
                <a:solidFill>
                  <a:schemeClr val="bg1"/>
                </a:solidFill>
              </a:rPr>
              <a:t>Statistically representative particle microphysical property distributions are lacking for most aerosol air masses</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extBox 50">
            <a:extLst>
              <a:ext uri="{FF2B5EF4-FFF2-40B4-BE49-F238E27FC236}">
                <a16:creationId xmlns:a16="http://schemas.microsoft.com/office/drawing/2014/main" id="{A4DCC27D-A3ED-BDB6-A72A-E7A5B44BE71D}"/>
              </a:ext>
            </a:extLst>
          </p:cNvPr>
          <p:cNvSpPr txBox="1">
            <a:spLocks noChangeArrowheads="1"/>
          </p:cNvSpPr>
          <p:nvPr/>
        </p:nvSpPr>
        <p:spPr bwMode="auto">
          <a:xfrm>
            <a:off x="9708444" y="6484494"/>
            <a:ext cx="2483555" cy="307777"/>
          </a:xfrm>
          <a:prstGeom prst="rect">
            <a:avLst/>
          </a:prstGeom>
          <a:noFill/>
          <a:ln>
            <a:noFill/>
          </a:ln>
        </p:spPr>
        <p:txBody>
          <a:bodyPr wrap="square">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Kahn et al., Rev. </a:t>
            </a:r>
            <a:r>
              <a:rPr kumimoji="0" lang="en-US" altLang="en-US" sz="1400" b="0" i="1" u="none" strike="noStrike" kern="1200" cap="none" spc="0" normalizeH="0" baseline="0" noProof="0" dirty="0" err="1">
                <a:ln>
                  <a:noFill/>
                </a:ln>
                <a:solidFill>
                  <a:srgbClr val="FFFFFF"/>
                </a:solidFill>
                <a:effectLst/>
                <a:uLnTx/>
                <a:uFillTx/>
                <a:latin typeface="Times" pitchFamily="2" charset="0"/>
                <a:ea typeface="ＭＳ Ｐゴシック" panose="020B0600070205080204" pitchFamily="34" charset="-128"/>
                <a:cs typeface="+mn-cs"/>
              </a:rPr>
              <a:t>Geophys</a:t>
            </a: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2023</a:t>
            </a:r>
          </a:p>
        </p:txBody>
      </p:sp>
      <p:pic>
        <p:nvPicPr>
          <p:cNvPr id="14338" name="Picture 3">
            <a:extLst>
              <a:ext uri="{FF2B5EF4-FFF2-40B4-BE49-F238E27FC236}">
                <a16:creationId xmlns:a16="http://schemas.microsoft.com/office/drawing/2014/main" id="{DF1912C5-BFCB-FFCF-3F41-3EC56F524E5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054"/>
          <a:stretch/>
        </p:blipFill>
        <p:spPr bwMode="auto">
          <a:xfrm>
            <a:off x="2270126" y="623286"/>
            <a:ext cx="7651750" cy="5771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val 4">
            <a:extLst>
              <a:ext uri="{FF2B5EF4-FFF2-40B4-BE49-F238E27FC236}">
                <a16:creationId xmlns:a16="http://schemas.microsoft.com/office/drawing/2014/main" id="{7467EB79-7D8F-303B-06F3-98FDB0C36656}"/>
              </a:ext>
            </a:extLst>
          </p:cNvPr>
          <p:cNvSpPr/>
          <p:nvPr/>
        </p:nvSpPr>
        <p:spPr bwMode="auto">
          <a:xfrm rot="16937675">
            <a:off x="7139896" y="383718"/>
            <a:ext cx="2155790" cy="3211186"/>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pitchFamily="-112" charset="0"/>
              <a:ea typeface="ＭＳ Ｐゴシック" panose="020B0600070205080204" pitchFamily="34" charset="-128"/>
              <a:cs typeface="+mn-cs"/>
            </a:endParaRPr>
          </a:p>
        </p:txBody>
      </p:sp>
      <p:sp>
        <p:nvSpPr>
          <p:cNvPr id="9" name="Rectangle 8">
            <a:extLst>
              <a:ext uri="{FF2B5EF4-FFF2-40B4-BE49-F238E27FC236}">
                <a16:creationId xmlns:a16="http://schemas.microsoft.com/office/drawing/2014/main" id="{86AEC46A-CE45-32B7-A83C-0C10FD170330}"/>
              </a:ext>
            </a:extLst>
          </p:cNvPr>
          <p:cNvSpPr/>
          <p:nvPr/>
        </p:nvSpPr>
        <p:spPr bwMode="auto">
          <a:xfrm>
            <a:off x="3941764" y="115313"/>
            <a:ext cx="4308475" cy="615950"/>
          </a:xfrm>
          <a:prstGeom prst="rect">
            <a:avLst/>
          </a:prstGeom>
          <a:noFill/>
          <a:ln>
            <a:noFill/>
          </a:ln>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400" b="1" i="1" u="none" strike="noStrike" kern="1200" cap="none" spc="0" normalizeH="0" baseline="0" noProof="0" dirty="0">
                <a:ln>
                  <a:noFill/>
                </a:ln>
                <a:solidFill>
                  <a:srgbClr val="FF0000"/>
                </a:solidFill>
                <a:effectLst>
                  <a:outerShdw blurRad="38100" dist="38100" dir="2700000" algn="tl">
                    <a:srgbClr val="000000"/>
                  </a:outerShdw>
                </a:effectLst>
                <a:uLnTx/>
                <a:uFillTx/>
                <a:latin typeface="Times-Roman" pitchFamily="2" charset="0"/>
                <a:ea typeface="ＭＳ Ｐゴシック" panose="020B0600070205080204" pitchFamily="34" charset="-128"/>
                <a:cs typeface="+mn-cs"/>
              </a:rPr>
              <a:t>The Three-Way Street</a:t>
            </a:r>
            <a:endParaRPr kumimoji="0" lang="en-US" altLang="en-US" sz="3400" b="1" i="0" u="none" strike="noStrike" kern="1200" cap="none" spc="0" normalizeH="0" baseline="0" noProof="0" dirty="0">
              <a:ln>
                <a:noFill/>
              </a:ln>
              <a:solidFill>
                <a:srgbClr val="000000"/>
              </a:solidFill>
              <a:effectLst/>
              <a:uLnTx/>
              <a:uFillTx/>
              <a:latin typeface="Times-Roman" pitchFamily="2" charset="0"/>
              <a:ea typeface="ＭＳ Ｐゴシック" panose="020B0600070205080204" pitchFamily="34" charset="-128"/>
              <a:cs typeface="+mn-cs"/>
            </a:endParaRPr>
          </a:p>
        </p:txBody>
      </p:sp>
    </p:spTree>
    <p:extLst>
      <p:ext uri="{BB962C8B-B14F-4D97-AF65-F5344CB8AC3E}">
        <p14:creationId xmlns:p14="http://schemas.microsoft.com/office/powerpoint/2010/main" val="2343019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3979325D-B99C-4A84-402A-7C1F00D3D4A3}"/>
              </a:ext>
            </a:extLst>
          </p:cNvPr>
          <p:cNvGrpSpPr/>
          <p:nvPr/>
        </p:nvGrpSpPr>
        <p:grpSpPr>
          <a:xfrm>
            <a:off x="890656" y="1472836"/>
            <a:ext cx="10463468" cy="4811936"/>
            <a:chOff x="1222872" y="1532781"/>
            <a:chExt cx="10463468" cy="4811936"/>
          </a:xfrm>
        </p:grpSpPr>
        <p:pic>
          <p:nvPicPr>
            <p:cNvPr id="3" name="Picture 2" descr="A graph of the evolution of equilibrium&#10;&#10;Description automatically generated with medium confidence">
              <a:extLst>
                <a:ext uri="{FF2B5EF4-FFF2-40B4-BE49-F238E27FC236}">
                  <a16:creationId xmlns:a16="http://schemas.microsoft.com/office/drawing/2014/main" id="{A139A6D7-B6ED-C184-4A98-57CB7D2A28B2}"/>
                </a:ext>
              </a:extLst>
            </p:cNvPr>
            <p:cNvPicPr>
              <a:picLocks noChangeAspect="1"/>
            </p:cNvPicPr>
            <p:nvPr/>
          </p:nvPicPr>
          <p:blipFill rotWithShape="1">
            <a:blip r:embed="rId3"/>
            <a:srcRect l="8223" t="26246"/>
            <a:stretch/>
          </p:blipFill>
          <p:spPr>
            <a:xfrm>
              <a:off x="1222872" y="1532781"/>
              <a:ext cx="10463468" cy="4811936"/>
            </a:xfrm>
            <a:prstGeom prst="rect">
              <a:avLst/>
            </a:prstGeom>
          </p:spPr>
        </p:pic>
        <p:sp>
          <p:nvSpPr>
            <p:cNvPr id="16" name="TextBox 15">
              <a:extLst>
                <a:ext uri="{FF2B5EF4-FFF2-40B4-BE49-F238E27FC236}">
                  <a16:creationId xmlns:a16="http://schemas.microsoft.com/office/drawing/2014/main" id="{D7259060-E1CC-38A3-DB58-94ADB09ABEF7}"/>
                </a:ext>
              </a:extLst>
            </p:cNvPr>
            <p:cNvSpPr txBox="1"/>
            <p:nvPr/>
          </p:nvSpPr>
          <p:spPr>
            <a:xfrm>
              <a:off x="4400369" y="2170301"/>
              <a:ext cx="388743" cy="4915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0" name="TextBox 19">
              <a:extLst>
                <a:ext uri="{FF2B5EF4-FFF2-40B4-BE49-F238E27FC236}">
                  <a16:creationId xmlns:a16="http://schemas.microsoft.com/office/drawing/2014/main" id="{9766426D-C92E-1D50-9DD7-446DD2C2FCD0}"/>
                </a:ext>
              </a:extLst>
            </p:cNvPr>
            <p:cNvSpPr txBox="1"/>
            <p:nvPr/>
          </p:nvSpPr>
          <p:spPr>
            <a:xfrm>
              <a:off x="5081348" y="2199274"/>
              <a:ext cx="388743" cy="4915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1" name="TextBox 20">
              <a:extLst>
                <a:ext uri="{FF2B5EF4-FFF2-40B4-BE49-F238E27FC236}">
                  <a16:creationId xmlns:a16="http://schemas.microsoft.com/office/drawing/2014/main" id="{84AF0779-9881-40B8-6112-7E002EB31C2C}"/>
                </a:ext>
              </a:extLst>
            </p:cNvPr>
            <p:cNvSpPr txBox="1"/>
            <p:nvPr/>
          </p:nvSpPr>
          <p:spPr>
            <a:xfrm>
              <a:off x="5892727" y="2213763"/>
              <a:ext cx="388743" cy="4915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4" name="Rectangle 3">
            <a:extLst>
              <a:ext uri="{FF2B5EF4-FFF2-40B4-BE49-F238E27FC236}">
                <a16:creationId xmlns:a16="http://schemas.microsoft.com/office/drawing/2014/main" id="{6F76BF5F-41A8-017F-0BE5-80CF27A24552}"/>
              </a:ext>
            </a:extLst>
          </p:cNvPr>
          <p:cNvSpPr/>
          <p:nvPr/>
        </p:nvSpPr>
        <p:spPr bwMode="auto">
          <a:xfrm>
            <a:off x="492770" y="369246"/>
            <a:ext cx="11259239" cy="523220"/>
          </a:xfrm>
          <a:prstGeom prst="rect">
            <a:avLst/>
          </a:prstGeom>
          <a:noFill/>
          <a:ln>
            <a:solidFill>
              <a:schemeClr val="bg1"/>
            </a:solidFill>
          </a:ln>
        </p:spPr>
        <p:txBody>
          <a:bodyPr wrap="squar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defRPr/>
            </a:pPr>
            <a:r>
              <a:rPr lang="en-US" altLang="en-US" sz="2800" b="1" i="1" dirty="0">
                <a:solidFill>
                  <a:srgbClr val="FF0000"/>
                </a:solidFill>
                <a:effectLst>
                  <a:outerShdw blurRad="38100" dist="38100" dir="2700000" algn="tl">
                    <a:srgbClr val="000000"/>
                  </a:outerShdw>
                </a:effectLst>
                <a:latin typeface="Times-Roman" pitchFamily="2" charset="0"/>
              </a:rPr>
              <a:t>IPCC Equilibrium Climate Sensitivity Estimates &amp; Estimated Uncertainties</a:t>
            </a:r>
            <a:endParaRPr lang="en-US" altLang="en-US" sz="2800" b="1" dirty="0">
              <a:solidFill>
                <a:srgbClr val="FF0000"/>
              </a:solidFill>
              <a:latin typeface="Times-Roman" pitchFamily="2" charset="0"/>
            </a:endParaRPr>
          </a:p>
        </p:txBody>
      </p:sp>
      <p:sp>
        <p:nvSpPr>
          <p:cNvPr id="6" name="TextBox 5">
            <a:extLst>
              <a:ext uri="{FF2B5EF4-FFF2-40B4-BE49-F238E27FC236}">
                <a16:creationId xmlns:a16="http://schemas.microsoft.com/office/drawing/2014/main" id="{63C3DDA8-ACAF-AE6F-E445-59968BE55F44}"/>
              </a:ext>
            </a:extLst>
          </p:cNvPr>
          <p:cNvSpPr txBox="1"/>
          <p:nvPr/>
        </p:nvSpPr>
        <p:spPr>
          <a:xfrm>
            <a:off x="8717767" y="6420492"/>
            <a:ext cx="3210511" cy="338554"/>
          </a:xfrm>
          <a:prstGeom prst="rect">
            <a:avLst/>
          </a:prstGeom>
          <a:noFill/>
        </p:spPr>
        <p:txBody>
          <a:bodyPr wrap="square">
            <a:spAutoFit/>
          </a:bodyPr>
          <a:lstStyle/>
          <a:p>
            <a:pPr algn="ctr"/>
            <a:r>
              <a:rPr kumimoji="0" lang="en-US" sz="1600" b="1" i="1"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34" charset="-128"/>
                <a:cs typeface="+mn-cs"/>
              </a:rPr>
              <a:t>From</a:t>
            </a:r>
            <a:r>
              <a:rPr kumimoji="0" lang="en-US" sz="16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34" charset="-128"/>
                <a:cs typeface="+mn-cs"/>
              </a:rPr>
              <a:t> </a:t>
            </a:r>
            <a:r>
              <a:rPr kumimoji="0" lang="en-US" sz="1600" b="1" i="1"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34" charset="-128"/>
                <a:cs typeface="+mn-cs"/>
              </a:rPr>
              <a:t>IPCC AR-6 </a:t>
            </a:r>
            <a:r>
              <a:rPr kumimoji="0" lang="en-US" sz="1600" b="0" i="1"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34" charset="-128"/>
                <a:cs typeface="+mn-cs"/>
              </a:rPr>
              <a:t>Technical Summary</a:t>
            </a:r>
            <a:endParaRPr lang="en-US" i="1" dirty="0">
              <a:solidFill>
                <a:schemeClr val="bg1"/>
              </a:solidFill>
            </a:endParaRPr>
          </a:p>
        </p:txBody>
      </p:sp>
    </p:spTree>
    <p:extLst>
      <p:ext uri="{BB962C8B-B14F-4D97-AF65-F5344CB8AC3E}">
        <p14:creationId xmlns:p14="http://schemas.microsoft.com/office/powerpoint/2010/main" val="37040864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730B0477-0BC1-8457-A2DA-169E78BC7085}"/>
              </a:ext>
            </a:extLst>
          </p:cNvPr>
          <p:cNvSpPr/>
          <p:nvPr/>
        </p:nvSpPr>
        <p:spPr bwMode="auto">
          <a:xfrm>
            <a:off x="755650" y="3011488"/>
            <a:ext cx="10872788" cy="3170237"/>
          </a:xfrm>
          <a:prstGeom prst="rect">
            <a:avLst/>
          </a:prstGeom>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defRPr/>
            </a:pPr>
            <a:r>
              <a:rPr lang="en-US" altLang="en-US" sz="2200" b="1" i="1" u="sng" dirty="0">
                <a:solidFill>
                  <a:schemeClr val="bg1"/>
                </a:solidFill>
                <a:latin typeface="Times-Roman" pitchFamily="2" charset="0"/>
              </a:rPr>
              <a:t>Primary Goal </a:t>
            </a:r>
            <a:r>
              <a:rPr lang="en-US" altLang="en-US" sz="2200" b="1" dirty="0">
                <a:solidFill>
                  <a:schemeClr val="bg1"/>
                </a:solidFill>
                <a:latin typeface="Times-Roman" pitchFamily="2" charset="0"/>
              </a:rPr>
              <a:t>: </a:t>
            </a:r>
          </a:p>
          <a:p>
            <a:pPr>
              <a:defRPr/>
            </a:pPr>
            <a:endParaRPr lang="en-US" altLang="en-US" sz="400" b="1" dirty="0">
              <a:solidFill>
                <a:srgbClr val="000000"/>
              </a:solidFill>
              <a:latin typeface="Times-Roman" pitchFamily="2" charset="0"/>
            </a:endParaRPr>
          </a:p>
          <a:p>
            <a:pPr>
              <a:defRPr/>
            </a:pPr>
            <a:r>
              <a:rPr lang="en-US" altLang="en-US" sz="2200" b="1" i="1" dirty="0">
                <a:solidFill>
                  <a:srgbClr val="0000FF"/>
                </a:solidFill>
                <a:effectLst>
                  <a:outerShdw blurRad="38100" dist="38100" dir="2700000" algn="tl">
                    <a:srgbClr val="C0C0C0"/>
                  </a:outerShdw>
                </a:effectLst>
                <a:latin typeface="Times-Roman" pitchFamily="2" charset="0"/>
              </a:rPr>
              <a:t>• Characterize </a:t>
            </a:r>
            <a:r>
              <a:rPr lang="en-US" altLang="en-US" sz="2200" b="1" i="1" u="sng" dirty="0">
                <a:solidFill>
                  <a:srgbClr val="0000FF"/>
                </a:solidFill>
                <a:effectLst>
                  <a:outerShdw blurRad="38100" dist="38100" dir="2700000" algn="tl">
                    <a:srgbClr val="C0C0C0"/>
                  </a:outerShdw>
                </a:effectLst>
                <a:latin typeface="Times-Roman" pitchFamily="2" charset="0"/>
              </a:rPr>
              <a:t>statistically</a:t>
            </a:r>
            <a:r>
              <a:rPr lang="en-US" altLang="en-US" sz="2200" b="1" i="1" dirty="0">
                <a:solidFill>
                  <a:srgbClr val="0000FF"/>
                </a:solidFill>
                <a:effectLst>
                  <a:outerShdw blurRad="38100" dist="38100" dir="2700000" algn="tl">
                    <a:srgbClr val="C0C0C0"/>
                  </a:outerShdw>
                </a:effectLst>
                <a:latin typeface="Times-Roman" pitchFamily="2" charset="0"/>
              </a:rPr>
              <a:t> particle properties </a:t>
            </a:r>
            <a:r>
              <a:rPr lang="en-US" altLang="en-US" sz="2200" b="1" dirty="0">
                <a:solidFill>
                  <a:schemeClr val="bg1"/>
                </a:solidFill>
                <a:latin typeface="Times-Roman" pitchFamily="2" charset="0"/>
              </a:rPr>
              <a:t>for major aerosol types</a:t>
            </a:r>
            <a:r>
              <a:rPr lang="en-US" altLang="en-US" sz="2000" b="1" dirty="0">
                <a:solidFill>
                  <a:schemeClr val="bg1"/>
                </a:solidFill>
                <a:latin typeface="Times-Roman" pitchFamily="2" charset="0"/>
              </a:rPr>
              <a:t> globally,</a:t>
            </a:r>
            <a:endParaRPr lang="en-US" altLang="en-US" sz="2000" b="1" i="1" dirty="0">
              <a:solidFill>
                <a:schemeClr val="bg1"/>
              </a:solidFill>
              <a:effectLst>
                <a:outerShdw blurRad="38100" dist="38100" dir="2700000" algn="tl">
                  <a:srgbClr val="C0C0C0"/>
                </a:outerShdw>
              </a:effectLst>
              <a:latin typeface="Times-Roman" pitchFamily="2" charset="0"/>
            </a:endParaRPr>
          </a:p>
          <a:p>
            <a:pPr>
              <a:defRPr/>
            </a:pPr>
            <a:r>
              <a:rPr lang="en-US" altLang="en-US" sz="1600" b="1" dirty="0">
                <a:solidFill>
                  <a:schemeClr val="bg1"/>
                </a:solidFill>
                <a:latin typeface="Times-Roman" pitchFamily="2" charset="0"/>
              </a:rPr>
              <a:t>    </a:t>
            </a:r>
            <a:r>
              <a:rPr lang="en-US" altLang="en-US" sz="2000" b="1" dirty="0">
                <a:solidFill>
                  <a:schemeClr val="bg1"/>
                </a:solidFill>
                <a:latin typeface="Times-Roman" pitchFamily="2" charset="0"/>
              </a:rPr>
              <a:t>to provide detail unobtainable from space, adding value to models &amp; satellite aerosol data, offering </a:t>
            </a:r>
          </a:p>
          <a:p>
            <a:pPr>
              <a:defRPr/>
            </a:pPr>
            <a:r>
              <a:rPr lang="en-US" altLang="en-US" sz="2000" b="1" dirty="0">
                <a:solidFill>
                  <a:schemeClr val="bg1"/>
                </a:solidFill>
                <a:latin typeface="Times-Roman" pitchFamily="2" charset="0"/>
              </a:rPr>
              <a:t>   </a:t>
            </a:r>
            <a:r>
              <a:rPr lang="en-US" altLang="en-US" sz="2000" b="1" i="1" dirty="0">
                <a:solidFill>
                  <a:schemeClr val="bg1"/>
                </a:solidFill>
                <a:latin typeface="Times-Roman" pitchFamily="2" charset="0"/>
              </a:rPr>
              <a:t>improved aerosol property assumptions for:</a:t>
            </a:r>
            <a:r>
              <a:rPr lang="en-US" altLang="en-US" sz="2000" b="1" dirty="0">
                <a:solidFill>
                  <a:schemeClr val="bg1"/>
                </a:solidFill>
                <a:latin typeface="Times-Roman" pitchFamily="2" charset="0"/>
              </a:rPr>
              <a:t> </a:t>
            </a:r>
          </a:p>
          <a:p>
            <a:pPr>
              <a:defRPr/>
            </a:pPr>
            <a:endParaRPr lang="en-US" altLang="en-US" sz="800" b="1" dirty="0">
              <a:solidFill>
                <a:srgbClr val="000000"/>
              </a:solidFill>
              <a:latin typeface="Times-Roman" pitchFamily="2" charset="0"/>
            </a:endParaRPr>
          </a:p>
          <a:p>
            <a:pPr>
              <a:defRPr/>
            </a:pPr>
            <a:r>
              <a:rPr lang="en-US" altLang="en-US" sz="1800" b="1" dirty="0">
                <a:solidFill>
                  <a:srgbClr val="000000"/>
                </a:solidFill>
                <a:latin typeface="Times-Roman" pitchFamily="2" charset="0"/>
              </a:rPr>
              <a:t> 	</a:t>
            </a:r>
            <a:r>
              <a:rPr lang="en-US" altLang="en-US" sz="2000" b="1" dirty="0">
                <a:solidFill>
                  <a:schemeClr val="bg1"/>
                </a:solidFill>
                <a:latin typeface="Times-Roman" pitchFamily="2" charset="0"/>
              </a:rPr>
              <a:t> -- </a:t>
            </a:r>
            <a:r>
              <a:rPr lang="en-US" altLang="en-US" sz="2000" b="1" i="1" dirty="0">
                <a:solidFill>
                  <a:srgbClr val="FF0000"/>
                </a:solidFill>
                <a:effectLst>
                  <a:outerShdw blurRad="38100" dist="38100" dir="2700000" algn="tl">
                    <a:srgbClr val="C0C0C0"/>
                  </a:outerShdw>
                </a:effectLst>
                <a:latin typeface="Times-Roman" pitchFamily="2" charset="0"/>
              </a:rPr>
              <a:t>Modeling </a:t>
            </a:r>
            <a:r>
              <a:rPr lang="en-US" altLang="en-US" sz="2000" b="1" dirty="0">
                <a:solidFill>
                  <a:schemeClr val="bg1"/>
                </a:solidFill>
                <a:latin typeface="Times-Roman" pitchFamily="2" charset="0"/>
              </a:rPr>
              <a:t>aerosol direct forcing and aerosol-cloud interactions</a:t>
            </a:r>
          </a:p>
          <a:p>
            <a:pPr>
              <a:defRPr/>
            </a:pPr>
            <a:endParaRPr lang="en-US" altLang="en-US" sz="800" b="1" dirty="0">
              <a:solidFill>
                <a:srgbClr val="000000"/>
              </a:solidFill>
            </a:endParaRPr>
          </a:p>
          <a:p>
            <a:pPr>
              <a:defRPr/>
            </a:pPr>
            <a:r>
              <a:rPr lang="en-US" altLang="en-US" sz="2000" b="1" dirty="0">
                <a:solidFill>
                  <a:srgbClr val="000000"/>
                </a:solidFill>
                <a:latin typeface="Times-Roman" pitchFamily="2" charset="0"/>
              </a:rPr>
              <a:t> 	</a:t>
            </a:r>
            <a:r>
              <a:rPr lang="en-US" altLang="en-US" sz="2000" b="1" dirty="0">
                <a:solidFill>
                  <a:schemeClr val="bg1"/>
                </a:solidFill>
                <a:latin typeface="Times-Roman" pitchFamily="2" charset="0"/>
              </a:rPr>
              <a:t>--</a:t>
            </a:r>
            <a:r>
              <a:rPr lang="en-US" altLang="en-US" sz="2000" b="1" dirty="0">
                <a:solidFill>
                  <a:srgbClr val="000000"/>
                </a:solidFill>
                <a:latin typeface="Times-Roman" pitchFamily="2" charset="0"/>
              </a:rPr>
              <a:t> </a:t>
            </a:r>
            <a:r>
              <a:rPr lang="en-US" altLang="en-US" sz="2000" b="1" i="1" dirty="0">
                <a:solidFill>
                  <a:srgbClr val="FF0000"/>
                </a:solidFill>
                <a:effectLst>
                  <a:outerShdw blurRad="38100" dist="38100" dir="2700000" algn="tl">
                    <a:srgbClr val="C0C0C0"/>
                  </a:outerShdw>
                </a:effectLst>
                <a:latin typeface="Times-Roman" pitchFamily="2" charset="0"/>
              </a:rPr>
              <a:t>Satellite retrieval algorithm </a:t>
            </a:r>
            <a:r>
              <a:rPr lang="en-US" altLang="en-US" sz="2000" b="1" dirty="0">
                <a:solidFill>
                  <a:schemeClr val="bg1"/>
                </a:solidFill>
                <a:latin typeface="Times-Roman" pitchFamily="2" charset="0"/>
              </a:rPr>
              <a:t>climatology options or priors</a:t>
            </a:r>
          </a:p>
          <a:p>
            <a:pPr>
              <a:defRPr/>
            </a:pPr>
            <a:endParaRPr lang="en-US" altLang="en-US" sz="800" b="1" dirty="0">
              <a:solidFill>
                <a:srgbClr val="000000"/>
              </a:solidFill>
              <a:latin typeface="Times-Roman" pitchFamily="2" charset="0"/>
            </a:endParaRPr>
          </a:p>
          <a:p>
            <a:pPr>
              <a:defRPr/>
            </a:pPr>
            <a:r>
              <a:rPr lang="en-US" altLang="en-US" sz="1800" b="1" dirty="0">
                <a:solidFill>
                  <a:srgbClr val="000000"/>
                </a:solidFill>
                <a:latin typeface="Times-Roman" pitchFamily="2" charset="0"/>
              </a:rPr>
              <a:t> </a:t>
            </a:r>
            <a:r>
              <a:rPr lang="en-US" altLang="en-US" sz="2000" b="1" dirty="0">
                <a:solidFill>
                  <a:srgbClr val="000000"/>
                </a:solidFill>
                <a:latin typeface="Times-Roman" pitchFamily="2" charset="0"/>
              </a:rPr>
              <a:t> </a:t>
            </a:r>
            <a:r>
              <a:rPr lang="en-US" altLang="en-US" sz="2000" b="1" u="sng" dirty="0">
                <a:solidFill>
                  <a:schemeClr val="bg1"/>
                </a:solidFill>
                <a:latin typeface="Times-Roman" pitchFamily="2" charset="0"/>
              </a:rPr>
              <a:t>Plus</a:t>
            </a:r>
            <a:r>
              <a:rPr lang="en-US" altLang="en-US" sz="2000" b="1" dirty="0">
                <a:solidFill>
                  <a:schemeClr val="bg1"/>
                </a:solidFill>
                <a:latin typeface="Times-Roman" pitchFamily="2" charset="0"/>
              </a:rPr>
              <a:t>: More robust </a:t>
            </a:r>
            <a:r>
              <a:rPr lang="en-US" altLang="en-US" sz="2000" b="1" i="1" dirty="0">
                <a:solidFill>
                  <a:srgbClr val="FF0000"/>
                </a:solidFill>
                <a:effectLst>
                  <a:outerShdw blurRad="38100" dist="38100" dir="2700000" algn="tl">
                    <a:srgbClr val="C0C0C0"/>
                  </a:outerShdw>
                </a:effectLst>
                <a:latin typeface="Times-Roman" pitchFamily="2" charset="0"/>
              </a:rPr>
              <a:t>translation between satellite-retrieved aerosol optical properties and </a:t>
            </a:r>
          </a:p>
          <a:p>
            <a:pPr>
              <a:defRPr/>
            </a:pPr>
            <a:r>
              <a:rPr lang="en-US" altLang="en-US" sz="2000" b="1" dirty="0">
                <a:solidFill>
                  <a:schemeClr val="bg1"/>
                </a:solidFill>
                <a:latin typeface="Times-Roman" pitchFamily="2" charset="0"/>
              </a:rPr>
              <a:t>species-specific aerosol mass and size tracked in </a:t>
            </a:r>
            <a:r>
              <a:rPr lang="en-US" altLang="en-US" sz="2000" b="1" i="1" dirty="0">
                <a:solidFill>
                  <a:srgbClr val="FF0000"/>
                </a:solidFill>
                <a:effectLst>
                  <a:outerShdw blurRad="38100" dist="38100" dir="2700000" algn="tl">
                    <a:srgbClr val="C0C0C0"/>
                  </a:outerShdw>
                </a:effectLst>
                <a:latin typeface="Times-Roman" pitchFamily="2" charset="0"/>
              </a:rPr>
              <a:t>aerosol transport, climate, &amp; air quality models</a:t>
            </a:r>
            <a:r>
              <a:rPr lang="en-US" altLang="en-US" sz="1800" b="1" i="1" dirty="0">
                <a:solidFill>
                  <a:srgbClr val="FF0000"/>
                </a:solidFill>
                <a:latin typeface="Times-Roman" pitchFamily="2" charset="0"/>
              </a:rPr>
              <a:t> </a:t>
            </a:r>
          </a:p>
          <a:p>
            <a:pPr>
              <a:defRPr/>
            </a:pPr>
            <a:endParaRPr lang="en-US" altLang="en-US" sz="800" b="1" i="1" dirty="0">
              <a:solidFill>
                <a:srgbClr val="FF0000"/>
              </a:solidFill>
              <a:latin typeface="Times-Roman" pitchFamily="2" charset="0"/>
            </a:endParaRPr>
          </a:p>
        </p:txBody>
      </p:sp>
      <p:pic>
        <p:nvPicPr>
          <p:cNvPr id="520194" name="Picture 10" descr="1024px-Royal_Thai_Army_Shorts_330_PER_Wheatley.jpg">
            <a:extLst>
              <a:ext uri="{FF2B5EF4-FFF2-40B4-BE49-F238E27FC236}">
                <a16:creationId xmlns:a16="http://schemas.microsoft.com/office/drawing/2014/main" id="{8D309449-0AC7-D757-8594-92CE514DAF31}"/>
              </a:ext>
            </a:extLst>
          </p:cNvPr>
          <p:cNvPicPr>
            <a:picLocks noChangeAspect="1"/>
          </p:cNvPicPr>
          <p:nvPr/>
        </p:nvPicPr>
        <p:blipFill>
          <a:blip r:embed="rId3">
            <a:extLst>
              <a:ext uri="{28A0092B-C50C-407E-A947-70E740481C1C}">
                <a14:useLocalDpi xmlns:a14="http://schemas.microsoft.com/office/drawing/2010/main" val="0"/>
              </a:ext>
            </a:extLst>
          </a:blip>
          <a:srcRect t="25311" b="22974"/>
          <a:stretch>
            <a:fillRect/>
          </a:stretch>
        </p:blipFill>
        <p:spPr bwMode="auto">
          <a:xfrm>
            <a:off x="3687763" y="1081088"/>
            <a:ext cx="5389562" cy="185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12">
            <a:extLst>
              <a:ext uri="{FF2B5EF4-FFF2-40B4-BE49-F238E27FC236}">
                <a16:creationId xmlns:a16="http://schemas.microsoft.com/office/drawing/2014/main" id="{B835C35C-3528-6B66-B444-899CF5076F02}"/>
              </a:ext>
            </a:extLst>
          </p:cNvPr>
          <p:cNvSpPr/>
          <p:nvPr/>
        </p:nvSpPr>
        <p:spPr bwMode="auto">
          <a:xfrm>
            <a:off x="2024063" y="136525"/>
            <a:ext cx="8101012" cy="831850"/>
          </a:xfrm>
          <a:prstGeom prst="rect">
            <a:avLst/>
          </a:prstGeom>
          <a:noFill/>
          <a:ln>
            <a:solidFill>
              <a:schemeClr val="bg1"/>
            </a:solidFill>
          </a:ln>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defRPr/>
            </a:pPr>
            <a:r>
              <a:rPr lang="en-US" altLang="en-US" sz="2800" b="1" u="sng" dirty="0">
                <a:solidFill>
                  <a:schemeClr val="bg1"/>
                </a:solidFill>
                <a:latin typeface="Times-Roman" pitchFamily="2" charset="0"/>
              </a:rPr>
              <a:t>SAM-CAAM</a:t>
            </a:r>
            <a:r>
              <a:rPr lang="en-US" altLang="en-US" sz="2000" b="1" dirty="0">
                <a:solidFill>
                  <a:schemeClr val="bg1"/>
                </a:solidFill>
                <a:latin typeface="Times-Roman" pitchFamily="2" charset="0"/>
              </a:rPr>
              <a:t> </a:t>
            </a:r>
            <a:r>
              <a:rPr lang="en-US" altLang="en-US" sz="2800" b="1" i="1" dirty="0">
                <a:solidFill>
                  <a:srgbClr val="FF0000"/>
                </a:solidFill>
                <a:effectLst>
                  <a:outerShdw blurRad="38100" dist="38100" dir="2700000" algn="tl">
                    <a:srgbClr val="000000"/>
                  </a:outerShdw>
                </a:effectLst>
                <a:latin typeface="Times-Roman" pitchFamily="2" charset="0"/>
              </a:rPr>
              <a:t> Concept</a:t>
            </a:r>
            <a:endParaRPr lang="en-US" altLang="en-US" sz="2000" b="1" dirty="0">
              <a:solidFill>
                <a:srgbClr val="000000"/>
              </a:solidFill>
              <a:latin typeface="Times-Roman" pitchFamily="2" charset="0"/>
            </a:endParaRPr>
          </a:p>
          <a:p>
            <a:pPr algn="ctr">
              <a:defRPr/>
            </a:pPr>
            <a:r>
              <a:rPr lang="en-US" altLang="en-US" sz="2000" b="1" dirty="0">
                <a:solidFill>
                  <a:schemeClr val="bg1"/>
                </a:solidFill>
                <a:latin typeface="Times-Roman" pitchFamily="2" charset="0"/>
              </a:rPr>
              <a:t>[Systematic Aircraft Measurements to Characterize Aerosol Air Masses]</a:t>
            </a:r>
          </a:p>
        </p:txBody>
      </p:sp>
      <p:sp>
        <p:nvSpPr>
          <p:cNvPr id="520196" name="TextBox 2">
            <a:extLst>
              <a:ext uri="{FF2B5EF4-FFF2-40B4-BE49-F238E27FC236}">
                <a16:creationId xmlns:a16="http://schemas.microsoft.com/office/drawing/2014/main" id="{EAD000D0-B744-290B-30B4-CAD9DF9D9674}"/>
              </a:ext>
            </a:extLst>
          </p:cNvPr>
          <p:cNvSpPr txBox="1">
            <a:spLocks noChangeArrowheads="1"/>
          </p:cNvSpPr>
          <p:nvPr/>
        </p:nvSpPr>
        <p:spPr bwMode="auto">
          <a:xfrm>
            <a:off x="10172700" y="6586538"/>
            <a:ext cx="19288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400" i="1" dirty="0">
                <a:solidFill>
                  <a:schemeClr val="bg1"/>
                </a:solidFill>
              </a:rPr>
              <a:t>Kahn et al., BAMS 2017</a:t>
            </a:r>
          </a:p>
        </p:txBody>
      </p:sp>
      <p:grpSp>
        <p:nvGrpSpPr>
          <p:cNvPr id="4" name="Group 3">
            <a:extLst>
              <a:ext uri="{FF2B5EF4-FFF2-40B4-BE49-F238E27FC236}">
                <a16:creationId xmlns:a16="http://schemas.microsoft.com/office/drawing/2014/main" id="{3EF5BAF6-5CF3-3A7C-217C-991D2B327D4E}"/>
              </a:ext>
            </a:extLst>
          </p:cNvPr>
          <p:cNvGrpSpPr/>
          <p:nvPr/>
        </p:nvGrpSpPr>
        <p:grpSpPr>
          <a:xfrm>
            <a:off x="303470" y="1077623"/>
            <a:ext cx="2342054" cy="1439929"/>
            <a:chOff x="566709" y="1133043"/>
            <a:chExt cx="2342054" cy="1439929"/>
          </a:xfrm>
        </p:grpSpPr>
        <p:pic>
          <p:nvPicPr>
            <p:cNvPr id="3" name="Picture 2" descr="A blue and white airplane flying in the sky&#10;&#10;Description automatically generated with low confidence">
              <a:extLst>
                <a:ext uri="{FF2B5EF4-FFF2-40B4-BE49-F238E27FC236}">
                  <a16:creationId xmlns:a16="http://schemas.microsoft.com/office/drawing/2014/main" id="{5B5E93F5-F984-BBF9-BB2B-BF28AD36EF6F}"/>
                </a:ext>
              </a:extLst>
            </p:cNvPr>
            <p:cNvPicPr>
              <a:picLocks noChangeAspect="1"/>
            </p:cNvPicPr>
            <p:nvPr/>
          </p:nvPicPr>
          <p:blipFill>
            <a:blip r:embed="rId4"/>
            <a:stretch>
              <a:fillRect/>
            </a:stretch>
          </p:blipFill>
          <p:spPr>
            <a:xfrm>
              <a:off x="566709" y="1133043"/>
              <a:ext cx="2342054" cy="1439929"/>
            </a:xfrm>
            <a:prstGeom prst="rect">
              <a:avLst/>
            </a:prstGeom>
          </p:spPr>
        </p:pic>
        <p:sp>
          <p:nvSpPr>
            <p:cNvPr id="15" name="TextBox 6">
              <a:extLst>
                <a:ext uri="{FF2B5EF4-FFF2-40B4-BE49-F238E27FC236}">
                  <a16:creationId xmlns:a16="http://schemas.microsoft.com/office/drawing/2014/main" id="{EEE1EE23-A184-726C-D37A-3039057F776F}"/>
                </a:ext>
              </a:extLst>
            </p:cNvPr>
            <p:cNvSpPr txBox="1">
              <a:spLocks noChangeArrowheads="1"/>
            </p:cNvSpPr>
            <p:nvPr/>
          </p:nvSpPr>
          <p:spPr bwMode="auto">
            <a:xfrm>
              <a:off x="1428750" y="1190773"/>
              <a:ext cx="1236663" cy="369887"/>
            </a:xfrm>
            <a:prstGeom prst="rect">
              <a:avLst/>
            </a:prstGeom>
            <a:noFill/>
            <a:ln w="9525">
              <a:noFill/>
              <a:miter lim="800000"/>
              <a:headEnd/>
              <a:tailEnd/>
            </a:ln>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1800" b="1" dirty="0">
                  <a:solidFill>
                    <a:prstClr val="black"/>
                  </a:solidFill>
                  <a:effectLst>
                    <a:outerShdw blurRad="38100" dist="38100" dir="2700000" algn="tl">
                      <a:srgbClr val="DDDDDD"/>
                    </a:outerShdw>
                  </a:effectLst>
                </a:rPr>
                <a:t>Suborbital</a:t>
              </a:r>
            </a:p>
          </p:txBody>
        </p:sp>
      </p:grpSp>
      <p:sp>
        <p:nvSpPr>
          <p:cNvPr id="5" name="Rectangle 4">
            <a:extLst>
              <a:ext uri="{FF2B5EF4-FFF2-40B4-BE49-F238E27FC236}">
                <a16:creationId xmlns:a16="http://schemas.microsoft.com/office/drawing/2014/main" id="{E9912F5B-2B7C-F714-AA8F-7DA8A142DB14}"/>
              </a:ext>
            </a:extLst>
          </p:cNvPr>
          <p:cNvSpPr/>
          <p:nvPr/>
        </p:nvSpPr>
        <p:spPr>
          <a:xfrm>
            <a:off x="198306" y="6225316"/>
            <a:ext cx="11834813" cy="400050"/>
          </a:xfrm>
          <a:prstGeom prst="rect">
            <a:avLst/>
          </a:prstGeom>
        </p:spPr>
        <p:txBody>
          <a:bodyPr wrap="square">
            <a:spAutoFit/>
          </a:bodyPr>
          <a:lstStyle/>
          <a:p>
            <a:pPr algn="ctr">
              <a:defRPr/>
            </a:pPr>
            <a:r>
              <a:rPr lang="en-US" altLang="en-US" sz="2000" b="1" i="1" dirty="0">
                <a:solidFill>
                  <a:srgbClr val="0000FF"/>
                </a:solidFill>
                <a:effectLst>
                  <a:outerShdw blurRad="38100" dist="38100" dir="2700000" algn="tl">
                    <a:srgbClr val="C0C0C0"/>
                  </a:outerShdw>
                </a:effectLst>
                <a:latin typeface="Times-Roman" pitchFamily="2" charset="0"/>
              </a:rPr>
              <a:t>Substantially reduce model uncertainty &amp; enhance the value of 23+ years of satellite aerosol retrieval products</a:t>
            </a:r>
            <a:r>
              <a:rPr lang="en-US" altLang="en-US" sz="2000" b="1" i="1" dirty="0">
                <a:solidFill>
                  <a:srgbClr val="FF0000"/>
                </a:solidFill>
                <a:effectLst>
                  <a:outerShdw blurRad="38100" dist="38100" dir="2700000" algn="tl">
                    <a:srgbClr val="C0C0C0"/>
                  </a:outerShdw>
                </a:effectLst>
                <a:latin typeface="Times-Roman" pitchFamily="2" charset="0"/>
              </a:rPr>
              <a:t> </a:t>
            </a:r>
            <a:endParaRPr lang="en-US" altLang="en-US" sz="2000" b="1" dirty="0">
              <a:solidFill>
                <a:srgbClr val="000000"/>
              </a:solidFill>
              <a:latin typeface="Times-Roman" pitchFamily="2" charset="0"/>
            </a:endParaRPr>
          </a:p>
        </p:txBody>
      </p:sp>
      <p:sp>
        <p:nvSpPr>
          <p:cNvPr id="520199" name="TextBox 2">
            <a:extLst>
              <a:ext uri="{FF2B5EF4-FFF2-40B4-BE49-F238E27FC236}">
                <a16:creationId xmlns:a16="http://schemas.microsoft.com/office/drawing/2014/main" id="{62AA35D4-64BB-2C08-07E6-7E52E9850542}"/>
              </a:ext>
            </a:extLst>
          </p:cNvPr>
          <p:cNvSpPr txBox="1">
            <a:spLocks noChangeArrowheads="1"/>
          </p:cNvSpPr>
          <p:nvPr/>
        </p:nvSpPr>
        <p:spPr bwMode="auto">
          <a:xfrm>
            <a:off x="2624138" y="2938463"/>
            <a:ext cx="6918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2000" dirty="0">
                <a:solidFill>
                  <a:schemeClr val="bg1"/>
                </a:solidFill>
              </a:rPr>
              <a:t>[This is currently a </a:t>
            </a:r>
            <a:r>
              <a:rPr lang="en-US" altLang="en-US" sz="2000" b="1" i="1" dirty="0">
                <a:solidFill>
                  <a:schemeClr val="bg1"/>
                </a:solidFill>
              </a:rPr>
              <a:t>concept-development effort</a:t>
            </a:r>
            <a:r>
              <a:rPr lang="en-US" altLang="en-US" sz="2000" dirty="0">
                <a:solidFill>
                  <a:schemeClr val="bg1"/>
                </a:solidFill>
              </a:rPr>
              <a:t>, not yet a project]</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5C4EA585-44BC-2149-5D49-4FB5F87D726B}"/>
              </a:ext>
            </a:extLst>
          </p:cNvPr>
          <p:cNvSpPr txBox="1"/>
          <p:nvPr/>
        </p:nvSpPr>
        <p:spPr>
          <a:xfrm>
            <a:off x="1903413" y="5187950"/>
            <a:ext cx="8447087" cy="1185863"/>
          </a:xfrm>
          <a:prstGeom prst="rect">
            <a:avLst/>
          </a:prstGeom>
          <a:noFill/>
          <a:ln>
            <a:solidFill>
              <a:schemeClr val="bg1"/>
            </a:solidFill>
          </a:ln>
        </p:spPr>
        <p:txBody>
          <a:bodyPr wrap="none">
            <a:spAutoFit/>
          </a:bodyPr>
          <a:lstStyle/>
          <a:p>
            <a:pPr defTabSz="457200" eaLnBrk="1" fontAlgn="auto" hangingPunct="1">
              <a:spcBef>
                <a:spcPts val="0"/>
              </a:spcBef>
              <a:spcAft>
                <a:spcPts val="0"/>
              </a:spcAft>
              <a:defRPr/>
            </a:pPr>
            <a:r>
              <a:rPr lang="en-US" sz="2000" dirty="0">
                <a:solidFill>
                  <a:schemeClr val="bg1"/>
                </a:solidFill>
                <a:latin typeface="Times"/>
                <a:ea typeface="ＭＳ Ｐゴシック" charset="0"/>
                <a:cs typeface="ＭＳ Ｐゴシック" charset="0"/>
              </a:rPr>
              <a:t>Acquiring such data is feasible because:</a:t>
            </a:r>
          </a:p>
          <a:p>
            <a:pPr defTabSz="457200" eaLnBrk="1" fontAlgn="auto" hangingPunct="1">
              <a:spcBef>
                <a:spcPts val="0"/>
              </a:spcBef>
              <a:spcAft>
                <a:spcPts val="0"/>
              </a:spcAft>
              <a:defRPr/>
            </a:pPr>
            <a:r>
              <a:rPr lang="en-US" sz="2000" dirty="0">
                <a:solidFill>
                  <a:schemeClr val="bg1"/>
                </a:solidFill>
                <a:latin typeface="Times"/>
                <a:ea typeface="ＭＳ Ｐゴシック" charset="0"/>
                <a:cs typeface="ＭＳ Ｐゴシック" charset="0"/>
              </a:rPr>
              <a:t>Unlike aerosol amount, </a:t>
            </a:r>
            <a:r>
              <a:rPr lang="en-US" sz="2000" b="1" i="1" dirty="0">
                <a:solidFill>
                  <a:srgbClr val="FF0000"/>
                </a:solidFill>
                <a:effectLst>
                  <a:outerShdw blurRad="50800" dist="38100" dir="2700000" algn="tl" rotWithShape="0">
                    <a:srgbClr val="000000">
                      <a:alpha val="63000"/>
                    </a:srgbClr>
                  </a:outerShdw>
                </a:effectLst>
                <a:latin typeface="Times"/>
                <a:ea typeface="ＭＳ Ｐゴシック" charset="0"/>
                <a:cs typeface="ＭＳ Ｐゴシック" charset="0"/>
              </a:rPr>
              <a:t>aerosol microphysical properties tend to be repeatable  </a:t>
            </a:r>
          </a:p>
          <a:p>
            <a:pPr defTabSz="457200" eaLnBrk="1" fontAlgn="auto" hangingPunct="1">
              <a:spcBef>
                <a:spcPts val="0"/>
              </a:spcBef>
              <a:spcAft>
                <a:spcPts val="0"/>
              </a:spcAft>
              <a:defRPr/>
            </a:pPr>
            <a:r>
              <a:rPr lang="en-US" sz="2000" dirty="0">
                <a:solidFill>
                  <a:srgbClr val="000000"/>
                </a:solidFill>
                <a:latin typeface="Times"/>
                <a:ea typeface="ＭＳ Ｐゴシック" charset="0"/>
                <a:cs typeface="ＭＳ Ｐゴシック" charset="0"/>
              </a:rPr>
              <a:t>                    </a:t>
            </a:r>
            <a:r>
              <a:rPr lang="en-US" sz="2000" dirty="0">
                <a:solidFill>
                  <a:schemeClr val="bg1"/>
                </a:solidFill>
                <a:latin typeface="Times"/>
                <a:ea typeface="ＭＳ Ｐゴシック" charset="0"/>
                <a:cs typeface="ＭＳ Ｐゴシック" charset="0"/>
              </a:rPr>
              <a:t>from year to year, for a given source in a given season </a:t>
            </a:r>
          </a:p>
          <a:p>
            <a:pPr algn="r" defTabSz="457200" eaLnBrk="1" fontAlgn="auto" hangingPunct="1">
              <a:spcBef>
                <a:spcPts val="0"/>
              </a:spcBef>
              <a:spcAft>
                <a:spcPts val="0"/>
              </a:spcAft>
              <a:defRPr/>
            </a:pPr>
            <a:r>
              <a:rPr lang="en-US" altLang="en-US" sz="1100" b="1" i="1" dirty="0">
                <a:solidFill>
                  <a:schemeClr val="bg1"/>
                </a:solidFill>
              </a:rPr>
              <a:t>Kahn et al., BAMS 2017</a:t>
            </a:r>
            <a:endParaRPr lang="en-US" sz="2000" dirty="0">
              <a:solidFill>
                <a:schemeClr val="bg1"/>
              </a:solidFill>
              <a:latin typeface="Times"/>
              <a:ea typeface="ＭＳ Ｐゴシック" charset="0"/>
              <a:cs typeface="ＭＳ Ｐゴシック" charset="0"/>
            </a:endParaRPr>
          </a:p>
        </p:txBody>
      </p:sp>
      <p:sp>
        <p:nvSpPr>
          <p:cNvPr id="8" name="TextBox 7">
            <a:extLst>
              <a:ext uri="{FF2B5EF4-FFF2-40B4-BE49-F238E27FC236}">
                <a16:creationId xmlns:a16="http://schemas.microsoft.com/office/drawing/2014/main" id="{0057FC09-4A54-785A-48AF-B84D64B6BFA5}"/>
              </a:ext>
            </a:extLst>
          </p:cNvPr>
          <p:cNvSpPr txBox="1"/>
          <p:nvPr/>
        </p:nvSpPr>
        <p:spPr>
          <a:xfrm>
            <a:off x="1582738" y="2370138"/>
            <a:ext cx="9590087" cy="2800350"/>
          </a:xfrm>
          <a:prstGeom prst="rect">
            <a:avLst/>
          </a:prstGeom>
          <a:noFill/>
        </p:spPr>
        <p:txBody>
          <a:bodyPr>
            <a:spAutoFit/>
          </a:bodyPr>
          <a:lstStyle>
            <a:lvl1pPr defTabSz="457200">
              <a:defRPr sz="2400">
                <a:solidFill>
                  <a:schemeClr val="tx1"/>
                </a:solidFill>
                <a:latin typeface="Times" pitchFamily="2" charset="0"/>
                <a:ea typeface="ＭＳ Ｐゴシック" panose="020B0600070205080204" pitchFamily="34" charset="-128"/>
              </a:defRPr>
            </a:lvl1pPr>
            <a:lvl2pPr marL="742950" indent="-285750" defTabSz="457200">
              <a:defRPr sz="2400">
                <a:solidFill>
                  <a:schemeClr val="tx1"/>
                </a:solidFill>
                <a:latin typeface="Times" pitchFamily="2" charset="0"/>
                <a:ea typeface="ＭＳ Ｐゴシック" panose="020B0600070205080204" pitchFamily="34" charset="-128"/>
              </a:defRPr>
            </a:lvl2pPr>
            <a:lvl3pPr marL="1143000" indent="-228600" defTabSz="457200">
              <a:defRPr sz="2400">
                <a:solidFill>
                  <a:schemeClr val="tx1"/>
                </a:solidFill>
                <a:latin typeface="Times" pitchFamily="2" charset="0"/>
                <a:ea typeface="ＭＳ Ｐゴシック" panose="020B0600070205080204" pitchFamily="34" charset="-128"/>
              </a:defRPr>
            </a:lvl3pPr>
            <a:lvl4pPr marL="1600200" indent="-228600" defTabSz="457200">
              <a:defRPr sz="2400">
                <a:solidFill>
                  <a:schemeClr val="tx1"/>
                </a:solidFill>
                <a:latin typeface="Times" pitchFamily="2" charset="0"/>
                <a:ea typeface="ＭＳ Ｐゴシック" panose="020B0600070205080204" pitchFamily="34" charset="-128"/>
              </a:defRPr>
            </a:lvl4pPr>
            <a:lvl5pPr marL="2057400" indent="-228600" defTabSz="457200">
              <a:defRPr sz="24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eaLnBrk="1" hangingPunct="1">
              <a:defRPr/>
            </a:pPr>
            <a:r>
              <a:rPr lang="en-US" altLang="en-US" sz="2000" b="1" i="1" dirty="0">
                <a:solidFill>
                  <a:srgbClr val="000000"/>
                </a:solidFill>
                <a:effectLst>
                  <a:outerShdw blurRad="38100" dist="38100" dir="2700000" algn="tl">
                    <a:srgbClr val="C0C0C0"/>
                  </a:outerShdw>
                </a:effectLst>
              </a:rPr>
              <a:t>• </a:t>
            </a:r>
            <a:r>
              <a:rPr lang="en-US" altLang="en-US" sz="2200" b="1" i="1" dirty="0">
                <a:solidFill>
                  <a:srgbClr val="FF0000"/>
                </a:solidFill>
                <a:effectLst>
                  <a:outerShdw blurRad="38100" dist="38100" dir="2700000" algn="tl">
                    <a:srgbClr val="C0C0C0"/>
                  </a:outerShdw>
                </a:effectLst>
              </a:rPr>
              <a:t>Hygroscopicity</a:t>
            </a:r>
            <a:r>
              <a:rPr lang="en-US" sz="2000" b="1" dirty="0">
                <a:solidFill>
                  <a:srgbClr val="0083E3"/>
                </a:solidFill>
              </a:rPr>
              <a:t>*</a:t>
            </a:r>
            <a:r>
              <a:rPr lang="en-US" altLang="en-US" sz="2000" dirty="0">
                <a:solidFill>
                  <a:srgbClr val="000000"/>
                </a:solidFill>
              </a:rPr>
              <a:t> </a:t>
            </a:r>
            <a:r>
              <a:rPr lang="en-US" altLang="en-US" sz="2000" dirty="0">
                <a:solidFill>
                  <a:schemeClr val="bg1"/>
                </a:solidFill>
              </a:rPr>
              <a:t>– Ambient </a:t>
            </a:r>
            <a:r>
              <a:rPr lang="en-US" altLang="en-US" sz="2000" b="1" i="1" dirty="0">
                <a:solidFill>
                  <a:schemeClr val="bg1"/>
                </a:solidFill>
              </a:rPr>
              <a:t>particle hydration</a:t>
            </a:r>
            <a:r>
              <a:rPr lang="en-US" altLang="en-US" sz="2000" dirty="0">
                <a:solidFill>
                  <a:schemeClr val="bg1"/>
                </a:solidFill>
              </a:rPr>
              <a:t>, </a:t>
            </a:r>
            <a:r>
              <a:rPr lang="en-US" altLang="en-US" sz="2000" b="1" i="1" dirty="0">
                <a:solidFill>
                  <a:schemeClr val="bg1"/>
                </a:solidFill>
              </a:rPr>
              <a:t>aerosol-cloud interactions</a:t>
            </a:r>
          </a:p>
          <a:p>
            <a:pPr eaLnBrk="1" hangingPunct="1">
              <a:defRPr/>
            </a:pPr>
            <a:endParaRPr lang="en-US" altLang="en-US" sz="800" b="1" i="1" dirty="0">
              <a:solidFill>
                <a:srgbClr val="000000"/>
              </a:solidFill>
              <a:effectLst>
                <a:outerShdw blurRad="38100" dist="38100" dir="2700000" algn="tl">
                  <a:srgbClr val="C0C0C0"/>
                </a:outerShdw>
              </a:effectLst>
            </a:endParaRPr>
          </a:p>
          <a:p>
            <a:pPr eaLnBrk="1" hangingPunct="1">
              <a:defRPr/>
            </a:pPr>
            <a:r>
              <a:rPr lang="en-US" altLang="en-US" sz="2000" b="1" i="1" dirty="0">
                <a:solidFill>
                  <a:srgbClr val="000000"/>
                </a:solidFill>
                <a:effectLst>
                  <a:outerShdw blurRad="38100" dist="38100" dir="2700000" algn="tl">
                    <a:srgbClr val="C0C0C0"/>
                  </a:outerShdw>
                </a:effectLst>
              </a:rPr>
              <a:t>• </a:t>
            </a:r>
            <a:r>
              <a:rPr lang="en-US" altLang="en-US" b="1" i="1" dirty="0">
                <a:solidFill>
                  <a:srgbClr val="FF0000"/>
                </a:solidFill>
                <a:effectLst>
                  <a:outerShdw blurRad="38100" dist="38100" dir="2700000" algn="tl">
                    <a:srgbClr val="C0C0C0"/>
                  </a:outerShdw>
                </a:effectLst>
              </a:rPr>
              <a:t>Mass Extinction Efficiency </a:t>
            </a:r>
            <a:r>
              <a:rPr lang="en-US" altLang="en-US" sz="2000" dirty="0">
                <a:solidFill>
                  <a:schemeClr val="bg1"/>
                </a:solidFill>
              </a:rPr>
              <a:t>– Translate between retrieved </a:t>
            </a:r>
            <a:r>
              <a:rPr lang="en-US" altLang="en-US" sz="2000" b="1" i="1" dirty="0">
                <a:solidFill>
                  <a:schemeClr val="bg1"/>
                </a:solidFill>
              </a:rPr>
              <a:t>optical properties</a:t>
            </a:r>
          </a:p>
          <a:p>
            <a:pPr eaLnBrk="1" hangingPunct="1">
              <a:defRPr/>
            </a:pPr>
            <a:r>
              <a:rPr lang="en-US" altLang="en-US" sz="2000" dirty="0">
                <a:solidFill>
                  <a:schemeClr val="bg1"/>
                </a:solidFill>
              </a:rPr>
              <a:t>                                                 from remote sensing </a:t>
            </a:r>
            <a:r>
              <a:rPr lang="en-US" altLang="en-US" sz="2000" b="1" i="1" dirty="0">
                <a:solidFill>
                  <a:schemeClr val="bg1"/>
                </a:solidFill>
              </a:rPr>
              <a:t>&amp; aerosol mass </a:t>
            </a:r>
            <a:r>
              <a:rPr lang="en-US" altLang="en-US" sz="2000" dirty="0">
                <a:solidFill>
                  <a:schemeClr val="bg1"/>
                </a:solidFill>
              </a:rPr>
              <a:t>book-kept in models</a:t>
            </a:r>
          </a:p>
          <a:p>
            <a:pPr eaLnBrk="1" hangingPunct="1">
              <a:defRPr/>
            </a:pPr>
            <a:endParaRPr lang="en-US" altLang="en-US" sz="800" b="1" i="1" dirty="0">
              <a:solidFill>
                <a:srgbClr val="000000"/>
              </a:solidFill>
              <a:effectLst>
                <a:outerShdw blurRad="38100" dist="38100" dir="2700000" algn="tl">
                  <a:srgbClr val="C0C0C0"/>
                </a:outerShdw>
              </a:effectLst>
            </a:endParaRPr>
          </a:p>
          <a:p>
            <a:pPr eaLnBrk="1" hangingPunct="1">
              <a:defRPr/>
            </a:pPr>
            <a:r>
              <a:rPr lang="en-US" altLang="en-US" sz="2000" b="1" i="1" dirty="0">
                <a:solidFill>
                  <a:srgbClr val="000000"/>
                </a:solidFill>
                <a:effectLst>
                  <a:outerShdw blurRad="38100" dist="38100" dir="2700000" algn="tl">
                    <a:srgbClr val="C0C0C0"/>
                  </a:outerShdw>
                </a:effectLst>
              </a:rPr>
              <a:t>• </a:t>
            </a:r>
            <a:r>
              <a:rPr lang="en-US" altLang="en-US" sz="2200" b="1" i="1" dirty="0">
                <a:solidFill>
                  <a:srgbClr val="FF0000"/>
                </a:solidFill>
                <a:effectLst>
                  <a:outerShdw blurRad="38100" dist="38100" dir="2700000" algn="tl">
                    <a:srgbClr val="C0C0C0"/>
                  </a:outerShdw>
                </a:effectLst>
              </a:rPr>
              <a:t>Spectral Light-Absorption</a:t>
            </a:r>
            <a:r>
              <a:rPr lang="en-US" altLang="en-US" sz="2200" dirty="0">
                <a:solidFill>
                  <a:srgbClr val="000000"/>
                </a:solidFill>
              </a:rPr>
              <a:t> </a:t>
            </a:r>
            <a:r>
              <a:rPr lang="en-US" altLang="en-US" sz="2000" dirty="0">
                <a:solidFill>
                  <a:schemeClr val="bg1"/>
                </a:solidFill>
              </a:rPr>
              <a:t>– Aerosol </a:t>
            </a:r>
            <a:r>
              <a:rPr lang="en-US" altLang="en-US" sz="2000" b="1" i="1" dirty="0">
                <a:solidFill>
                  <a:schemeClr val="bg1"/>
                </a:solidFill>
              </a:rPr>
              <a:t>direct &amp; semi-direct forcing</a:t>
            </a:r>
            <a:r>
              <a:rPr lang="en-US" altLang="en-US" sz="2000" dirty="0">
                <a:solidFill>
                  <a:schemeClr val="bg1"/>
                </a:solidFill>
              </a:rPr>
              <a:t>, </a:t>
            </a:r>
          </a:p>
          <a:p>
            <a:pPr eaLnBrk="1" hangingPunct="1">
              <a:defRPr/>
            </a:pPr>
            <a:r>
              <a:rPr lang="en-US" altLang="en-US" sz="2000" dirty="0">
                <a:solidFill>
                  <a:schemeClr val="bg1"/>
                </a:solidFill>
              </a:rPr>
              <a:t>                                                                 atmospheric stability structure &amp; circulation</a:t>
            </a:r>
          </a:p>
          <a:p>
            <a:pPr eaLnBrk="1" hangingPunct="1">
              <a:defRPr/>
            </a:pPr>
            <a:endParaRPr lang="en-US" altLang="en-US" sz="800" dirty="0">
              <a:solidFill>
                <a:srgbClr val="000000"/>
              </a:solidFill>
            </a:endParaRPr>
          </a:p>
          <a:p>
            <a:pPr eaLnBrk="1" hangingPunct="1">
              <a:defRPr/>
            </a:pPr>
            <a:r>
              <a:rPr lang="en-US" altLang="en-US" sz="2000" b="1" i="1" dirty="0">
                <a:solidFill>
                  <a:srgbClr val="000000"/>
                </a:solidFill>
                <a:effectLst>
                  <a:outerShdw blurRad="38100" dist="38100" dir="2700000" algn="tl">
                    <a:srgbClr val="C0C0C0"/>
                  </a:outerShdw>
                </a:effectLst>
              </a:rPr>
              <a:t>• </a:t>
            </a:r>
            <a:r>
              <a:rPr lang="en-US" altLang="en-US" sz="2200" b="1" i="1" dirty="0">
                <a:solidFill>
                  <a:srgbClr val="FF0000"/>
                </a:solidFill>
                <a:effectLst>
                  <a:outerShdw blurRad="38100" dist="38100" dir="2700000" algn="tl">
                    <a:srgbClr val="C0C0C0"/>
                  </a:outerShdw>
                </a:effectLst>
              </a:rPr>
              <a:t>CCN Properties</a:t>
            </a:r>
            <a:r>
              <a:rPr lang="en-US" b="1" dirty="0">
                <a:solidFill>
                  <a:srgbClr val="0083E3"/>
                </a:solidFill>
              </a:rPr>
              <a:t>*</a:t>
            </a:r>
            <a:r>
              <a:rPr lang="en-US" altLang="en-US" sz="2200" b="1" i="1" dirty="0">
                <a:solidFill>
                  <a:srgbClr val="FF0000"/>
                </a:solidFill>
                <a:effectLst>
                  <a:outerShdw blurRad="38100" dist="38100" dir="2700000" algn="tl">
                    <a:srgbClr val="C0C0C0"/>
                  </a:outerShdw>
                </a:effectLst>
              </a:rPr>
              <a:t> </a:t>
            </a:r>
            <a:r>
              <a:rPr lang="en-US" altLang="en-US" sz="2000" dirty="0">
                <a:solidFill>
                  <a:schemeClr val="bg1"/>
                </a:solidFill>
              </a:rPr>
              <a:t>– At least part of the CCN size spectrum is </a:t>
            </a:r>
            <a:r>
              <a:rPr lang="en-US" altLang="en-US" sz="2000" b="1" i="1" dirty="0">
                <a:solidFill>
                  <a:schemeClr val="bg1"/>
                </a:solidFill>
              </a:rPr>
              <a:t>too small to be retrieved</a:t>
            </a:r>
          </a:p>
          <a:p>
            <a:pPr eaLnBrk="1" hangingPunct="1">
              <a:defRPr/>
            </a:pPr>
            <a:r>
              <a:rPr lang="en-US" altLang="en-US" sz="2000" dirty="0">
                <a:solidFill>
                  <a:schemeClr val="bg1"/>
                </a:solidFill>
              </a:rPr>
              <a:t>                                                        by remote-sensing </a:t>
            </a:r>
          </a:p>
        </p:txBody>
      </p:sp>
      <p:sp>
        <p:nvSpPr>
          <p:cNvPr id="11" name="TextBox 10">
            <a:extLst>
              <a:ext uri="{FF2B5EF4-FFF2-40B4-BE49-F238E27FC236}">
                <a16:creationId xmlns:a16="http://schemas.microsoft.com/office/drawing/2014/main" id="{1F78D0E6-3578-3535-C26D-238347297692}"/>
              </a:ext>
            </a:extLst>
          </p:cNvPr>
          <p:cNvSpPr txBox="1"/>
          <p:nvPr/>
        </p:nvSpPr>
        <p:spPr>
          <a:xfrm>
            <a:off x="2989263" y="1069975"/>
            <a:ext cx="8470900" cy="1108075"/>
          </a:xfrm>
          <a:prstGeom prst="rect">
            <a:avLst/>
          </a:prstGeom>
          <a:noFill/>
          <a:ln>
            <a:noFill/>
          </a:ln>
        </p:spPr>
        <p:txBody>
          <a:bodyPr>
            <a:spAutoFit/>
          </a:bodyPr>
          <a:lstStyle>
            <a:lvl1pPr defTabSz="457200">
              <a:defRPr sz="2400">
                <a:solidFill>
                  <a:schemeClr val="tx1"/>
                </a:solidFill>
                <a:latin typeface="Times" pitchFamily="2" charset="0"/>
                <a:ea typeface="ＭＳ Ｐゴシック" panose="020B0600070205080204" pitchFamily="34" charset="-128"/>
              </a:defRPr>
            </a:lvl1pPr>
            <a:lvl2pPr marL="742950" indent="-285750" defTabSz="457200">
              <a:defRPr sz="2400">
                <a:solidFill>
                  <a:schemeClr val="tx1"/>
                </a:solidFill>
                <a:latin typeface="Times" pitchFamily="2" charset="0"/>
                <a:ea typeface="ＭＳ Ｐゴシック" panose="020B0600070205080204" pitchFamily="34" charset="-128"/>
              </a:defRPr>
            </a:lvl2pPr>
            <a:lvl3pPr marL="1143000" indent="-228600" defTabSz="457200">
              <a:defRPr sz="2400">
                <a:solidFill>
                  <a:schemeClr val="tx1"/>
                </a:solidFill>
                <a:latin typeface="Times" pitchFamily="2" charset="0"/>
                <a:ea typeface="ＭＳ Ｐゴシック" panose="020B0600070205080204" pitchFamily="34" charset="-128"/>
              </a:defRPr>
            </a:lvl3pPr>
            <a:lvl4pPr marL="1600200" indent="-228600" defTabSz="457200">
              <a:defRPr sz="2400">
                <a:solidFill>
                  <a:schemeClr val="tx1"/>
                </a:solidFill>
                <a:latin typeface="Times" pitchFamily="2" charset="0"/>
                <a:ea typeface="ＭＳ Ｐゴシック" panose="020B0600070205080204" pitchFamily="34" charset="-128"/>
              </a:defRPr>
            </a:lvl4pPr>
            <a:lvl5pPr marL="2057400" indent="-228600" defTabSz="457200">
              <a:defRPr sz="24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eaLnBrk="1" hangingPunct="1">
              <a:defRPr/>
            </a:pPr>
            <a:r>
              <a:rPr lang="en-US" altLang="en-US" sz="2200" b="1" i="1" dirty="0">
                <a:solidFill>
                  <a:srgbClr val="0083E3"/>
                </a:solidFill>
                <a:effectLst>
                  <a:outerShdw blurRad="50800" dist="38100" dir="2700000" algn="tl" rotWithShape="0">
                    <a:prstClr val="black">
                      <a:alpha val="40000"/>
                    </a:prstClr>
                  </a:outerShdw>
                </a:effectLst>
              </a:rPr>
              <a:t>Aerosol intensive properties </a:t>
            </a:r>
            <a:r>
              <a:rPr lang="en-US" altLang="en-US" sz="2200" dirty="0">
                <a:solidFill>
                  <a:schemeClr val="bg1"/>
                </a:solidFill>
              </a:rPr>
              <a:t>required</a:t>
            </a:r>
            <a:r>
              <a:rPr lang="en-US" altLang="en-US" sz="2200" b="1" i="1" dirty="0">
                <a:solidFill>
                  <a:schemeClr val="bg1"/>
                </a:solidFill>
              </a:rPr>
              <a:t> </a:t>
            </a:r>
            <a:r>
              <a:rPr lang="en-US" altLang="en-US" sz="2200" dirty="0">
                <a:solidFill>
                  <a:schemeClr val="bg1"/>
                </a:solidFill>
              </a:rPr>
              <a:t>for key aerosol science objectives, </a:t>
            </a:r>
          </a:p>
          <a:p>
            <a:pPr algn="ctr" eaLnBrk="1" hangingPunct="1">
              <a:defRPr/>
            </a:pPr>
            <a:r>
              <a:rPr lang="en-US" altLang="en-US" sz="2200" dirty="0">
                <a:solidFill>
                  <a:schemeClr val="bg1"/>
                </a:solidFill>
              </a:rPr>
              <a:t>but </a:t>
            </a:r>
            <a:r>
              <a:rPr lang="en-US" altLang="en-US" sz="2200" b="1" i="1" dirty="0">
                <a:solidFill>
                  <a:schemeClr val="bg1"/>
                </a:solidFill>
              </a:rPr>
              <a:t>cannot be retrieved adequately </a:t>
            </a:r>
            <a:r>
              <a:rPr lang="en-US" altLang="en-US" sz="2200" dirty="0">
                <a:solidFill>
                  <a:schemeClr val="bg1"/>
                </a:solidFill>
              </a:rPr>
              <a:t>or are </a:t>
            </a:r>
            <a:r>
              <a:rPr lang="en-US" altLang="en-US" sz="2200" b="1" i="1" dirty="0">
                <a:solidFill>
                  <a:srgbClr val="0083E3"/>
                </a:solidFill>
                <a:effectLst>
                  <a:outerShdw blurRad="50800" dist="38100" dir="2700000" algn="tl" rotWithShape="0">
                    <a:prstClr val="black">
                      <a:alpha val="40000"/>
                    </a:prstClr>
                  </a:outerShdw>
                </a:effectLst>
              </a:rPr>
              <a:t>entirely unobtainable </a:t>
            </a:r>
          </a:p>
          <a:p>
            <a:pPr algn="ctr" eaLnBrk="1" hangingPunct="1">
              <a:defRPr/>
            </a:pPr>
            <a:r>
              <a:rPr lang="en-US" altLang="en-US" sz="2200" b="1" i="1" dirty="0">
                <a:solidFill>
                  <a:srgbClr val="0083E3"/>
                </a:solidFill>
                <a:effectLst>
                  <a:outerShdw blurRad="50800" dist="38100" dir="2700000" algn="tl" rotWithShape="0">
                    <a:prstClr val="black">
                      <a:alpha val="40000"/>
                    </a:prstClr>
                  </a:outerShdw>
                </a:effectLst>
              </a:rPr>
              <a:t>from remote sensing</a:t>
            </a:r>
            <a:endParaRPr lang="en-US" altLang="en-US" sz="2200" dirty="0">
              <a:solidFill>
                <a:srgbClr val="000000"/>
              </a:solidFill>
            </a:endParaRPr>
          </a:p>
        </p:txBody>
      </p:sp>
      <p:sp>
        <p:nvSpPr>
          <p:cNvPr id="521220" name="TextBox 1">
            <a:extLst>
              <a:ext uri="{FF2B5EF4-FFF2-40B4-BE49-F238E27FC236}">
                <a16:creationId xmlns:a16="http://schemas.microsoft.com/office/drawing/2014/main" id="{6E446F3C-AC27-552C-25D8-EA69735BA133}"/>
              </a:ext>
            </a:extLst>
          </p:cNvPr>
          <p:cNvSpPr txBox="1">
            <a:spLocks noChangeArrowheads="1"/>
          </p:cNvSpPr>
          <p:nvPr/>
        </p:nvSpPr>
        <p:spPr bwMode="auto">
          <a:xfrm>
            <a:off x="122238" y="6496050"/>
            <a:ext cx="119665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400" b="1" dirty="0">
                <a:solidFill>
                  <a:srgbClr val="0083E3"/>
                </a:solidFill>
              </a:rPr>
              <a:t>*</a:t>
            </a:r>
            <a:r>
              <a:rPr lang="en-US" altLang="en-US" sz="1400" dirty="0">
                <a:solidFill>
                  <a:schemeClr val="bg1"/>
                </a:solidFill>
              </a:rPr>
              <a:t>Under special conditions, hygroscopicity (</a:t>
            </a:r>
            <a:r>
              <a:rPr lang="en-US" altLang="en-US" sz="1400" i="1" dirty="0">
                <a:solidFill>
                  <a:schemeClr val="bg1"/>
                </a:solidFill>
              </a:rPr>
              <a:t>Dawson et al.</a:t>
            </a:r>
            <a:r>
              <a:rPr lang="en-US" altLang="en-US" sz="1400" dirty="0">
                <a:solidFill>
                  <a:schemeClr val="bg1"/>
                </a:solidFill>
              </a:rPr>
              <a:t> </a:t>
            </a:r>
            <a:r>
              <a:rPr lang="en-US" altLang="en-US" sz="1400" i="1" dirty="0">
                <a:solidFill>
                  <a:schemeClr val="bg1"/>
                </a:solidFill>
              </a:rPr>
              <a:t>2020</a:t>
            </a:r>
            <a:r>
              <a:rPr lang="en-US" altLang="en-US" sz="1400" dirty="0">
                <a:solidFill>
                  <a:schemeClr val="bg1"/>
                </a:solidFill>
              </a:rPr>
              <a:t>) and CCN # (</a:t>
            </a:r>
            <a:r>
              <a:rPr lang="en-US" altLang="en-US" sz="1400" i="1" dirty="0">
                <a:solidFill>
                  <a:schemeClr val="bg1"/>
                </a:solidFill>
              </a:rPr>
              <a:t>Rosenfeld et al. 2016</a:t>
            </a:r>
            <a:r>
              <a:rPr lang="en-US" altLang="en-US" sz="1400" dirty="0">
                <a:solidFill>
                  <a:schemeClr val="bg1"/>
                </a:solidFill>
              </a:rPr>
              <a:t>) can be derived from remote sensing; however: (</a:t>
            </a:r>
            <a:r>
              <a:rPr lang="en-US" altLang="en-US" sz="1400" i="1" dirty="0">
                <a:solidFill>
                  <a:schemeClr val="bg1"/>
                </a:solidFill>
              </a:rPr>
              <a:t>Stier</a:t>
            </a:r>
            <a:r>
              <a:rPr lang="en-US" altLang="en-US" sz="1400" dirty="0">
                <a:solidFill>
                  <a:schemeClr val="bg1"/>
                </a:solidFill>
              </a:rPr>
              <a:t>, ACP 2016) </a:t>
            </a:r>
          </a:p>
        </p:txBody>
      </p:sp>
      <p:sp>
        <p:nvSpPr>
          <p:cNvPr id="9" name="Text Box 9">
            <a:extLst>
              <a:ext uri="{FF2B5EF4-FFF2-40B4-BE49-F238E27FC236}">
                <a16:creationId xmlns:a16="http://schemas.microsoft.com/office/drawing/2014/main" id="{275AA821-859A-0516-91D1-988A8B386A3C}"/>
              </a:ext>
            </a:extLst>
          </p:cNvPr>
          <p:cNvSpPr txBox="1">
            <a:spLocks noChangeArrowheads="1"/>
          </p:cNvSpPr>
          <p:nvPr/>
        </p:nvSpPr>
        <p:spPr bwMode="auto">
          <a:xfrm>
            <a:off x="196850" y="207963"/>
            <a:ext cx="11798300" cy="522287"/>
          </a:xfrm>
          <a:prstGeom prst="rect">
            <a:avLst/>
          </a:prstGeom>
          <a:noFill/>
          <a:ln w="9525">
            <a:solidFill>
              <a:schemeClr val="bg1"/>
            </a:solidFill>
            <a:miter lim="800000"/>
            <a:headEnd/>
            <a:tailEnd/>
          </a:ln>
        </p:spPr>
        <p:txBody>
          <a:bodyPr>
            <a:spAutoFit/>
          </a:bodyPr>
          <a:lstStyle/>
          <a:p>
            <a:pPr algn="ctr">
              <a:spcBef>
                <a:spcPct val="50000"/>
              </a:spcBef>
              <a:defRPr/>
            </a:pPr>
            <a:r>
              <a:rPr lang="en-US" sz="2800" b="1" dirty="0">
                <a:solidFill>
                  <a:schemeClr val="bg1"/>
                </a:solidFill>
                <a:latin typeface="Bell MT" charset="0"/>
              </a:rPr>
              <a:t>Suborbital</a:t>
            </a:r>
            <a:r>
              <a:rPr lang="en-US" sz="2800" b="1" dirty="0">
                <a:solidFill>
                  <a:srgbClr val="000000"/>
                </a:solidFill>
                <a:latin typeface="Bell MT" charset="0"/>
              </a:rPr>
              <a:t> </a:t>
            </a:r>
            <a:r>
              <a:rPr lang="en-US" sz="2800" b="1" i="1" dirty="0">
                <a:solidFill>
                  <a:srgbClr val="FF0000"/>
                </a:solidFill>
                <a:effectLst>
                  <a:outerShdw blurRad="50800" dist="38100" dir="2700000" algn="tl" rotWithShape="0">
                    <a:prstClr val="black">
                      <a:alpha val="40000"/>
                    </a:prstClr>
                  </a:outerShdw>
                </a:effectLst>
                <a:latin typeface="Bell MT" charset="0"/>
              </a:rPr>
              <a:t>In Situ </a:t>
            </a:r>
            <a:r>
              <a:rPr lang="en-US" sz="2800" b="1" dirty="0">
                <a:solidFill>
                  <a:schemeClr val="bg1"/>
                </a:solidFill>
                <a:latin typeface="Bell MT" charset="0"/>
              </a:rPr>
              <a:t>Required for PDFs of Particle Microphysical Properties</a:t>
            </a:r>
          </a:p>
        </p:txBody>
      </p:sp>
      <p:grpSp>
        <p:nvGrpSpPr>
          <p:cNvPr id="2" name="Group 1">
            <a:extLst>
              <a:ext uri="{FF2B5EF4-FFF2-40B4-BE49-F238E27FC236}">
                <a16:creationId xmlns:a16="http://schemas.microsoft.com/office/drawing/2014/main" id="{BFBB19F7-EB30-B96B-56FD-0902E9B4337A}"/>
              </a:ext>
            </a:extLst>
          </p:cNvPr>
          <p:cNvGrpSpPr/>
          <p:nvPr/>
        </p:nvGrpSpPr>
        <p:grpSpPr>
          <a:xfrm>
            <a:off x="248050" y="869802"/>
            <a:ext cx="2342054" cy="1439929"/>
            <a:chOff x="566709" y="1133043"/>
            <a:chExt cx="2342054" cy="1439929"/>
          </a:xfrm>
        </p:grpSpPr>
        <p:pic>
          <p:nvPicPr>
            <p:cNvPr id="3" name="Picture 2" descr="A blue and white airplane flying in the sky&#10;&#10;Description automatically generated with low confidence">
              <a:extLst>
                <a:ext uri="{FF2B5EF4-FFF2-40B4-BE49-F238E27FC236}">
                  <a16:creationId xmlns:a16="http://schemas.microsoft.com/office/drawing/2014/main" id="{433F66AF-790E-F695-A9ED-EA1F89670635}"/>
                </a:ext>
              </a:extLst>
            </p:cNvPr>
            <p:cNvPicPr>
              <a:picLocks noChangeAspect="1"/>
            </p:cNvPicPr>
            <p:nvPr/>
          </p:nvPicPr>
          <p:blipFill>
            <a:blip r:embed="rId3"/>
            <a:stretch>
              <a:fillRect/>
            </a:stretch>
          </p:blipFill>
          <p:spPr>
            <a:xfrm>
              <a:off x="566709" y="1133043"/>
              <a:ext cx="2342054" cy="1439929"/>
            </a:xfrm>
            <a:prstGeom prst="rect">
              <a:avLst/>
            </a:prstGeom>
          </p:spPr>
        </p:pic>
        <p:sp>
          <p:nvSpPr>
            <p:cNvPr id="4" name="TextBox 6">
              <a:extLst>
                <a:ext uri="{FF2B5EF4-FFF2-40B4-BE49-F238E27FC236}">
                  <a16:creationId xmlns:a16="http://schemas.microsoft.com/office/drawing/2014/main" id="{1212FDEF-4E3A-8C5D-D2F3-B7DDED553C0C}"/>
                </a:ext>
              </a:extLst>
            </p:cNvPr>
            <p:cNvSpPr txBox="1">
              <a:spLocks noChangeArrowheads="1"/>
            </p:cNvSpPr>
            <p:nvPr/>
          </p:nvSpPr>
          <p:spPr bwMode="auto">
            <a:xfrm>
              <a:off x="1428750" y="1190773"/>
              <a:ext cx="1236663" cy="369887"/>
            </a:xfrm>
            <a:prstGeom prst="rect">
              <a:avLst/>
            </a:prstGeom>
            <a:noFill/>
            <a:ln w="9525">
              <a:noFill/>
              <a:miter lim="800000"/>
              <a:headEnd/>
              <a:tailEnd/>
            </a:ln>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1800" b="1" dirty="0">
                  <a:solidFill>
                    <a:prstClr val="black"/>
                  </a:solidFill>
                  <a:effectLst>
                    <a:outerShdw blurRad="38100" dist="38100" dir="2700000" algn="tl">
                      <a:srgbClr val="DDDDDD"/>
                    </a:outerShdw>
                  </a:effectLst>
                </a:rPr>
                <a:t>Suborbital</a:t>
              </a: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7F556675-A293-D335-1BEA-CD3D1ED60DD0}"/>
              </a:ext>
            </a:extLst>
          </p:cNvPr>
          <p:cNvSpPr txBox="1"/>
          <p:nvPr/>
        </p:nvSpPr>
        <p:spPr>
          <a:xfrm>
            <a:off x="1719263" y="965201"/>
            <a:ext cx="2476500" cy="1477963"/>
          </a:xfrm>
          <a:prstGeom prst="rect">
            <a:avLst/>
          </a:prstGeom>
          <a:noFill/>
          <a:ln>
            <a:solidFill>
              <a:schemeClr val="bg1"/>
            </a:solidFill>
          </a:ln>
        </p:spPr>
        <p:txBody>
          <a:bodyPr>
            <a:spAutoFit/>
          </a:bodyPr>
          <a:lstStyle/>
          <a:p>
            <a:pPr algn="ctr" defTabSz="457200" eaLnBrk="1" fontAlgn="auto" hangingPunct="1">
              <a:spcBef>
                <a:spcPts val="0"/>
              </a:spcBef>
              <a:spcAft>
                <a:spcPts val="0"/>
              </a:spcAft>
              <a:defRPr/>
            </a:pPr>
            <a:r>
              <a:rPr lang="en-US" sz="4000" b="1" dirty="0">
                <a:solidFill>
                  <a:srgbClr val="FF0000"/>
                </a:solidFill>
                <a:latin typeface="Calibri"/>
              </a:rPr>
              <a:t>Climate</a:t>
            </a:r>
          </a:p>
          <a:p>
            <a:pPr algn="ctr" defTabSz="457200" eaLnBrk="1" fontAlgn="auto" hangingPunct="1">
              <a:spcBef>
                <a:spcPts val="0"/>
              </a:spcBef>
              <a:spcAft>
                <a:spcPts val="0"/>
              </a:spcAft>
              <a:defRPr/>
            </a:pPr>
            <a:r>
              <a:rPr lang="en-US" sz="1800" b="1" i="1" dirty="0" err="1">
                <a:solidFill>
                  <a:schemeClr val="bg1"/>
                </a:solidFill>
                <a:latin typeface="Calibri"/>
              </a:rPr>
              <a:t>AeroCom</a:t>
            </a:r>
            <a:r>
              <a:rPr lang="en-US" sz="1800" b="1" i="1" dirty="0">
                <a:solidFill>
                  <a:schemeClr val="bg1"/>
                </a:solidFill>
                <a:latin typeface="Calibri"/>
              </a:rPr>
              <a:t>/</a:t>
            </a:r>
            <a:r>
              <a:rPr lang="en-US" sz="1800" b="1" i="1" dirty="0" err="1">
                <a:solidFill>
                  <a:schemeClr val="bg1"/>
                </a:solidFill>
                <a:latin typeface="Calibri"/>
              </a:rPr>
              <a:t>AeroSat</a:t>
            </a:r>
            <a:endParaRPr lang="en-US" sz="1800" b="1" i="1" dirty="0">
              <a:solidFill>
                <a:schemeClr val="bg1"/>
              </a:solidFill>
              <a:latin typeface="Calibri"/>
            </a:endParaRPr>
          </a:p>
          <a:p>
            <a:pPr algn="ctr" defTabSz="457200" eaLnBrk="1" fontAlgn="auto" hangingPunct="1">
              <a:spcBef>
                <a:spcPts val="0"/>
              </a:spcBef>
              <a:spcAft>
                <a:spcPts val="0"/>
              </a:spcAft>
              <a:defRPr/>
            </a:pPr>
            <a:r>
              <a:rPr lang="en-US" sz="1600" b="1" dirty="0">
                <a:solidFill>
                  <a:schemeClr val="bg1"/>
                </a:solidFill>
                <a:latin typeface="Calibri"/>
              </a:rPr>
              <a:t>model </a:t>
            </a:r>
          </a:p>
          <a:p>
            <a:pPr algn="ctr" defTabSz="457200" eaLnBrk="1" fontAlgn="auto" hangingPunct="1">
              <a:spcBef>
                <a:spcPts val="0"/>
              </a:spcBef>
              <a:spcAft>
                <a:spcPts val="0"/>
              </a:spcAft>
              <a:defRPr/>
            </a:pPr>
            <a:r>
              <a:rPr lang="en-US" sz="1600" b="1" dirty="0">
                <a:solidFill>
                  <a:schemeClr val="bg1"/>
                </a:solidFill>
                <a:latin typeface="Calibri"/>
              </a:rPr>
              <a:t>constraints, assessment</a:t>
            </a:r>
          </a:p>
        </p:txBody>
      </p:sp>
      <p:sp>
        <p:nvSpPr>
          <p:cNvPr id="6" name="TextBox 5">
            <a:extLst>
              <a:ext uri="{FF2B5EF4-FFF2-40B4-BE49-F238E27FC236}">
                <a16:creationId xmlns:a16="http://schemas.microsoft.com/office/drawing/2014/main" id="{18897D04-0E31-E218-B499-596151C2DC9E}"/>
              </a:ext>
            </a:extLst>
          </p:cNvPr>
          <p:cNvSpPr txBox="1"/>
          <p:nvPr/>
        </p:nvSpPr>
        <p:spPr>
          <a:xfrm>
            <a:off x="7878763" y="971550"/>
            <a:ext cx="2584450" cy="1138238"/>
          </a:xfrm>
          <a:prstGeom prst="rect">
            <a:avLst/>
          </a:prstGeom>
          <a:noFill/>
          <a:ln>
            <a:solidFill>
              <a:schemeClr val="bg1"/>
            </a:solidFill>
          </a:ln>
        </p:spPr>
        <p:txBody>
          <a:bodyPr wrap="none">
            <a:spAutoFit/>
          </a:bodyPr>
          <a:lstStyle/>
          <a:p>
            <a:pPr algn="ctr" defTabSz="457200" eaLnBrk="1" fontAlgn="auto" hangingPunct="1">
              <a:spcBef>
                <a:spcPts val="0"/>
              </a:spcBef>
              <a:spcAft>
                <a:spcPts val="0"/>
              </a:spcAft>
              <a:defRPr/>
            </a:pPr>
            <a:r>
              <a:rPr lang="en-US" sz="3200" b="1" dirty="0">
                <a:solidFill>
                  <a:srgbClr val="FF0000"/>
                </a:solidFill>
                <a:latin typeface="Calibri"/>
              </a:rPr>
              <a:t>Air Quality</a:t>
            </a:r>
          </a:p>
          <a:p>
            <a:pPr algn="ctr" defTabSz="457200" eaLnBrk="1" fontAlgn="auto" hangingPunct="1">
              <a:spcBef>
                <a:spcPts val="0"/>
              </a:spcBef>
              <a:spcAft>
                <a:spcPts val="0"/>
              </a:spcAft>
              <a:defRPr/>
            </a:pPr>
            <a:r>
              <a:rPr lang="en-US" sz="1800" b="1" i="1" dirty="0">
                <a:solidFill>
                  <a:schemeClr val="bg1"/>
                </a:solidFill>
                <a:latin typeface="Calibri"/>
              </a:rPr>
              <a:t>MISR</a:t>
            </a:r>
            <a:r>
              <a:rPr lang="en-US" sz="1800" b="1" dirty="0">
                <a:solidFill>
                  <a:schemeClr val="bg1"/>
                </a:solidFill>
                <a:latin typeface="Calibri"/>
              </a:rPr>
              <a:t>/</a:t>
            </a:r>
            <a:r>
              <a:rPr lang="en-US" sz="1800" b="1" i="1" dirty="0">
                <a:solidFill>
                  <a:schemeClr val="bg1"/>
                </a:solidFill>
                <a:latin typeface="Calibri"/>
              </a:rPr>
              <a:t>Surf. Obs</a:t>
            </a:r>
            <a:r>
              <a:rPr lang="en-US" sz="1800" b="1" dirty="0">
                <a:solidFill>
                  <a:schemeClr val="bg1"/>
                </a:solidFill>
                <a:latin typeface="Calibri"/>
              </a:rPr>
              <a:t>.</a:t>
            </a:r>
          </a:p>
          <a:p>
            <a:pPr algn="ctr" defTabSz="457200" eaLnBrk="1" fontAlgn="auto" hangingPunct="1">
              <a:spcBef>
                <a:spcPts val="0"/>
              </a:spcBef>
              <a:spcAft>
                <a:spcPts val="0"/>
              </a:spcAft>
              <a:defRPr/>
            </a:pPr>
            <a:r>
              <a:rPr lang="en-US" sz="1800" b="1" dirty="0" err="1">
                <a:solidFill>
                  <a:srgbClr val="FF0000"/>
                </a:solidFill>
                <a:latin typeface="Calibri"/>
              </a:rPr>
              <a:t>deSouza</a:t>
            </a:r>
            <a:r>
              <a:rPr lang="en-US" sz="1800" b="1" dirty="0">
                <a:solidFill>
                  <a:schemeClr val="bg1"/>
                </a:solidFill>
                <a:latin typeface="Calibri"/>
              </a:rPr>
              <a:t>/</a:t>
            </a:r>
            <a:r>
              <a:rPr lang="en-US" sz="1600" b="1" i="1" dirty="0">
                <a:solidFill>
                  <a:srgbClr val="FFC000"/>
                </a:solidFill>
                <a:effectLst>
                  <a:outerShdw blurRad="50800" dist="38100" dir="2700000" algn="tl" rotWithShape="0">
                    <a:prstClr val="black">
                      <a:alpha val="40000"/>
                    </a:prstClr>
                  </a:outerShdw>
                </a:effectLst>
                <a:latin typeface="Calibri"/>
              </a:rPr>
              <a:t>CU-Denver</a:t>
            </a:r>
            <a:r>
              <a:rPr lang="en-US" sz="1800" b="1" dirty="0">
                <a:solidFill>
                  <a:schemeClr val="bg1"/>
                </a:solidFill>
                <a:latin typeface="Calibri"/>
              </a:rPr>
              <a:t>/Kahn</a:t>
            </a:r>
          </a:p>
        </p:txBody>
      </p:sp>
      <p:sp>
        <p:nvSpPr>
          <p:cNvPr id="7" name="TextBox 6">
            <a:extLst>
              <a:ext uri="{FF2B5EF4-FFF2-40B4-BE49-F238E27FC236}">
                <a16:creationId xmlns:a16="http://schemas.microsoft.com/office/drawing/2014/main" id="{36ED4272-05A1-FF3F-CAE9-FE0B9A2C9CC0}"/>
              </a:ext>
            </a:extLst>
          </p:cNvPr>
          <p:cNvSpPr txBox="1"/>
          <p:nvPr/>
        </p:nvSpPr>
        <p:spPr>
          <a:xfrm>
            <a:off x="4508501" y="1495426"/>
            <a:ext cx="3165475" cy="830263"/>
          </a:xfrm>
          <a:prstGeom prst="rect">
            <a:avLst/>
          </a:prstGeom>
          <a:noFill/>
          <a:ln>
            <a:solidFill>
              <a:schemeClr val="bg1"/>
            </a:solidFill>
          </a:ln>
        </p:spPr>
        <p:txBody>
          <a:bodyPr wrap="none">
            <a:spAutoFit/>
          </a:bodyPr>
          <a:lstStyle/>
          <a:p>
            <a:pPr algn="ctr" defTabSz="457200" eaLnBrk="1" fontAlgn="auto" hangingPunct="1">
              <a:spcBef>
                <a:spcPts val="0"/>
              </a:spcBef>
              <a:spcAft>
                <a:spcPts val="0"/>
              </a:spcAft>
              <a:defRPr/>
            </a:pPr>
            <a:r>
              <a:rPr lang="en-US" sz="2800" b="1" dirty="0">
                <a:solidFill>
                  <a:srgbClr val="0000FF"/>
                </a:solidFill>
                <a:latin typeface="Calibri"/>
              </a:rPr>
              <a:t>Plume/layer height</a:t>
            </a:r>
          </a:p>
          <a:p>
            <a:pPr algn="ctr" defTabSz="457200" eaLnBrk="1" fontAlgn="auto" hangingPunct="1">
              <a:spcBef>
                <a:spcPts val="0"/>
              </a:spcBef>
              <a:spcAft>
                <a:spcPts val="0"/>
              </a:spcAft>
              <a:defRPr/>
            </a:pPr>
            <a:r>
              <a:rPr lang="en-US" sz="2000" b="1" i="1" dirty="0">
                <a:solidFill>
                  <a:schemeClr val="bg1"/>
                </a:solidFill>
                <a:latin typeface="Calibri"/>
              </a:rPr>
              <a:t>MISR</a:t>
            </a:r>
            <a:r>
              <a:rPr lang="en-US" sz="2000" b="1" i="1" dirty="0">
                <a:solidFill>
                  <a:prstClr val="black"/>
                </a:solidFill>
                <a:latin typeface="Calibri"/>
              </a:rPr>
              <a:t> </a:t>
            </a:r>
            <a:r>
              <a:rPr lang="en-US" sz="2000" b="1" i="1" dirty="0">
                <a:solidFill>
                  <a:schemeClr val="bg1"/>
                </a:solidFill>
                <a:latin typeface="Calibri"/>
              </a:rPr>
              <a:t>Stereo</a:t>
            </a:r>
            <a:r>
              <a:rPr lang="en-US" sz="2000" b="1" dirty="0">
                <a:solidFill>
                  <a:schemeClr val="bg1"/>
                </a:solidFill>
                <a:latin typeface="Calibri"/>
              </a:rPr>
              <a:t>-</a:t>
            </a:r>
            <a:r>
              <a:rPr lang="en-US" sz="2000" b="1" i="1" dirty="0">
                <a:solidFill>
                  <a:srgbClr val="008000"/>
                </a:solidFill>
                <a:effectLst>
                  <a:glow rad="25400">
                    <a:srgbClr val="FFFF00">
                      <a:alpha val="75000"/>
                    </a:srgbClr>
                  </a:glow>
                  <a:outerShdw blurRad="50800" dist="38100" dir="2700000" algn="tl" rotWithShape="0">
                    <a:srgbClr val="000000">
                      <a:alpha val="63000"/>
                    </a:srgbClr>
                  </a:outerShdw>
                </a:effectLst>
                <a:latin typeface="Calibri"/>
                <a:ea typeface="ＭＳ Ｐゴシック" charset="0"/>
                <a:cs typeface="ＭＳ Ｐゴシック" charset="0"/>
              </a:rPr>
              <a:t>MINX</a:t>
            </a:r>
            <a:r>
              <a:rPr lang="en-US" sz="2000" b="1" dirty="0">
                <a:solidFill>
                  <a:schemeClr val="bg1"/>
                </a:solidFill>
                <a:latin typeface="Calibri"/>
                <a:ea typeface="ＭＳ Ｐゴシック" charset="0"/>
                <a:cs typeface="ＭＳ Ｐゴシック" charset="0"/>
              </a:rPr>
              <a:t>/</a:t>
            </a:r>
            <a:r>
              <a:rPr lang="en-US" sz="2000" b="1" i="1" dirty="0">
                <a:solidFill>
                  <a:schemeClr val="bg1"/>
                </a:solidFill>
                <a:latin typeface="Calibri"/>
              </a:rPr>
              <a:t>CALIPSO</a:t>
            </a:r>
          </a:p>
        </p:txBody>
      </p:sp>
      <p:sp>
        <p:nvSpPr>
          <p:cNvPr id="14340" name="TextBox 10">
            <a:extLst>
              <a:ext uri="{FF2B5EF4-FFF2-40B4-BE49-F238E27FC236}">
                <a16:creationId xmlns:a16="http://schemas.microsoft.com/office/drawing/2014/main" id="{192983C6-843E-6F85-84A3-428853B35FB1}"/>
              </a:ext>
            </a:extLst>
          </p:cNvPr>
          <p:cNvSpPr txBox="1">
            <a:spLocks noChangeArrowheads="1"/>
          </p:cNvSpPr>
          <p:nvPr/>
        </p:nvSpPr>
        <p:spPr bwMode="auto">
          <a:xfrm>
            <a:off x="8027988" y="2589213"/>
            <a:ext cx="2641600" cy="1016000"/>
          </a:xfrm>
          <a:prstGeom prst="rect">
            <a:avLst/>
          </a:prstGeom>
          <a:noFill/>
          <a:ln w="9525">
            <a:solidFill>
              <a:schemeClr val="bg1"/>
            </a:solidFill>
            <a:miter lim="800000"/>
            <a:headEnd/>
            <a:tailEnd/>
          </a:ln>
        </p:spPr>
        <p:txBody>
          <a:bodyPr wrap="none">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None/>
              <a:defRPr/>
            </a:pPr>
            <a:r>
              <a:rPr lang="en-US" altLang="en-US" sz="2400" b="1" dirty="0">
                <a:solidFill>
                  <a:schemeClr val="bg1"/>
                </a:solidFill>
              </a:rPr>
              <a:t>Volcano studies</a:t>
            </a:r>
            <a:endParaRPr lang="en-US" altLang="en-US" sz="1800" b="1" i="1" dirty="0">
              <a:solidFill>
                <a:schemeClr val="bg1"/>
              </a:solidFill>
            </a:endParaRPr>
          </a:p>
          <a:p>
            <a:pPr algn="ctr" eaLnBrk="1" hangingPunct="1">
              <a:spcBef>
                <a:spcPct val="0"/>
              </a:spcBef>
              <a:buNone/>
              <a:defRPr/>
            </a:pPr>
            <a:r>
              <a:rPr lang="en-US" altLang="en-US" sz="1800" b="1" dirty="0">
                <a:solidFill>
                  <a:srgbClr val="FF0000"/>
                </a:solidFill>
              </a:rPr>
              <a:t>McKee</a:t>
            </a:r>
            <a:r>
              <a:rPr lang="en-US" altLang="en-US" sz="1800" b="1" dirty="0">
                <a:solidFill>
                  <a:schemeClr val="bg1"/>
                </a:solidFill>
              </a:rPr>
              <a:t>/</a:t>
            </a:r>
            <a:r>
              <a:rPr lang="en-US" altLang="en-US" sz="1600" b="1" i="1" dirty="0">
                <a:solidFill>
                  <a:srgbClr val="FFC000"/>
                </a:solidFill>
                <a:effectLst>
                  <a:outerShdw blurRad="50800" dist="38100" dir="2700000" algn="tl" rotWithShape="0">
                    <a:prstClr val="black">
                      <a:alpha val="40000"/>
                    </a:prstClr>
                  </a:outerShdw>
                </a:effectLst>
              </a:rPr>
              <a:t>Vanderbilt U</a:t>
            </a:r>
            <a:r>
              <a:rPr lang="en-US" altLang="en-US" sz="1800" b="1" dirty="0">
                <a:solidFill>
                  <a:schemeClr val="bg1"/>
                </a:solidFill>
              </a:rPr>
              <a:t>/Kahn</a:t>
            </a:r>
          </a:p>
          <a:p>
            <a:pPr algn="ctr" eaLnBrk="1" hangingPunct="1">
              <a:spcBef>
                <a:spcPct val="0"/>
              </a:spcBef>
              <a:buNone/>
              <a:defRPr/>
            </a:pPr>
            <a:r>
              <a:rPr lang="en-US" altLang="en-US" sz="1800" b="1" dirty="0">
                <a:solidFill>
                  <a:srgbClr val="FF0000"/>
                </a:solidFill>
              </a:rPr>
              <a:t>Flower</a:t>
            </a:r>
            <a:r>
              <a:rPr lang="en-US" altLang="en-US" sz="1800" b="1" dirty="0">
                <a:solidFill>
                  <a:schemeClr val="bg1"/>
                </a:solidFill>
              </a:rPr>
              <a:t>/</a:t>
            </a:r>
            <a:r>
              <a:rPr lang="en-US" altLang="en-US" sz="1600" b="1" i="1" dirty="0">
                <a:solidFill>
                  <a:srgbClr val="FFC000"/>
                </a:solidFill>
                <a:effectLst>
                  <a:outerShdw blurRad="50800" dist="38100" dir="2700000" algn="tl" rotWithShape="0">
                    <a:prstClr val="black">
                      <a:alpha val="40000"/>
                    </a:prstClr>
                  </a:outerShdw>
                </a:effectLst>
              </a:rPr>
              <a:t>U of Stirling</a:t>
            </a:r>
          </a:p>
        </p:txBody>
      </p:sp>
      <p:sp>
        <p:nvSpPr>
          <p:cNvPr id="12" name="TextBox 11">
            <a:extLst>
              <a:ext uri="{FF2B5EF4-FFF2-40B4-BE49-F238E27FC236}">
                <a16:creationId xmlns:a16="http://schemas.microsoft.com/office/drawing/2014/main" id="{CF801FBF-5E80-0294-220E-077B9CB924A3}"/>
              </a:ext>
            </a:extLst>
          </p:cNvPr>
          <p:cNvSpPr txBox="1"/>
          <p:nvPr/>
        </p:nvSpPr>
        <p:spPr>
          <a:xfrm>
            <a:off x="4508501" y="5800725"/>
            <a:ext cx="3114675" cy="800100"/>
          </a:xfrm>
          <a:prstGeom prst="rect">
            <a:avLst/>
          </a:prstGeom>
          <a:noFill/>
          <a:ln>
            <a:solidFill>
              <a:schemeClr val="bg1"/>
            </a:solidFill>
          </a:ln>
        </p:spPr>
        <p:txBody>
          <a:bodyPr>
            <a:spAutoFit/>
          </a:bodyPr>
          <a:lstStyle/>
          <a:p>
            <a:pPr algn="ctr" defTabSz="457200" eaLnBrk="1" fontAlgn="auto" hangingPunct="1">
              <a:spcBef>
                <a:spcPts val="0"/>
              </a:spcBef>
              <a:spcAft>
                <a:spcPts val="0"/>
              </a:spcAft>
              <a:defRPr/>
            </a:pPr>
            <a:r>
              <a:rPr lang="en-US" sz="2800" b="1" dirty="0">
                <a:solidFill>
                  <a:srgbClr val="0000FF"/>
                </a:solidFill>
                <a:latin typeface="Calibri"/>
              </a:rPr>
              <a:t>Aerosol amount</a:t>
            </a:r>
          </a:p>
          <a:p>
            <a:pPr algn="ctr" defTabSz="457200" eaLnBrk="1" fontAlgn="auto" hangingPunct="1">
              <a:spcBef>
                <a:spcPts val="0"/>
              </a:spcBef>
              <a:spcAft>
                <a:spcPts val="0"/>
              </a:spcAft>
              <a:defRPr/>
            </a:pPr>
            <a:r>
              <a:rPr lang="en-US" sz="1800" b="1" i="1" dirty="0">
                <a:solidFill>
                  <a:schemeClr val="bg1"/>
                </a:solidFill>
                <a:latin typeface="Calibri"/>
              </a:rPr>
              <a:t>MODIS</a:t>
            </a:r>
            <a:r>
              <a:rPr lang="en-US" sz="1800" b="1" dirty="0">
                <a:solidFill>
                  <a:schemeClr val="bg1"/>
                </a:solidFill>
                <a:latin typeface="Calibri"/>
              </a:rPr>
              <a:t>/</a:t>
            </a:r>
            <a:r>
              <a:rPr lang="en-US" sz="1800" b="1" i="1" dirty="0">
                <a:solidFill>
                  <a:schemeClr val="bg1"/>
                </a:solidFill>
                <a:latin typeface="Calibri"/>
              </a:rPr>
              <a:t>MISR</a:t>
            </a:r>
            <a:r>
              <a:rPr lang="en-US" sz="1800" b="1" dirty="0">
                <a:solidFill>
                  <a:schemeClr val="bg1"/>
                </a:solidFill>
                <a:latin typeface="Calibri"/>
              </a:rPr>
              <a:t>/</a:t>
            </a:r>
            <a:r>
              <a:rPr lang="en-US" sz="1800" b="1" i="1" dirty="0">
                <a:solidFill>
                  <a:schemeClr val="bg1"/>
                </a:solidFill>
                <a:latin typeface="Calibri"/>
              </a:rPr>
              <a:t>AERONET</a:t>
            </a:r>
          </a:p>
        </p:txBody>
      </p:sp>
      <p:cxnSp>
        <p:nvCxnSpPr>
          <p:cNvPr id="33" name="Straight Arrow Connector 32">
            <a:extLst>
              <a:ext uri="{FF2B5EF4-FFF2-40B4-BE49-F238E27FC236}">
                <a16:creationId xmlns:a16="http://schemas.microsoft.com/office/drawing/2014/main" id="{0B04A0B1-81AC-CA7A-9DE3-3A102CFCD5DB}"/>
              </a:ext>
            </a:extLst>
          </p:cNvPr>
          <p:cNvCxnSpPr>
            <a:cxnSpLocks/>
            <a:stCxn id="10" idx="0"/>
            <a:endCxn id="8" idx="2"/>
          </p:cNvCxnSpPr>
          <p:nvPr/>
        </p:nvCxnSpPr>
        <p:spPr>
          <a:xfrm flipV="1">
            <a:off x="6096000" y="3263900"/>
            <a:ext cx="0" cy="388938"/>
          </a:xfrm>
          <a:prstGeom prst="straightConnector1">
            <a:avLst/>
          </a:prstGeom>
          <a:ln w="57150" cmpd="sng">
            <a:solidFill>
              <a:schemeClr val="bg1"/>
            </a:solidFill>
            <a:tailEnd type="arrow"/>
          </a:ln>
          <a:effectLst/>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6F454116-8332-C779-7991-FEF7A9EAB2D7}"/>
              </a:ext>
            </a:extLst>
          </p:cNvPr>
          <p:cNvSpPr txBox="1"/>
          <p:nvPr/>
        </p:nvSpPr>
        <p:spPr>
          <a:xfrm>
            <a:off x="8315326" y="4624388"/>
            <a:ext cx="2252663" cy="2159000"/>
          </a:xfrm>
          <a:prstGeom prst="rect">
            <a:avLst/>
          </a:prstGeom>
          <a:noFill/>
          <a:ln>
            <a:solidFill>
              <a:schemeClr val="accent5">
                <a:lumMod val="60000"/>
                <a:lumOff val="40000"/>
              </a:schemeClr>
            </a:solidFill>
          </a:ln>
        </p:spPr>
        <p:txBody>
          <a:bodyPr/>
          <a:lstStyle>
            <a:lvl1pPr defTabSz="457200">
              <a:defRPr sz="2400">
                <a:solidFill>
                  <a:schemeClr val="tx1"/>
                </a:solidFill>
                <a:latin typeface="Times" pitchFamily="2" charset="0"/>
                <a:ea typeface="ＭＳ Ｐゴシック" panose="020B0600070205080204" pitchFamily="34" charset="-128"/>
              </a:defRPr>
            </a:lvl1pPr>
            <a:lvl2pPr marL="742950" indent="-285750" defTabSz="457200">
              <a:defRPr sz="2400">
                <a:solidFill>
                  <a:schemeClr val="tx1"/>
                </a:solidFill>
                <a:latin typeface="Times" pitchFamily="2" charset="0"/>
                <a:ea typeface="ＭＳ Ｐゴシック" panose="020B0600070205080204" pitchFamily="34" charset="-128"/>
              </a:defRPr>
            </a:lvl2pPr>
            <a:lvl3pPr marL="1143000" indent="-228600" defTabSz="457200">
              <a:defRPr sz="2400">
                <a:solidFill>
                  <a:schemeClr val="tx1"/>
                </a:solidFill>
                <a:latin typeface="Times" pitchFamily="2" charset="0"/>
                <a:ea typeface="ＭＳ Ｐゴシック" panose="020B0600070205080204" pitchFamily="34" charset="-128"/>
              </a:defRPr>
            </a:lvl3pPr>
            <a:lvl4pPr marL="1600200" indent="-228600" defTabSz="457200">
              <a:defRPr sz="2400">
                <a:solidFill>
                  <a:schemeClr val="tx1"/>
                </a:solidFill>
                <a:latin typeface="Times" pitchFamily="2" charset="0"/>
                <a:ea typeface="ＭＳ Ｐゴシック" panose="020B0600070205080204" pitchFamily="34" charset="-128"/>
              </a:defRPr>
            </a:lvl4pPr>
            <a:lvl5pPr marL="2057400" indent="-228600" defTabSz="457200">
              <a:defRPr sz="24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eaLnBrk="1" hangingPunct="1">
              <a:defRPr/>
            </a:pPr>
            <a:r>
              <a:rPr lang="en-US" altLang="en-US" sz="1800" dirty="0">
                <a:solidFill>
                  <a:srgbClr val="31859C"/>
                </a:solidFill>
                <a:latin typeface="Calibri" panose="020F0502020204030204" pitchFamily="34" charset="0"/>
              </a:rPr>
              <a:t>*</a:t>
            </a:r>
            <a:r>
              <a:rPr lang="en-US" altLang="en-US" sz="1800" b="1" dirty="0">
                <a:solidFill>
                  <a:srgbClr val="31859C"/>
                </a:solidFill>
                <a:latin typeface="Calibri" panose="020F0502020204030204" pitchFamily="34" charset="0"/>
              </a:rPr>
              <a:t>Additional activities</a:t>
            </a:r>
          </a:p>
          <a:p>
            <a:pPr algn="ctr" eaLnBrk="1" hangingPunct="1">
              <a:defRPr/>
            </a:pPr>
            <a:endParaRPr lang="en-US" altLang="en-US" sz="800" dirty="0">
              <a:solidFill>
                <a:srgbClr val="31859C"/>
              </a:solidFill>
              <a:latin typeface="Calibri" panose="020F0502020204030204" pitchFamily="34" charset="0"/>
            </a:endParaRPr>
          </a:p>
          <a:p>
            <a:pPr algn="ctr" eaLnBrk="1" hangingPunct="1">
              <a:defRPr/>
            </a:pPr>
            <a:r>
              <a:rPr lang="en-US" altLang="en-US" sz="1600" dirty="0" err="1">
                <a:solidFill>
                  <a:srgbClr val="31859C"/>
                </a:solidFill>
                <a:latin typeface="Calibri" panose="020F0502020204030204" pitchFamily="34" charset="0"/>
              </a:rPr>
              <a:t>AeroSat</a:t>
            </a:r>
            <a:r>
              <a:rPr lang="en-US" altLang="en-US" sz="1600" dirty="0">
                <a:solidFill>
                  <a:srgbClr val="31859C"/>
                </a:solidFill>
                <a:latin typeface="Calibri" panose="020F0502020204030204" pitchFamily="34" charset="0"/>
              </a:rPr>
              <a:t>/</a:t>
            </a:r>
            <a:r>
              <a:rPr lang="en-US" altLang="en-US" sz="1600" dirty="0" err="1">
                <a:solidFill>
                  <a:srgbClr val="31859C"/>
                </a:solidFill>
                <a:latin typeface="Calibri" panose="020F0502020204030204" pitchFamily="34" charset="0"/>
              </a:rPr>
              <a:t>AeroCom</a:t>
            </a:r>
            <a:endParaRPr lang="en-US" altLang="en-US" sz="1600" dirty="0">
              <a:solidFill>
                <a:srgbClr val="31859C"/>
              </a:solidFill>
              <a:latin typeface="Calibri" panose="020F0502020204030204" pitchFamily="34" charset="0"/>
            </a:endParaRPr>
          </a:p>
          <a:p>
            <a:pPr algn="ctr" eaLnBrk="1" hangingPunct="1">
              <a:defRPr/>
            </a:pPr>
            <a:r>
              <a:rPr lang="en-US" altLang="en-US" sz="1600" dirty="0">
                <a:solidFill>
                  <a:srgbClr val="31859C"/>
                </a:solidFill>
                <a:latin typeface="Calibri" panose="020F0502020204030204" pitchFamily="34" charset="0"/>
              </a:rPr>
              <a:t>COSPAR</a:t>
            </a:r>
          </a:p>
          <a:p>
            <a:pPr algn="ctr" eaLnBrk="1" hangingPunct="1">
              <a:defRPr/>
            </a:pPr>
            <a:r>
              <a:rPr lang="en-US" altLang="en-US" sz="1600" dirty="0">
                <a:solidFill>
                  <a:srgbClr val="31859C"/>
                </a:solidFill>
                <a:latin typeface="Calibri" panose="020F0502020204030204" pitchFamily="34" charset="0"/>
              </a:rPr>
              <a:t>U. of Maryland</a:t>
            </a:r>
          </a:p>
          <a:p>
            <a:pPr algn="ctr" eaLnBrk="1" hangingPunct="1">
              <a:defRPr/>
            </a:pPr>
            <a:r>
              <a:rPr lang="en-US" altLang="en-US" sz="1600" i="1" dirty="0">
                <a:solidFill>
                  <a:srgbClr val="31859C"/>
                </a:solidFill>
                <a:latin typeface="Calibri" panose="020F0502020204030204" pitchFamily="34" charset="0"/>
              </a:rPr>
              <a:t>PUMAS</a:t>
            </a:r>
          </a:p>
          <a:p>
            <a:pPr algn="ctr" eaLnBrk="1" hangingPunct="1">
              <a:defRPr/>
            </a:pPr>
            <a:r>
              <a:rPr lang="en-US" altLang="en-US" sz="1600" dirty="0">
                <a:solidFill>
                  <a:srgbClr val="31859C"/>
                </a:solidFill>
                <a:latin typeface="Calibri" panose="020F0502020204030204" pitchFamily="34" charset="0"/>
              </a:rPr>
              <a:t>ACPC – </a:t>
            </a:r>
            <a:r>
              <a:rPr lang="en-US" altLang="en-US" sz="1600" dirty="0" err="1">
                <a:solidFill>
                  <a:srgbClr val="31859C"/>
                </a:solidFill>
                <a:latin typeface="Calibri" panose="020F0502020204030204" pitchFamily="34" charset="0"/>
              </a:rPr>
              <a:t>iLEAPS</a:t>
            </a:r>
            <a:r>
              <a:rPr lang="en-US" altLang="en-US" sz="1600" dirty="0">
                <a:solidFill>
                  <a:srgbClr val="31859C"/>
                </a:solidFill>
                <a:latin typeface="Calibri" panose="020F0502020204030204" pitchFamily="34" charset="0"/>
              </a:rPr>
              <a:t>/GEWEX</a:t>
            </a:r>
          </a:p>
          <a:p>
            <a:pPr algn="ctr" eaLnBrk="1" hangingPunct="1">
              <a:defRPr/>
            </a:pPr>
            <a:r>
              <a:rPr lang="en-US" altLang="en-US" sz="1600" i="1" dirty="0">
                <a:solidFill>
                  <a:srgbClr val="31859C"/>
                </a:solidFill>
                <a:latin typeface="Calibri" panose="020F0502020204030204" pitchFamily="34" charset="0"/>
              </a:rPr>
              <a:t>NOAA </a:t>
            </a:r>
            <a:r>
              <a:rPr lang="en-US" altLang="en-US" sz="1600" i="1" dirty="0" err="1">
                <a:solidFill>
                  <a:srgbClr val="31859C"/>
                </a:solidFill>
                <a:latin typeface="Calibri" panose="020F0502020204030204" pitchFamily="34" charset="0"/>
              </a:rPr>
              <a:t>CalFiDE</a:t>
            </a:r>
            <a:r>
              <a:rPr lang="en-US" altLang="en-US" sz="1600" i="1" dirty="0">
                <a:solidFill>
                  <a:srgbClr val="31859C"/>
                </a:solidFill>
                <a:latin typeface="Calibri" panose="020F0502020204030204" pitchFamily="34" charset="0"/>
              </a:rPr>
              <a:t> Campaign</a:t>
            </a:r>
          </a:p>
          <a:p>
            <a:pPr algn="ctr" eaLnBrk="1" hangingPunct="1">
              <a:defRPr/>
            </a:pPr>
            <a:r>
              <a:rPr lang="en-US" altLang="en-US" sz="1600" i="1" dirty="0">
                <a:solidFill>
                  <a:srgbClr val="31859C"/>
                </a:solidFill>
                <a:latin typeface="Calibri" panose="020F0502020204030204" pitchFamily="34" charset="0"/>
              </a:rPr>
              <a:t>NASA ARCSIX Campaign</a:t>
            </a:r>
          </a:p>
        </p:txBody>
      </p:sp>
      <p:sp>
        <p:nvSpPr>
          <p:cNvPr id="29" name="TextBox 28">
            <a:extLst>
              <a:ext uri="{FF2B5EF4-FFF2-40B4-BE49-F238E27FC236}">
                <a16:creationId xmlns:a16="http://schemas.microsoft.com/office/drawing/2014/main" id="{00AC3537-598D-4692-931C-79F5BF2D89F9}"/>
              </a:ext>
            </a:extLst>
          </p:cNvPr>
          <p:cNvSpPr txBox="1"/>
          <p:nvPr/>
        </p:nvSpPr>
        <p:spPr>
          <a:xfrm>
            <a:off x="8524875" y="3692525"/>
            <a:ext cx="1817688" cy="895350"/>
          </a:xfrm>
          <a:prstGeom prst="rect">
            <a:avLst/>
          </a:prstGeom>
          <a:noFill/>
          <a:ln>
            <a:solidFill>
              <a:schemeClr val="bg1"/>
            </a:solidFill>
          </a:ln>
        </p:spPr>
        <p:txBody>
          <a:bodyPr/>
          <a:lstStyle/>
          <a:p>
            <a:pPr algn="ctr" defTabSz="457200" eaLnBrk="1" fontAlgn="auto" hangingPunct="1">
              <a:spcBef>
                <a:spcPts val="0"/>
              </a:spcBef>
              <a:spcAft>
                <a:spcPts val="0"/>
              </a:spcAft>
              <a:defRPr/>
            </a:pPr>
            <a:r>
              <a:rPr lang="en-US" b="1" i="1" dirty="0">
                <a:solidFill>
                  <a:srgbClr val="008000"/>
                </a:solidFill>
                <a:effectLst>
                  <a:outerShdw blurRad="50800" dist="38100" dir="2700000" algn="tl" rotWithShape="0">
                    <a:srgbClr val="000000">
                      <a:alpha val="63000"/>
                    </a:srgbClr>
                  </a:outerShdw>
                </a:effectLst>
                <a:latin typeface="Calibri"/>
              </a:rPr>
              <a:t>SAM-CAAM</a:t>
            </a:r>
          </a:p>
          <a:p>
            <a:pPr algn="ctr" defTabSz="457200" eaLnBrk="1" fontAlgn="auto" hangingPunct="1">
              <a:spcBef>
                <a:spcPts val="0"/>
              </a:spcBef>
              <a:spcAft>
                <a:spcPts val="0"/>
              </a:spcAft>
              <a:defRPr/>
            </a:pPr>
            <a:r>
              <a:rPr lang="en-US" sz="1800" b="1" dirty="0">
                <a:solidFill>
                  <a:srgbClr val="FF0000"/>
                </a:solidFill>
                <a:latin typeface="Calibri"/>
              </a:rPr>
              <a:t>Kahn</a:t>
            </a:r>
            <a:r>
              <a:rPr lang="en-US" sz="1800" b="1" dirty="0">
                <a:solidFill>
                  <a:schemeClr val="bg1"/>
                </a:solidFill>
                <a:latin typeface="Calibri"/>
              </a:rPr>
              <a:t>/S-C Team</a:t>
            </a:r>
          </a:p>
        </p:txBody>
      </p:sp>
      <p:cxnSp>
        <p:nvCxnSpPr>
          <p:cNvPr id="31" name="Straight Arrow Connector 30">
            <a:extLst>
              <a:ext uri="{FF2B5EF4-FFF2-40B4-BE49-F238E27FC236}">
                <a16:creationId xmlns:a16="http://schemas.microsoft.com/office/drawing/2014/main" id="{F26031DE-471F-D0CE-E603-02088BABA866}"/>
              </a:ext>
            </a:extLst>
          </p:cNvPr>
          <p:cNvCxnSpPr>
            <a:cxnSpLocks/>
          </p:cNvCxnSpPr>
          <p:nvPr/>
        </p:nvCxnSpPr>
        <p:spPr>
          <a:xfrm flipH="1" flipV="1">
            <a:off x="7061200" y="3954463"/>
            <a:ext cx="228600" cy="336550"/>
          </a:xfrm>
          <a:prstGeom prst="straightConnector1">
            <a:avLst/>
          </a:prstGeom>
          <a:ln w="38100" cmpd="sng">
            <a:solidFill>
              <a:srgbClr val="000000"/>
            </a:solidFill>
            <a:tailEnd type="arrow"/>
          </a:ln>
          <a:effectLst/>
        </p:spPr>
        <p:style>
          <a:lnRef idx="2">
            <a:schemeClr val="accent1"/>
          </a:lnRef>
          <a:fillRef idx="0">
            <a:schemeClr val="accent1"/>
          </a:fillRef>
          <a:effectRef idx="1">
            <a:schemeClr val="accent1"/>
          </a:effectRef>
          <a:fontRef idx="minor">
            <a:schemeClr val="tx1"/>
          </a:fontRef>
        </p:style>
      </p:cxnSp>
      <p:sp>
        <p:nvSpPr>
          <p:cNvPr id="34" name="Text Box 2">
            <a:extLst>
              <a:ext uri="{FF2B5EF4-FFF2-40B4-BE49-F238E27FC236}">
                <a16:creationId xmlns:a16="http://schemas.microsoft.com/office/drawing/2014/main" id="{A268CFE9-5FF3-4A91-0F00-A8975EF6AE5D}"/>
              </a:ext>
            </a:extLst>
          </p:cNvPr>
          <p:cNvSpPr txBox="1">
            <a:spLocks noChangeArrowheads="1"/>
          </p:cNvSpPr>
          <p:nvPr/>
        </p:nvSpPr>
        <p:spPr bwMode="auto">
          <a:xfrm>
            <a:off x="2368550" y="55564"/>
            <a:ext cx="7493000" cy="708025"/>
          </a:xfrm>
          <a:prstGeom prst="rect">
            <a:avLst/>
          </a:prstGeom>
          <a:noFill/>
          <a:ln w="12700" cmpd="sng">
            <a:solidFill>
              <a:schemeClr val="bg1"/>
            </a:solidFill>
            <a:miter lim="800000"/>
            <a:headEnd/>
            <a:tailEnd/>
          </a:ln>
        </p:spPr>
        <p:txBody>
          <a:bodyPr wrap="none">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algn="ctr" defTabSz="457200" eaLnBrk="1" fontAlgn="auto" hangingPunct="1">
              <a:spcBef>
                <a:spcPts val="0"/>
              </a:spcBef>
              <a:spcAft>
                <a:spcPts val="0"/>
              </a:spcAft>
              <a:defRPr/>
            </a:pPr>
            <a:r>
              <a:rPr lang="en-US" sz="3600" dirty="0">
                <a:solidFill>
                  <a:schemeClr val="bg1"/>
                </a:solidFill>
              </a:rPr>
              <a:t>Current GSFC</a:t>
            </a:r>
            <a:r>
              <a:rPr lang="en-US" sz="3600" b="1" dirty="0">
                <a:solidFill>
                  <a:schemeClr val="bg1"/>
                </a:solidFill>
              </a:rPr>
              <a:t> </a:t>
            </a:r>
            <a:r>
              <a:rPr lang="en-US" sz="4000" b="1" dirty="0">
                <a:solidFill>
                  <a:schemeClr val="bg1"/>
                </a:solidFill>
              </a:rPr>
              <a:t>MISR</a:t>
            </a:r>
            <a:r>
              <a:rPr lang="en-US" sz="3600" b="1" dirty="0">
                <a:solidFill>
                  <a:schemeClr val="bg1"/>
                </a:solidFill>
                <a:effectLst>
                  <a:outerShdw blurRad="50800" dist="38100" dir="2700000" algn="tl" rotWithShape="0">
                    <a:srgbClr val="000000">
                      <a:alpha val="63000"/>
                    </a:srgbClr>
                  </a:outerShdw>
                </a:effectLst>
              </a:rPr>
              <a:t> </a:t>
            </a:r>
            <a:r>
              <a:rPr lang="en-US" sz="3600" dirty="0">
                <a:solidFill>
                  <a:schemeClr val="bg1"/>
                </a:solidFill>
              </a:rPr>
              <a:t>Team Activities</a:t>
            </a:r>
            <a:r>
              <a:rPr lang="en-US" sz="3600" baseline="30000" dirty="0">
                <a:solidFill>
                  <a:srgbClr val="4BACC6"/>
                </a:solidFill>
              </a:rPr>
              <a:t>*</a:t>
            </a:r>
          </a:p>
        </p:txBody>
      </p:sp>
      <p:sp>
        <p:nvSpPr>
          <p:cNvPr id="14" name="TextBox 13">
            <a:extLst>
              <a:ext uri="{FF2B5EF4-FFF2-40B4-BE49-F238E27FC236}">
                <a16:creationId xmlns:a16="http://schemas.microsoft.com/office/drawing/2014/main" id="{1BE47B91-6684-C641-74A8-EA221E3F90F5}"/>
              </a:ext>
            </a:extLst>
          </p:cNvPr>
          <p:cNvSpPr txBox="1"/>
          <p:nvPr/>
        </p:nvSpPr>
        <p:spPr>
          <a:xfrm>
            <a:off x="1885950" y="4964114"/>
            <a:ext cx="1970088" cy="1385887"/>
          </a:xfrm>
          <a:prstGeom prst="rect">
            <a:avLst/>
          </a:prstGeom>
          <a:noFill/>
          <a:ln>
            <a:solidFill>
              <a:schemeClr val="bg1"/>
            </a:solidFill>
          </a:ln>
        </p:spPr>
        <p:txBody>
          <a:bodyPr>
            <a:spAutoFit/>
          </a:bodyPr>
          <a:lstStyle/>
          <a:p>
            <a:pPr algn="ctr" defTabSz="457200" eaLnBrk="1" fontAlgn="auto" hangingPunct="1">
              <a:spcBef>
                <a:spcPts val="0"/>
              </a:spcBef>
              <a:spcAft>
                <a:spcPts val="0"/>
              </a:spcAft>
              <a:defRPr/>
            </a:pPr>
            <a:r>
              <a:rPr lang="en-US" b="1" dirty="0">
                <a:solidFill>
                  <a:schemeClr val="bg1"/>
                </a:solidFill>
                <a:latin typeface="Calibri"/>
              </a:rPr>
              <a:t>Aerosol-cloud</a:t>
            </a:r>
          </a:p>
          <a:p>
            <a:pPr algn="ctr" defTabSz="457200" eaLnBrk="1" fontAlgn="auto" hangingPunct="1">
              <a:spcBef>
                <a:spcPts val="0"/>
              </a:spcBef>
              <a:spcAft>
                <a:spcPts val="0"/>
              </a:spcAft>
              <a:defRPr/>
            </a:pPr>
            <a:r>
              <a:rPr lang="en-US" b="1" dirty="0">
                <a:solidFill>
                  <a:schemeClr val="bg1"/>
                </a:solidFill>
                <a:latin typeface="Calibri"/>
              </a:rPr>
              <a:t>interactions</a:t>
            </a:r>
          </a:p>
          <a:p>
            <a:pPr algn="ctr" defTabSz="457200" eaLnBrk="1" fontAlgn="auto" hangingPunct="1">
              <a:spcBef>
                <a:spcPts val="0"/>
              </a:spcBef>
              <a:spcAft>
                <a:spcPts val="0"/>
              </a:spcAft>
              <a:defRPr/>
            </a:pPr>
            <a:r>
              <a:rPr lang="en-US" sz="1800" b="1" dirty="0">
                <a:solidFill>
                  <a:schemeClr val="bg1"/>
                </a:solidFill>
                <a:latin typeface="Calibri"/>
              </a:rPr>
              <a:t>Arctic region</a:t>
            </a:r>
          </a:p>
          <a:p>
            <a:pPr algn="ctr" defTabSz="457200" eaLnBrk="1" fontAlgn="auto" hangingPunct="1">
              <a:spcBef>
                <a:spcPts val="0"/>
              </a:spcBef>
              <a:spcAft>
                <a:spcPts val="0"/>
              </a:spcAft>
              <a:defRPr/>
            </a:pPr>
            <a:r>
              <a:rPr lang="en-US" sz="1800" b="1" dirty="0">
                <a:solidFill>
                  <a:srgbClr val="FF0000"/>
                </a:solidFill>
                <a:latin typeface="Calibri"/>
              </a:rPr>
              <a:t>Zamora</a:t>
            </a:r>
            <a:r>
              <a:rPr lang="en-US" sz="1800" b="1" dirty="0">
                <a:solidFill>
                  <a:schemeClr val="bg1"/>
                </a:solidFill>
                <a:latin typeface="Calibri"/>
              </a:rPr>
              <a:t>/Kahn</a:t>
            </a:r>
          </a:p>
        </p:txBody>
      </p:sp>
      <p:sp>
        <p:nvSpPr>
          <p:cNvPr id="14348" name="TextBox 48">
            <a:extLst>
              <a:ext uri="{FF2B5EF4-FFF2-40B4-BE49-F238E27FC236}">
                <a16:creationId xmlns:a16="http://schemas.microsoft.com/office/drawing/2014/main" id="{3CD0C7EB-9C47-616A-6409-09CB4E952D30}"/>
              </a:ext>
            </a:extLst>
          </p:cNvPr>
          <p:cNvSpPr txBox="1">
            <a:spLocks noChangeArrowheads="1"/>
          </p:cNvSpPr>
          <p:nvPr/>
        </p:nvSpPr>
        <p:spPr bwMode="auto">
          <a:xfrm>
            <a:off x="2058988" y="6557964"/>
            <a:ext cx="855662" cy="27622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spcBef>
                <a:spcPct val="0"/>
              </a:spcBef>
              <a:buNone/>
            </a:pPr>
            <a:r>
              <a:rPr lang="en-US" altLang="en-US" sz="1200" dirty="0">
                <a:solidFill>
                  <a:schemeClr val="bg1"/>
                </a:solidFill>
                <a:latin typeface="Times" pitchFamily="2" charset="0"/>
              </a:rPr>
              <a:t>April 2023</a:t>
            </a:r>
          </a:p>
        </p:txBody>
      </p:sp>
      <p:sp>
        <p:nvSpPr>
          <p:cNvPr id="14349" name="TextBox 10">
            <a:extLst>
              <a:ext uri="{FF2B5EF4-FFF2-40B4-BE49-F238E27FC236}">
                <a16:creationId xmlns:a16="http://schemas.microsoft.com/office/drawing/2014/main" id="{4C164CA4-FBD6-B5CC-CCA9-9F435F5EAA99}"/>
              </a:ext>
            </a:extLst>
          </p:cNvPr>
          <p:cNvSpPr txBox="1">
            <a:spLocks noChangeArrowheads="1"/>
          </p:cNvSpPr>
          <p:nvPr/>
        </p:nvSpPr>
        <p:spPr bwMode="auto">
          <a:xfrm>
            <a:off x="1584325" y="2930525"/>
            <a:ext cx="2832100" cy="1570038"/>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None/>
            </a:pPr>
            <a:r>
              <a:rPr lang="en-US" altLang="en-US" sz="2400" b="1" dirty="0">
                <a:solidFill>
                  <a:schemeClr val="bg1"/>
                </a:solidFill>
              </a:rPr>
              <a:t>Wildfire studies</a:t>
            </a:r>
            <a:endParaRPr lang="en-US" altLang="en-US" sz="1800" b="1" i="1" dirty="0">
              <a:solidFill>
                <a:schemeClr val="bg1"/>
              </a:solidFill>
            </a:endParaRPr>
          </a:p>
          <a:p>
            <a:pPr algn="ctr" eaLnBrk="1" hangingPunct="1">
              <a:spcBef>
                <a:spcPct val="0"/>
              </a:spcBef>
            </a:pPr>
            <a:r>
              <a:rPr lang="en-US" altLang="en-US" sz="1800" b="1" dirty="0">
                <a:solidFill>
                  <a:srgbClr val="FF0000"/>
                </a:solidFill>
              </a:rPr>
              <a:t>Noyes</a:t>
            </a:r>
            <a:r>
              <a:rPr lang="en-US" altLang="en-US" sz="1800" b="1" dirty="0">
                <a:solidFill>
                  <a:schemeClr val="bg1"/>
                </a:solidFill>
              </a:rPr>
              <a:t>/Kahn</a:t>
            </a:r>
          </a:p>
          <a:p>
            <a:pPr algn="ctr" eaLnBrk="1" hangingPunct="1">
              <a:spcBef>
                <a:spcPct val="0"/>
              </a:spcBef>
            </a:pPr>
            <a:r>
              <a:rPr lang="en-US" altLang="en-US" sz="1800" b="1" dirty="0">
                <a:solidFill>
                  <a:srgbClr val="FF0000"/>
                </a:solidFill>
              </a:rPr>
              <a:t>Kahn</a:t>
            </a:r>
            <a:r>
              <a:rPr lang="en-US" altLang="en-US" sz="1800" b="1" dirty="0">
                <a:solidFill>
                  <a:schemeClr val="bg1"/>
                </a:solidFill>
              </a:rPr>
              <a:t>/Canty -- AAP/UMD</a:t>
            </a:r>
          </a:p>
          <a:p>
            <a:pPr algn="ctr" eaLnBrk="1" hangingPunct="1">
              <a:spcBef>
                <a:spcPct val="0"/>
              </a:spcBef>
            </a:pPr>
            <a:r>
              <a:rPr lang="en-US" altLang="en-US" sz="1800" b="1" dirty="0">
                <a:solidFill>
                  <a:srgbClr val="FF0000"/>
                </a:solidFill>
              </a:rPr>
              <a:t>Pan</a:t>
            </a:r>
            <a:r>
              <a:rPr lang="en-US" altLang="en-US" sz="1800" b="1" dirty="0">
                <a:solidFill>
                  <a:schemeClr val="bg1"/>
                </a:solidFill>
              </a:rPr>
              <a:t>/Kahn/Chin/Val Martin</a:t>
            </a:r>
          </a:p>
          <a:p>
            <a:pPr algn="ctr" eaLnBrk="1" hangingPunct="1">
              <a:spcBef>
                <a:spcPct val="0"/>
              </a:spcBef>
            </a:pPr>
            <a:r>
              <a:rPr lang="en-US" altLang="en-US" sz="1800" b="1" dirty="0" err="1">
                <a:solidFill>
                  <a:srgbClr val="FF0000"/>
                </a:solidFill>
              </a:rPr>
              <a:t>Petrenko</a:t>
            </a:r>
            <a:r>
              <a:rPr lang="en-US" altLang="en-US" sz="1800" b="1" dirty="0">
                <a:solidFill>
                  <a:schemeClr val="bg1"/>
                </a:solidFill>
              </a:rPr>
              <a:t>/Kahn/Chin</a:t>
            </a:r>
          </a:p>
        </p:txBody>
      </p:sp>
      <p:cxnSp>
        <p:nvCxnSpPr>
          <p:cNvPr id="45" name="Straight Arrow Connector 44">
            <a:extLst>
              <a:ext uri="{FF2B5EF4-FFF2-40B4-BE49-F238E27FC236}">
                <a16:creationId xmlns:a16="http://schemas.microsoft.com/office/drawing/2014/main" id="{35D1A682-C6C8-0F3F-D517-462162FBC9F0}"/>
              </a:ext>
            </a:extLst>
          </p:cNvPr>
          <p:cNvCxnSpPr>
            <a:cxnSpLocks/>
          </p:cNvCxnSpPr>
          <p:nvPr/>
        </p:nvCxnSpPr>
        <p:spPr>
          <a:xfrm>
            <a:off x="6073775" y="5287963"/>
            <a:ext cx="0" cy="525462"/>
          </a:xfrm>
          <a:prstGeom prst="straightConnector1">
            <a:avLst/>
          </a:prstGeom>
          <a:ln w="57150" cmpd="sng">
            <a:solidFill>
              <a:schemeClr val="bg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E68C0AEA-D0B2-B6E8-9D45-994CA88D18FF}"/>
              </a:ext>
            </a:extLst>
          </p:cNvPr>
          <p:cNvCxnSpPr>
            <a:cxnSpLocks/>
          </p:cNvCxnSpPr>
          <p:nvPr/>
        </p:nvCxnSpPr>
        <p:spPr>
          <a:xfrm flipH="1">
            <a:off x="4378326" y="2320925"/>
            <a:ext cx="792163" cy="622300"/>
          </a:xfrm>
          <a:prstGeom prst="straightConnector1">
            <a:avLst/>
          </a:prstGeom>
          <a:ln w="57150" cmpd="sng">
            <a:solidFill>
              <a:schemeClr val="bg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F8B2EC2B-D54E-1C0F-FAD3-6D7EF24C751B}"/>
              </a:ext>
            </a:extLst>
          </p:cNvPr>
          <p:cNvCxnSpPr>
            <a:cxnSpLocks/>
          </p:cNvCxnSpPr>
          <p:nvPr/>
        </p:nvCxnSpPr>
        <p:spPr>
          <a:xfrm>
            <a:off x="7119938" y="2320925"/>
            <a:ext cx="908050" cy="592138"/>
          </a:xfrm>
          <a:prstGeom prst="straightConnector1">
            <a:avLst/>
          </a:prstGeom>
          <a:ln w="57150" cmpd="sng">
            <a:solidFill>
              <a:schemeClr val="bg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9447977F-8C32-F976-8D05-0A1E02ED9AD5}"/>
              </a:ext>
            </a:extLst>
          </p:cNvPr>
          <p:cNvCxnSpPr>
            <a:cxnSpLocks/>
            <a:stCxn id="8" idx="3"/>
          </p:cNvCxnSpPr>
          <p:nvPr/>
        </p:nvCxnSpPr>
        <p:spPr>
          <a:xfrm>
            <a:off x="7132638" y="3001964"/>
            <a:ext cx="895350" cy="344487"/>
          </a:xfrm>
          <a:prstGeom prst="straightConnector1">
            <a:avLst/>
          </a:prstGeom>
          <a:ln w="57150" cmpd="sng">
            <a:solidFill>
              <a:schemeClr val="bg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AB0BC6EB-128B-EE3D-B51C-02A175BD570C}"/>
              </a:ext>
            </a:extLst>
          </p:cNvPr>
          <p:cNvCxnSpPr>
            <a:cxnSpLocks/>
          </p:cNvCxnSpPr>
          <p:nvPr/>
        </p:nvCxnSpPr>
        <p:spPr>
          <a:xfrm flipH="1">
            <a:off x="4378325" y="3014664"/>
            <a:ext cx="681038" cy="331787"/>
          </a:xfrm>
          <a:prstGeom prst="straightConnector1">
            <a:avLst/>
          </a:prstGeom>
          <a:ln w="57150" cmpd="sng">
            <a:solidFill>
              <a:schemeClr val="bg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46688098-4AE4-2263-681A-AC01E5CD3C1D}"/>
              </a:ext>
            </a:extLst>
          </p:cNvPr>
          <p:cNvCxnSpPr>
            <a:cxnSpLocks/>
          </p:cNvCxnSpPr>
          <p:nvPr/>
        </p:nvCxnSpPr>
        <p:spPr>
          <a:xfrm flipV="1">
            <a:off x="7478714" y="3605213"/>
            <a:ext cx="949325" cy="2195512"/>
          </a:xfrm>
          <a:prstGeom prst="straightConnector1">
            <a:avLst/>
          </a:prstGeom>
          <a:ln w="57150" cmpd="sng">
            <a:solidFill>
              <a:schemeClr val="bg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8006495F-11B1-96C5-2D72-183AA07BC44D}"/>
              </a:ext>
            </a:extLst>
          </p:cNvPr>
          <p:cNvCxnSpPr>
            <a:cxnSpLocks/>
          </p:cNvCxnSpPr>
          <p:nvPr/>
        </p:nvCxnSpPr>
        <p:spPr>
          <a:xfrm flipH="1" flipV="1">
            <a:off x="4056063" y="4491039"/>
            <a:ext cx="576262" cy="1309687"/>
          </a:xfrm>
          <a:prstGeom prst="straightConnector1">
            <a:avLst/>
          </a:prstGeom>
          <a:ln w="57150" cmpd="sng">
            <a:solidFill>
              <a:schemeClr val="bg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FA2268A3-7720-34F9-1EBD-195382575E89}"/>
              </a:ext>
            </a:extLst>
          </p:cNvPr>
          <p:cNvCxnSpPr>
            <a:cxnSpLocks/>
            <a:endCxn id="5" idx="2"/>
          </p:cNvCxnSpPr>
          <p:nvPr/>
        </p:nvCxnSpPr>
        <p:spPr>
          <a:xfrm flipH="1" flipV="1">
            <a:off x="2957513" y="2443163"/>
            <a:ext cx="0" cy="469900"/>
          </a:xfrm>
          <a:prstGeom prst="straightConnector1">
            <a:avLst/>
          </a:prstGeom>
          <a:ln w="57150" cmpd="sng">
            <a:solidFill>
              <a:schemeClr val="bg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7545F81F-FCD7-6BB4-CD5E-7EBD05433E6C}"/>
              </a:ext>
            </a:extLst>
          </p:cNvPr>
          <p:cNvCxnSpPr>
            <a:cxnSpLocks/>
          </p:cNvCxnSpPr>
          <p:nvPr/>
        </p:nvCxnSpPr>
        <p:spPr>
          <a:xfrm flipH="1" flipV="1">
            <a:off x="9256713" y="2089150"/>
            <a:ext cx="0" cy="469900"/>
          </a:xfrm>
          <a:prstGeom prst="straightConnector1">
            <a:avLst/>
          </a:prstGeom>
          <a:ln w="57150" cmpd="sng">
            <a:solidFill>
              <a:schemeClr val="bg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82889A98-262F-282D-ABEE-290E483AB047}"/>
              </a:ext>
            </a:extLst>
          </p:cNvPr>
          <p:cNvCxnSpPr>
            <a:cxnSpLocks/>
          </p:cNvCxnSpPr>
          <p:nvPr/>
        </p:nvCxnSpPr>
        <p:spPr>
          <a:xfrm flipV="1">
            <a:off x="7061200" y="2109789"/>
            <a:ext cx="1157288" cy="630237"/>
          </a:xfrm>
          <a:prstGeom prst="straightConnector1">
            <a:avLst/>
          </a:prstGeom>
          <a:ln w="57150" cmpd="sng">
            <a:solidFill>
              <a:schemeClr val="bg1"/>
            </a:solidFill>
            <a:prstDash val="dash"/>
            <a:tailEnd type="arrow"/>
          </a:ln>
          <a:effectLst/>
        </p:spPr>
        <p:style>
          <a:lnRef idx="2">
            <a:schemeClr val="accent1"/>
          </a:lnRef>
          <a:fillRef idx="0">
            <a:schemeClr val="accent1"/>
          </a:fillRef>
          <a:effectRef idx="1">
            <a:schemeClr val="accent1"/>
          </a:effectRef>
          <a:fontRef idx="minor">
            <a:schemeClr val="tx1"/>
          </a:fontRef>
        </p:style>
      </p:cxnSp>
      <p:sp>
        <p:nvSpPr>
          <p:cNvPr id="8" name="TextBox 7">
            <a:extLst>
              <a:ext uri="{FF2B5EF4-FFF2-40B4-BE49-F238E27FC236}">
                <a16:creationId xmlns:a16="http://schemas.microsoft.com/office/drawing/2014/main" id="{D23AF0FD-9842-8DEF-9719-F40FBAE94EA3}"/>
              </a:ext>
            </a:extLst>
          </p:cNvPr>
          <p:cNvSpPr txBox="1"/>
          <p:nvPr/>
        </p:nvSpPr>
        <p:spPr>
          <a:xfrm>
            <a:off x="5059364" y="2740026"/>
            <a:ext cx="2073275" cy="523875"/>
          </a:xfrm>
          <a:prstGeom prst="rect">
            <a:avLst/>
          </a:prstGeom>
          <a:noFill/>
          <a:ln>
            <a:solidFill>
              <a:schemeClr val="bg1"/>
            </a:solidFill>
          </a:ln>
        </p:spPr>
        <p:txBody>
          <a:bodyPr wrap="none">
            <a:spAutoFit/>
          </a:bodyPr>
          <a:lstStyle/>
          <a:p>
            <a:pPr algn="ctr" defTabSz="457200" eaLnBrk="1" fontAlgn="auto" hangingPunct="1">
              <a:spcBef>
                <a:spcPts val="0"/>
              </a:spcBef>
              <a:spcAft>
                <a:spcPts val="0"/>
              </a:spcAft>
              <a:defRPr/>
            </a:pPr>
            <a:r>
              <a:rPr lang="en-US" sz="2800" b="1" dirty="0">
                <a:solidFill>
                  <a:srgbClr val="0000FF"/>
                </a:solidFill>
                <a:latin typeface="Calibri"/>
              </a:rPr>
              <a:t>Aerosol type</a:t>
            </a:r>
          </a:p>
        </p:txBody>
      </p:sp>
      <p:sp>
        <p:nvSpPr>
          <p:cNvPr id="10" name="TextBox 9">
            <a:extLst>
              <a:ext uri="{FF2B5EF4-FFF2-40B4-BE49-F238E27FC236}">
                <a16:creationId xmlns:a16="http://schemas.microsoft.com/office/drawing/2014/main" id="{AF0B629D-A66B-97B3-5A3B-7A455D65F3EC}"/>
              </a:ext>
            </a:extLst>
          </p:cNvPr>
          <p:cNvSpPr txBox="1"/>
          <p:nvPr/>
        </p:nvSpPr>
        <p:spPr>
          <a:xfrm>
            <a:off x="4479926" y="3652838"/>
            <a:ext cx="3230563" cy="1631950"/>
          </a:xfrm>
          <a:prstGeom prst="rect">
            <a:avLst/>
          </a:prstGeom>
          <a:noFill/>
          <a:ln>
            <a:solidFill>
              <a:schemeClr val="bg1"/>
            </a:solidFill>
          </a:ln>
        </p:spPr>
        <p:txBody>
          <a:bodyPr>
            <a:spAutoFit/>
          </a:bodyPr>
          <a:lstStyle/>
          <a:p>
            <a:pPr algn="ctr" defTabSz="457200" eaLnBrk="1" fontAlgn="auto" hangingPunct="1">
              <a:spcBef>
                <a:spcPts val="0"/>
              </a:spcBef>
              <a:spcAft>
                <a:spcPts val="0"/>
              </a:spcAft>
              <a:defRPr/>
            </a:pPr>
            <a:r>
              <a:rPr lang="en-US" sz="2800" b="1" i="1" dirty="0">
                <a:solidFill>
                  <a:srgbClr val="008000"/>
                </a:solidFill>
                <a:effectLst>
                  <a:glow rad="25400">
                    <a:srgbClr val="FFFF00">
                      <a:alpha val="75000"/>
                    </a:srgbClr>
                  </a:glow>
                  <a:outerShdw blurRad="50800" dist="38100" dir="2700000" algn="tl" rotWithShape="0">
                    <a:srgbClr val="000000">
                      <a:alpha val="63000"/>
                    </a:srgbClr>
                  </a:outerShdw>
                </a:effectLst>
                <a:latin typeface="Calibri"/>
              </a:rPr>
              <a:t>Research Algorithm</a:t>
            </a:r>
            <a:endParaRPr lang="en-US" b="1" dirty="0">
              <a:solidFill>
                <a:srgbClr val="008000"/>
              </a:solidFill>
              <a:effectLst>
                <a:glow rad="25400">
                  <a:srgbClr val="FFFF00">
                    <a:alpha val="75000"/>
                  </a:srgbClr>
                </a:glow>
                <a:outerShdw blurRad="50800" dist="38100" dir="2700000" algn="tl" rotWithShape="0">
                  <a:srgbClr val="000000">
                    <a:alpha val="63000"/>
                  </a:srgbClr>
                </a:outerShdw>
              </a:effectLst>
              <a:latin typeface="Calibri"/>
            </a:endParaRPr>
          </a:p>
          <a:p>
            <a:pPr algn="ctr" defTabSz="457200" eaLnBrk="1" fontAlgn="auto" hangingPunct="1">
              <a:spcBef>
                <a:spcPts val="0"/>
              </a:spcBef>
              <a:spcAft>
                <a:spcPts val="0"/>
              </a:spcAft>
              <a:defRPr/>
            </a:pPr>
            <a:r>
              <a:rPr lang="en-US" sz="1800" b="1" dirty="0">
                <a:solidFill>
                  <a:schemeClr val="bg1"/>
                </a:solidFill>
                <a:latin typeface="Calibri"/>
              </a:rPr>
              <a:t>&amp; calibration, </a:t>
            </a:r>
            <a:r>
              <a:rPr lang="en-US" sz="1800" b="1" dirty="0" err="1">
                <a:solidFill>
                  <a:srgbClr val="FF0000"/>
                </a:solidFill>
                <a:latin typeface="Calibri"/>
              </a:rPr>
              <a:t>Limbacher</a:t>
            </a:r>
            <a:r>
              <a:rPr lang="en-US" sz="1800" b="1" dirty="0">
                <a:solidFill>
                  <a:schemeClr val="bg1"/>
                </a:solidFill>
                <a:latin typeface="Calibri"/>
              </a:rPr>
              <a:t>/</a:t>
            </a:r>
            <a:r>
              <a:rPr lang="en-US" sz="1600" b="1" i="1" dirty="0">
                <a:solidFill>
                  <a:srgbClr val="FFC000"/>
                </a:solidFill>
                <a:effectLst>
                  <a:outerShdw blurRad="50800" dist="38100" dir="2700000" algn="tl" rotWithShape="0">
                    <a:prstClr val="black">
                      <a:alpha val="40000"/>
                    </a:prstClr>
                  </a:outerShdw>
                </a:effectLst>
                <a:latin typeface="Calibri"/>
              </a:rPr>
              <a:t>NOAA</a:t>
            </a:r>
            <a:r>
              <a:rPr lang="en-US" sz="1800" b="1" dirty="0">
                <a:solidFill>
                  <a:schemeClr val="bg1"/>
                </a:solidFill>
                <a:latin typeface="Calibri"/>
              </a:rPr>
              <a:t>/Kahn</a:t>
            </a:r>
          </a:p>
          <a:p>
            <a:pPr algn="ctr" defTabSz="457200" eaLnBrk="1" fontAlgn="auto" hangingPunct="1">
              <a:spcBef>
                <a:spcPts val="0"/>
              </a:spcBef>
              <a:spcAft>
                <a:spcPts val="0"/>
              </a:spcAft>
              <a:defRPr/>
            </a:pPr>
            <a:r>
              <a:rPr lang="en-US" sz="1800" b="1" i="1" dirty="0">
                <a:solidFill>
                  <a:srgbClr val="008000"/>
                </a:solidFill>
                <a:effectLst>
                  <a:glow rad="25400">
                    <a:srgbClr val="FFFF00">
                      <a:alpha val="75000"/>
                    </a:srgbClr>
                  </a:glow>
                  <a:outerShdw blurRad="50800" dist="38100" dir="2700000" algn="tl" rotWithShape="0">
                    <a:srgbClr val="000000">
                      <a:alpha val="63000"/>
                    </a:srgbClr>
                  </a:outerShdw>
                </a:effectLst>
                <a:latin typeface="Calibri"/>
                <a:ea typeface="ＭＳ Ｐゴシック" charset="0"/>
                <a:cs typeface="ＭＳ Ｐゴシック" charset="0"/>
              </a:rPr>
              <a:t>Production Code</a:t>
            </a:r>
          </a:p>
          <a:p>
            <a:pPr algn="ctr" defTabSz="457200" eaLnBrk="1" fontAlgn="auto" hangingPunct="1">
              <a:spcBef>
                <a:spcPts val="0"/>
              </a:spcBef>
              <a:spcAft>
                <a:spcPts val="0"/>
              </a:spcAft>
              <a:defRPr/>
            </a:pPr>
            <a:r>
              <a:rPr lang="en-US" sz="1800" b="1" dirty="0" err="1">
                <a:solidFill>
                  <a:srgbClr val="FF0000"/>
                </a:solidFill>
                <a:latin typeface="Calibri"/>
              </a:rPr>
              <a:t>Anstett</a:t>
            </a:r>
            <a:r>
              <a:rPr lang="en-US" sz="1800" b="1" dirty="0">
                <a:solidFill>
                  <a:schemeClr val="bg1"/>
                </a:solidFill>
                <a:latin typeface="Calibri"/>
              </a:rPr>
              <a:t>/</a:t>
            </a:r>
            <a:r>
              <a:rPr lang="en-US" sz="1800" b="1" dirty="0" err="1">
                <a:solidFill>
                  <a:schemeClr val="bg1"/>
                </a:solidFill>
                <a:latin typeface="Calibri"/>
              </a:rPr>
              <a:t>Limbacher</a:t>
            </a:r>
            <a:r>
              <a:rPr lang="en-US" sz="1800" b="1" dirty="0">
                <a:solidFill>
                  <a:schemeClr val="bg1"/>
                </a:solidFill>
                <a:latin typeface="Calibri"/>
              </a:rPr>
              <a:t>/</a:t>
            </a:r>
            <a:r>
              <a:rPr lang="en-US" sz="1600" b="1" i="1" dirty="0">
                <a:solidFill>
                  <a:srgbClr val="FFC000"/>
                </a:solidFill>
                <a:effectLst>
                  <a:outerShdw blurRad="50800" dist="38100" dir="2700000" algn="tl" rotWithShape="0">
                    <a:prstClr val="black">
                      <a:alpha val="40000"/>
                    </a:prstClr>
                  </a:outerShdw>
                </a:effectLst>
                <a:latin typeface="Calibri"/>
              </a:rPr>
              <a:t>NOAA</a:t>
            </a:r>
            <a:r>
              <a:rPr lang="en-US" sz="1800" b="1" dirty="0">
                <a:solidFill>
                  <a:schemeClr val="bg1"/>
                </a:solidFill>
                <a:latin typeface="Calibri"/>
              </a:rPr>
              <a:t>/Kahn</a:t>
            </a:r>
          </a:p>
        </p:txBody>
      </p:sp>
      <p:pic>
        <p:nvPicPr>
          <p:cNvPr id="3" name="Picture 3">
            <a:extLst>
              <a:ext uri="{FF2B5EF4-FFF2-40B4-BE49-F238E27FC236}">
                <a16:creationId xmlns:a16="http://schemas.microsoft.com/office/drawing/2014/main" id="{8C8747E5-9468-C6A2-142F-AD0C190CD8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24951" y="2646363"/>
            <a:ext cx="1382713"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10">
            <a:extLst>
              <a:ext uri="{FF2B5EF4-FFF2-40B4-BE49-F238E27FC236}">
                <a16:creationId xmlns:a16="http://schemas.microsoft.com/office/drawing/2014/main" id="{41E8A598-DDDF-C713-55B2-A09E4F7596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57351" y="2089151"/>
            <a:ext cx="1387475" cy="138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14">
            <a:extLst>
              <a:ext uri="{FF2B5EF4-FFF2-40B4-BE49-F238E27FC236}">
                <a16:creationId xmlns:a16="http://schemas.microsoft.com/office/drawing/2014/main" id="{976B82C3-8A50-FAF2-FF8F-1CC34FAEC1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45201" y="1833564"/>
            <a:ext cx="2106613" cy="171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6">
            <a:extLst>
              <a:ext uri="{FF2B5EF4-FFF2-40B4-BE49-F238E27FC236}">
                <a16:creationId xmlns:a16="http://schemas.microsoft.com/office/drawing/2014/main" id="{6C1C9F42-2A24-B04E-5472-A97A22F430E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2" t="9950" r="39458"/>
          <a:stretch>
            <a:fillRect/>
          </a:stretch>
        </p:blipFill>
        <p:spPr bwMode="auto">
          <a:xfrm>
            <a:off x="2832101" y="3552825"/>
            <a:ext cx="1585913"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9">
            <a:extLst>
              <a:ext uri="{FF2B5EF4-FFF2-40B4-BE49-F238E27FC236}">
                <a16:creationId xmlns:a16="http://schemas.microsoft.com/office/drawing/2014/main" id="{0ED105E1-BA44-D49F-01B1-E5CF6D159C6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19263" y="4956175"/>
            <a:ext cx="1828800" cy="161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22">
            <a:extLst>
              <a:ext uri="{FF2B5EF4-FFF2-40B4-BE49-F238E27FC236}">
                <a16:creationId xmlns:a16="http://schemas.microsoft.com/office/drawing/2014/main" id="{90D2AB82-1DC8-3D9A-1D76-EC8976AC306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337550" y="831850"/>
            <a:ext cx="11557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3" descr="A picture containing outdoor, sky, person, grass&#10;&#10;Description automatically generated">
            <a:extLst>
              <a:ext uri="{FF2B5EF4-FFF2-40B4-BE49-F238E27FC236}">
                <a16:creationId xmlns:a16="http://schemas.microsoft.com/office/drawing/2014/main" id="{BCD49B14-1CDA-23C9-00B5-79E96CA5364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l="10866" t="16557" r="44547" b="24538"/>
          <a:stretch>
            <a:fillRect/>
          </a:stretch>
        </p:blipFill>
        <p:spPr bwMode="auto">
          <a:xfrm>
            <a:off x="7662863" y="3806826"/>
            <a:ext cx="1778000" cy="176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3" descr="A person wearing a helmet and sunglasses&#10;&#10;Description automatically generated with medium confidence">
            <a:extLst>
              <a:ext uri="{FF2B5EF4-FFF2-40B4-BE49-F238E27FC236}">
                <a16:creationId xmlns:a16="http://schemas.microsoft.com/office/drawing/2014/main" id="{238D5C88-529F-D9D8-4521-2A9DB28CBB9B}"/>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l="34721" r="9866" b="10730"/>
          <a:stretch>
            <a:fillRect/>
          </a:stretch>
        </p:blipFill>
        <p:spPr bwMode="auto">
          <a:xfrm>
            <a:off x="4779964" y="3552825"/>
            <a:ext cx="1660525" cy="200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76976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8" name="Picture 3">
            <a:extLst>
              <a:ext uri="{FF2B5EF4-FFF2-40B4-BE49-F238E27FC236}">
                <a16:creationId xmlns:a16="http://schemas.microsoft.com/office/drawing/2014/main" id="{DF1912C5-BFCB-FFCF-3F41-3EC56F524E5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054"/>
          <a:stretch/>
        </p:blipFill>
        <p:spPr bwMode="auto">
          <a:xfrm>
            <a:off x="2270126" y="290772"/>
            <a:ext cx="7651750" cy="5771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a:extLst>
              <a:ext uri="{FF2B5EF4-FFF2-40B4-BE49-F238E27FC236}">
                <a16:creationId xmlns:a16="http://schemas.microsoft.com/office/drawing/2014/main" id="{A00DF974-1BD2-3C8A-9499-07E6A31D21EE}"/>
              </a:ext>
            </a:extLst>
          </p:cNvPr>
          <p:cNvSpPr/>
          <p:nvPr/>
        </p:nvSpPr>
        <p:spPr bwMode="auto">
          <a:xfrm>
            <a:off x="3941764" y="87603"/>
            <a:ext cx="4308475" cy="615950"/>
          </a:xfrm>
          <a:prstGeom prst="rect">
            <a:avLst/>
          </a:prstGeom>
          <a:noFill/>
          <a:ln>
            <a:noFill/>
          </a:ln>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400" b="1" i="1" u="none" strike="noStrike" kern="1200" cap="none" spc="0" normalizeH="0" baseline="0" noProof="0" dirty="0">
                <a:ln>
                  <a:noFill/>
                </a:ln>
                <a:solidFill>
                  <a:srgbClr val="FF0000"/>
                </a:solidFill>
                <a:effectLst>
                  <a:outerShdw blurRad="38100" dist="38100" dir="2700000" algn="tl">
                    <a:srgbClr val="000000"/>
                  </a:outerShdw>
                </a:effectLst>
                <a:uLnTx/>
                <a:uFillTx/>
                <a:latin typeface="Times-Roman" pitchFamily="2" charset="0"/>
                <a:ea typeface="ＭＳ Ｐゴシック" panose="020B0600070205080204" pitchFamily="34" charset="-128"/>
                <a:cs typeface="+mn-cs"/>
              </a:rPr>
              <a:t>The Three-Way Street</a:t>
            </a:r>
            <a:endParaRPr kumimoji="0" lang="en-US" altLang="en-US" sz="3400" b="1" i="0" u="none" strike="noStrike" kern="1200" cap="none" spc="0" normalizeH="0" baseline="0" noProof="0" dirty="0">
              <a:ln>
                <a:noFill/>
              </a:ln>
              <a:solidFill>
                <a:srgbClr val="000000"/>
              </a:solidFill>
              <a:effectLst/>
              <a:uLnTx/>
              <a:uFillTx/>
              <a:latin typeface="Times-Roman" pitchFamily="2" charset="0"/>
              <a:ea typeface="ＭＳ Ｐゴシック" panose="020B0600070205080204" pitchFamily="34" charset="-128"/>
              <a:cs typeface="+mn-cs"/>
            </a:endParaRPr>
          </a:p>
        </p:txBody>
      </p:sp>
      <p:sp>
        <p:nvSpPr>
          <p:cNvPr id="2" name="TextBox 50">
            <a:extLst>
              <a:ext uri="{FF2B5EF4-FFF2-40B4-BE49-F238E27FC236}">
                <a16:creationId xmlns:a16="http://schemas.microsoft.com/office/drawing/2014/main" id="{A4DCC27D-A3ED-BDB6-A72A-E7A5B44BE71D}"/>
              </a:ext>
            </a:extLst>
          </p:cNvPr>
          <p:cNvSpPr txBox="1">
            <a:spLocks noChangeArrowheads="1"/>
          </p:cNvSpPr>
          <p:nvPr/>
        </p:nvSpPr>
        <p:spPr bwMode="auto">
          <a:xfrm>
            <a:off x="9708444" y="6068850"/>
            <a:ext cx="2483555" cy="307777"/>
          </a:xfrm>
          <a:prstGeom prst="rect">
            <a:avLst/>
          </a:prstGeom>
          <a:noFill/>
          <a:ln>
            <a:noFill/>
          </a:ln>
        </p:spPr>
        <p:txBody>
          <a:bodyPr wrap="square">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Kahn et al., Rev. </a:t>
            </a:r>
            <a:r>
              <a:rPr kumimoji="0" lang="en-US" altLang="en-US" sz="1400" b="0" i="1" u="none" strike="noStrike" kern="1200" cap="none" spc="0" normalizeH="0" baseline="0" noProof="0" dirty="0" err="1">
                <a:ln>
                  <a:noFill/>
                </a:ln>
                <a:solidFill>
                  <a:srgbClr val="FFFFFF"/>
                </a:solidFill>
                <a:effectLst/>
                <a:uLnTx/>
                <a:uFillTx/>
                <a:latin typeface="Times" pitchFamily="2" charset="0"/>
                <a:ea typeface="ＭＳ Ｐゴシック" panose="020B0600070205080204" pitchFamily="34" charset="-128"/>
                <a:cs typeface="+mn-cs"/>
              </a:rPr>
              <a:t>Geophys</a:t>
            </a:r>
            <a:r>
              <a:rPr kumimoji="0" lang="en-US" altLang="en-US" sz="1400" b="0"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 2023</a:t>
            </a:r>
          </a:p>
        </p:txBody>
      </p:sp>
      <p:sp>
        <p:nvSpPr>
          <p:cNvPr id="4" name="TextBox 1">
            <a:extLst>
              <a:ext uri="{FF2B5EF4-FFF2-40B4-BE49-F238E27FC236}">
                <a16:creationId xmlns:a16="http://schemas.microsoft.com/office/drawing/2014/main" id="{E15F11F6-11F5-F07A-6020-77556870A971}"/>
              </a:ext>
            </a:extLst>
          </p:cNvPr>
          <p:cNvSpPr txBox="1">
            <a:spLocks noChangeArrowheads="1"/>
          </p:cNvSpPr>
          <p:nvPr/>
        </p:nvSpPr>
        <p:spPr bwMode="auto">
          <a:xfrm>
            <a:off x="668338" y="6375718"/>
            <a:ext cx="10855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1" u="none" strike="noStrike" kern="1200" cap="none" spc="0" normalizeH="0" baseline="0" noProof="0" dirty="0">
                <a:ln>
                  <a:noFill/>
                </a:ln>
                <a:solidFill>
                  <a:srgbClr val="FFFFFF"/>
                </a:solidFill>
                <a:effectLst/>
                <a:uLnTx/>
                <a:uFillTx/>
                <a:latin typeface="Times" pitchFamily="2" charset="0"/>
                <a:ea typeface="ＭＳ Ｐゴシック" panose="020B0600070205080204" pitchFamily="34" charset="-128"/>
                <a:cs typeface="+mn-cs"/>
              </a:rPr>
              <a:t>Highlights the essential &amp; unique role of each community in completing the aerosol forcing picture…</a:t>
            </a:r>
          </a:p>
        </p:txBody>
      </p:sp>
    </p:spTree>
    <p:extLst>
      <p:ext uri="{BB962C8B-B14F-4D97-AF65-F5344CB8AC3E}">
        <p14:creationId xmlns:p14="http://schemas.microsoft.com/office/powerpoint/2010/main" val="20104411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4BF5107-7854-B06F-7EEF-26CF156A87E6}"/>
              </a:ext>
            </a:extLst>
          </p:cNvPr>
          <p:cNvSpPr txBox="1"/>
          <p:nvPr/>
        </p:nvSpPr>
        <p:spPr>
          <a:xfrm>
            <a:off x="4528904" y="3075057"/>
            <a:ext cx="3134191" cy="707886"/>
          </a:xfrm>
          <a:prstGeom prst="rect">
            <a:avLst/>
          </a:prstGeom>
          <a:solidFill>
            <a:schemeClr val="bg1">
              <a:lumMod val="95000"/>
            </a:schemeClr>
          </a:solidFill>
          <a:ln>
            <a:solidFill>
              <a:schemeClr val="tx1"/>
            </a:solidFill>
          </a:ln>
        </p:spPr>
        <p:txBody>
          <a:bodyPr wrap="none" rtlCol="0">
            <a:spAutoFit/>
          </a:bodyPr>
          <a:lstStyle/>
          <a:p>
            <a:r>
              <a:rPr lang="en-US" sz="4000" dirty="0"/>
              <a:t>Backup Slides</a:t>
            </a:r>
          </a:p>
        </p:txBody>
      </p:sp>
    </p:spTree>
    <p:extLst>
      <p:ext uri="{BB962C8B-B14F-4D97-AF65-F5344CB8AC3E}">
        <p14:creationId xmlns:p14="http://schemas.microsoft.com/office/powerpoint/2010/main" val="260134166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9C21553-9736-1DCA-68C5-49F682DA58C8}"/>
              </a:ext>
            </a:extLst>
          </p:cNvPr>
          <p:cNvGrpSpPr/>
          <p:nvPr/>
        </p:nvGrpSpPr>
        <p:grpSpPr>
          <a:xfrm>
            <a:off x="506990" y="1561725"/>
            <a:ext cx="8321070" cy="4810311"/>
            <a:chOff x="2612169" y="1227514"/>
            <a:chExt cx="6876917" cy="3614058"/>
          </a:xfrm>
        </p:grpSpPr>
        <p:pic>
          <p:nvPicPr>
            <p:cNvPr id="18" name="Picture 17" descr="A graph of different temperature variations and a model of different temperature&#10;&#10;Description automatically generated">
              <a:extLst>
                <a:ext uri="{FF2B5EF4-FFF2-40B4-BE49-F238E27FC236}">
                  <a16:creationId xmlns:a16="http://schemas.microsoft.com/office/drawing/2014/main" id="{2EDD14CC-6512-F8E8-FF15-92F6F33B2E55}"/>
                </a:ext>
              </a:extLst>
            </p:cNvPr>
            <p:cNvPicPr>
              <a:picLocks noChangeAspect="1"/>
            </p:cNvPicPr>
            <p:nvPr/>
          </p:nvPicPr>
          <p:blipFill rotWithShape="1">
            <a:blip r:embed="rId3"/>
            <a:srcRect t="55238" r="1303" b="18413"/>
            <a:stretch/>
          </p:blipFill>
          <p:spPr>
            <a:xfrm>
              <a:off x="2612169" y="3034543"/>
              <a:ext cx="6876917" cy="1807029"/>
            </a:xfrm>
            <a:prstGeom prst="rect">
              <a:avLst/>
            </a:prstGeom>
          </p:spPr>
        </p:pic>
        <p:pic>
          <p:nvPicPr>
            <p:cNvPr id="20" name="Picture 19" descr="A graph of different temperature variations and a model of different temperature&#10;&#10;Description automatically generated">
              <a:extLst>
                <a:ext uri="{FF2B5EF4-FFF2-40B4-BE49-F238E27FC236}">
                  <a16:creationId xmlns:a16="http://schemas.microsoft.com/office/drawing/2014/main" id="{4FA7B0EF-CE04-868E-CF9B-E65DC775413E}"/>
                </a:ext>
              </a:extLst>
            </p:cNvPr>
            <p:cNvPicPr>
              <a:picLocks noChangeAspect="1"/>
            </p:cNvPicPr>
            <p:nvPr/>
          </p:nvPicPr>
          <p:blipFill rotWithShape="1">
            <a:blip r:embed="rId3"/>
            <a:srcRect t="5080" r="1303" b="68571"/>
            <a:stretch/>
          </p:blipFill>
          <p:spPr>
            <a:xfrm>
              <a:off x="2612169" y="1227514"/>
              <a:ext cx="6876917" cy="1807029"/>
            </a:xfrm>
            <a:prstGeom prst="rect">
              <a:avLst/>
            </a:prstGeom>
          </p:spPr>
        </p:pic>
        <p:sp>
          <p:nvSpPr>
            <p:cNvPr id="21" name="TextBox 20">
              <a:extLst>
                <a:ext uri="{FF2B5EF4-FFF2-40B4-BE49-F238E27FC236}">
                  <a16:creationId xmlns:a16="http://schemas.microsoft.com/office/drawing/2014/main" id="{6077688E-2A56-D2ED-2440-C5FBB0D2A227}"/>
                </a:ext>
              </a:extLst>
            </p:cNvPr>
            <p:cNvSpPr txBox="1"/>
            <p:nvPr/>
          </p:nvSpPr>
          <p:spPr>
            <a:xfrm>
              <a:off x="6050627" y="1367013"/>
              <a:ext cx="2952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a:t>
              </a:r>
            </a:p>
          </p:txBody>
        </p:sp>
        <p:sp>
          <p:nvSpPr>
            <p:cNvPr id="23" name="TextBox 22">
              <a:extLst>
                <a:ext uri="{FF2B5EF4-FFF2-40B4-BE49-F238E27FC236}">
                  <a16:creationId xmlns:a16="http://schemas.microsoft.com/office/drawing/2014/main" id="{DFE78B93-4798-DC53-D3E4-721C7064796F}"/>
                </a:ext>
              </a:extLst>
            </p:cNvPr>
            <p:cNvSpPr txBox="1"/>
            <p:nvPr/>
          </p:nvSpPr>
          <p:spPr>
            <a:xfrm>
              <a:off x="6083281" y="3152271"/>
              <a:ext cx="30649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a:t>
              </a:r>
            </a:p>
          </p:txBody>
        </p:sp>
      </p:grpSp>
      <p:sp>
        <p:nvSpPr>
          <p:cNvPr id="2" name="Rectangle 1">
            <a:extLst>
              <a:ext uri="{FF2B5EF4-FFF2-40B4-BE49-F238E27FC236}">
                <a16:creationId xmlns:a16="http://schemas.microsoft.com/office/drawing/2014/main" id="{69851ADA-B1CB-2E00-A582-BE5C22FE4A8F}"/>
              </a:ext>
            </a:extLst>
          </p:cNvPr>
          <p:cNvSpPr/>
          <p:nvPr/>
        </p:nvSpPr>
        <p:spPr bwMode="auto">
          <a:xfrm>
            <a:off x="623047" y="471746"/>
            <a:ext cx="10945905" cy="523220"/>
          </a:xfrm>
          <a:prstGeom prst="rect">
            <a:avLst/>
          </a:prstGeom>
          <a:noFill/>
          <a:ln>
            <a:solidFill>
              <a:schemeClr val="bg1"/>
            </a:solidFill>
          </a:ln>
        </p:spPr>
        <p:txBody>
          <a:bodyPr wrap="square">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defRPr/>
            </a:pPr>
            <a:r>
              <a:rPr lang="en-US" altLang="en-US" sz="2800" b="1" i="1" dirty="0">
                <a:solidFill>
                  <a:srgbClr val="FF0000"/>
                </a:solidFill>
                <a:effectLst>
                  <a:outerShdw blurRad="38100" dist="38100" dir="2700000" algn="tl">
                    <a:srgbClr val="000000"/>
                  </a:outerShdw>
                </a:effectLst>
                <a:latin typeface="Times-Roman" pitchFamily="2" charset="0"/>
              </a:rPr>
              <a:t>Multi-model Simulations of Global Mean Surface Temperature Timeline</a:t>
            </a:r>
            <a:endParaRPr lang="en-US" altLang="en-US" sz="2800" b="1" dirty="0">
              <a:solidFill>
                <a:srgbClr val="FF0000"/>
              </a:solidFill>
              <a:latin typeface="Times-Roman" pitchFamily="2" charset="0"/>
            </a:endParaRPr>
          </a:p>
        </p:txBody>
      </p:sp>
      <p:sp>
        <p:nvSpPr>
          <p:cNvPr id="4" name="TextBox 3">
            <a:extLst>
              <a:ext uri="{FF2B5EF4-FFF2-40B4-BE49-F238E27FC236}">
                <a16:creationId xmlns:a16="http://schemas.microsoft.com/office/drawing/2014/main" id="{3DA0A858-770A-B467-4718-C43B112B027F}"/>
              </a:ext>
            </a:extLst>
          </p:cNvPr>
          <p:cNvSpPr txBox="1"/>
          <p:nvPr/>
        </p:nvSpPr>
        <p:spPr>
          <a:xfrm>
            <a:off x="9063597" y="2172615"/>
            <a:ext cx="2775863" cy="3416320"/>
          </a:xfrm>
          <a:prstGeom prst="rect">
            <a:avLst/>
          </a:prstGeom>
          <a:noFill/>
        </p:spPr>
        <p:txBody>
          <a:bodyPr wrap="square" rtlCol="0">
            <a:spAutoFit/>
          </a:bodyPr>
          <a:lstStyle/>
          <a:p>
            <a:pPr algn="ctr"/>
            <a:r>
              <a:rPr lang="en-US" sz="1800" b="1" dirty="0">
                <a:solidFill>
                  <a:schemeClr val="bg1"/>
                </a:solidFill>
                <a:latin typeface="Calibri" panose="020F0502020204030204"/>
                <a:ea typeface="+mn-ea"/>
              </a:rPr>
              <a:t>(a) A</a:t>
            </a:r>
            <a:r>
              <a:rPr kumimoji="0" lang="en-US" sz="1800" b="1" i="0" u="none" strike="noStrike" kern="1200" cap="none" spc="0" normalizeH="0" baseline="0" noProof="0" dirty="0" err="1">
                <a:ln>
                  <a:noFill/>
                </a:ln>
                <a:solidFill>
                  <a:schemeClr val="bg1"/>
                </a:solidFill>
                <a:effectLst/>
                <a:uLnTx/>
                <a:uFillTx/>
                <a:latin typeface="Calibri" panose="020F0502020204030204"/>
                <a:ea typeface="+mn-ea"/>
                <a:cs typeface="+mn-cs"/>
              </a:rPr>
              <a:t>bsolute</a:t>
            </a:r>
            <a:r>
              <a:rPr kumimoji="0" lang="en-US" sz="1800" b="1" i="0" u="none" strike="noStrike" kern="1200" cap="none" spc="0" normalizeH="0" baseline="0" noProof="0" dirty="0">
                <a:ln>
                  <a:noFill/>
                </a:ln>
                <a:solidFill>
                  <a:schemeClr val="bg1"/>
                </a:solidFill>
                <a:effectLst/>
                <a:uLnTx/>
                <a:uFillTx/>
                <a:latin typeface="Calibri" panose="020F0502020204030204"/>
                <a:ea typeface="+mn-ea"/>
                <a:cs typeface="+mn-cs"/>
              </a:rPr>
              <a:t> temperature simulations for 1850-2014 +</a:t>
            </a:r>
          </a:p>
          <a:p>
            <a:pPr algn="ctr"/>
            <a:r>
              <a:rPr kumimoji="0" lang="en-US" sz="1800" b="1" i="0" u="none" strike="noStrike" kern="1200" cap="none" spc="0" normalizeH="0" baseline="0" noProof="0" dirty="0">
                <a:ln>
                  <a:noFill/>
                </a:ln>
                <a:solidFill>
                  <a:schemeClr val="bg1"/>
                </a:solidFill>
                <a:effectLst/>
                <a:uLnTx/>
                <a:uFillTx/>
                <a:latin typeface="Calibri" panose="020F0502020204030204"/>
                <a:ea typeface="+mn-ea"/>
                <a:cs typeface="+mn-cs"/>
              </a:rPr>
              <a:t>forecasts using a moderate assumed future scenario (SSP1-2.6) for 2015-2100, for 25 models (gray lines)</a:t>
            </a:r>
          </a:p>
          <a:p>
            <a:pPr algn="ctr"/>
            <a:r>
              <a:rPr lang="en-US" sz="1800" b="1" dirty="0">
                <a:solidFill>
                  <a:schemeClr val="bg1"/>
                </a:solidFill>
                <a:latin typeface="Calibri" panose="020F0502020204030204"/>
                <a:ea typeface="+mn-ea"/>
              </a:rPr>
              <a:t>+</a:t>
            </a:r>
          </a:p>
          <a:p>
            <a:pPr algn="ctr"/>
            <a:r>
              <a:rPr lang="en-US" sz="1800" b="1" dirty="0">
                <a:solidFill>
                  <a:schemeClr val="bg1"/>
                </a:solidFill>
                <a:latin typeface="Calibri" panose="020F0502020204030204"/>
                <a:ea typeface="+mn-ea"/>
              </a:rPr>
              <a:t>Measurement – where available (black lines)</a:t>
            </a:r>
          </a:p>
          <a:p>
            <a:pPr algn="ctr"/>
            <a:endParaRPr lang="en-US" sz="1800" b="1" dirty="0">
              <a:solidFill>
                <a:schemeClr val="bg1"/>
              </a:solidFill>
              <a:latin typeface="Calibri" panose="020F0502020204030204"/>
              <a:ea typeface="+mn-ea"/>
            </a:endParaRPr>
          </a:p>
          <a:p>
            <a:pPr algn="ctr"/>
            <a:r>
              <a:rPr lang="en-US" sz="1800" b="1" dirty="0">
                <a:solidFill>
                  <a:schemeClr val="bg1"/>
                </a:solidFill>
                <a:latin typeface="Calibri" panose="020F0502020204030204"/>
                <a:ea typeface="+mn-ea"/>
              </a:rPr>
              <a:t>(b) Temperature anomalies</a:t>
            </a:r>
            <a:endParaRPr lang="en-US" sz="1800" b="1" dirty="0">
              <a:solidFill>
                <a:schemeClr val="bg1"/>
              </a:solidFill>
            </a:endParaRPr>
          </a:p>
        </p:txBody>
      </p:sp>
      <p:sp>
        <p:nvSpPr>
          <p:cNvPr id="5" name="TextBox 4">
            <a:extLst>
              <a:ext uri="{FF2B5EF4-FFF2-40B4-BE49-F238E27FC236}">
                <a16:creationId xmlns:a16="http://schemas.microsoft.com/office/drawing/2014/main" id="{6AB4DC0B-A676-56F4-7ED4-209BABF99287}"/>
              </a:ext>
            </a:extLst>
          </p:cNvPr>
          <p:cNvSpPr txBox="1"/>
          <p:nvPr/>
        </p:nvSpPr>
        <p:spPr>
          <a:xfrm>
            <a:off x="9552611" y="6371708"/>
            <a:ext cx="1797833" cy="338554"/>
          </a:xfrm>
          <a:prstGeom prst="rect">
            <a:avLst/>
          </a:prstGeom>
          <a:noFill/>
        </p:spPr>
        <p:txBody>
          <a:bodyPr wrap="square">
            <a:spAutoFit/>
          </a:bodyPr>
          <a:lstStyle/>
          <a:p>
            <a:pPr algn="ctr"/>
            <a:r>
              <a:rPr kumimoji="0" lang="en-US" sz="1600" b="1" i="1"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34" charset="-128"/>
                <a:cs typeface="+mn-cs"/>
              </a:rPr>
              <a:t>From</a:t>
            </a:r>
            <a:r>
              <a:rPr kumimoji="0" lang="en-US" sz="16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34" charset="-128"/>
                <a:cs typeface="+mn-cs"/>
              </a:rPr>
              <a:t> </a:t>
            </a:r>
            <a:r>
              <a:rPr kumimoji="0" lang="en-US" sz="1600" b="1" i="1"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34" charset="-128"/>
                <a:cs typeface="+mn-cs"/>
              </a:rPr>
              <a:t>IPCC AR-6</a:t>
            </a:r>
            <a:endParaRPr lang="en-US" i="1" dirty="0">
              <a:solidFill>
                <a:schemeClr val="bg1"/>
              </a:solidFill>
            </a:endParaRPr>
          </a:p>
        </p:txBody>
      </p:sp>
    </p:spTree>
    <p:extLst>
      <p:ext uri="{BB962C8B-B14F-4D97-AF65-F5344CB8AC3E}">
        <p14:creationId xmlns:p14="http://schemas.microsoft.com/office/powerpoint/2010/main" val="200539164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7490" name="TextBox 1">
            <a:extLst>
              <a:ext uri="{FF2B5EF4-FFF2-40B4-BE49-F238E27FC236}">
                <a16:creationId xmlns:a16="http://schemas.microsoft.com/office/drawing/2014/main" id="{5AD94B66-7F99-F3B9-D131-BE0BFC3B95A3}"/>
              </a:ext>
            </a:extLst>
          </p:cNvPr>
          <p:cNvSpPr txBox="1">
            <a:spLocks noChangeArrowheads="1"/>
          </p:cNvSpPr>
          <p:nvPr/>
        </p:nvSpPr>
        <p:spPr bwMode="auto">
          <a:xfrm>
            <a:off x="1730375" y="519113"/>
            <a:ext cx="8731250" cy="13843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a:spcBef>
                <a:spcPct val="0"/>
              </a:spcBef>
              <a:buFontTx/>
              <a:buNone/>
            </a:pPr>
            <a:r>
              <a:rPr lang="en-US" altLang="en-US" sz="2800" b="1">
                <a:solidFill>
                  <a:schemeClr val="bg1"/>
                </a:solidFill>
                <a:latin typeface="Times" pitchFamily="2" charset="0"/>
              </a:rPr>
              <a:t>AVHRR (Advanced, Very High-Resolution Radiometer)</a:t>
            </a:r>
          </a:p>
          <a:p>
            <a:pPr algn="ctr">
              <a:spcBef>
                <a:spcPct val="0"/>
              </a:spcBef>
              <a:buFontTx/>
              <a:buNone/>
            </a:pPr>
            <a:endParaRPr lang="en-US" altLang="en-US" sz="800" b="1">
              <a:solidFill>
                <a:schemeClr val="bg1"/>
              </a:solidFill>
              <a:latin typeface="Times" pitchFamily="2" charset="0"/>
            </a:endParaRPr>
          </a:p>
          <a:p>
            <a:pPr algn="ctr">
              <a:spcBef>
                <a:spcPct val="0"/>
              </a:spcBef>
              <a:buFontTx/>
              <a:buNone/>
            </a:pPr>
            <a:r>
              <a:rPr lang="en-US" altLang="en-US" sz="2000" b="1">
                <a:solidFill>
                  <a:schemeClr val="bg1"/>
                </a:solidFill>
                <a:latin typeface="Times" pitchFamily="2" charset="0"/>
              </a:rPr>
              <a:t>Aerosol Optical Depth </a:t>
            </a:r>
            <a:r>
              <a:rPr lang="en-US" altLang="en-US" sz="2000">
                <a:solidFill>
                  <a:schemeClr val="bg1"/>
                </a:solidFill>
                <a:latin typeface="Times" pitchFamily="2" charset="0"/>
              </a:rPr>
              <a:t>(</a:t>
            </a:r>
            <a:r>
              <a:rPr lang="en-US" altLang="en-US" sz="2000" i="1">
                <a:solidFill>
                  <a:schemeClr val="bg1"/>
                </a:solidFill>
                <a:latin typeface="Times" pitchFamily="2" charset="0"/>
              </a:rPr>
              <a:t>Aerosol Column Amount</a:t>
            </a:r>
            <a:r>
              <a:rPr lang="en-US" altLang="en-US" sz="2000">
                <a:solidFill>
                  <a:schemeClr val="bg1"/>
                </a:solidFill>
                <a:latin typeface="Times" pitchFamily="2" charset="0"/>
              </a:rPr>
              <a:t>)</a:t>
            </a:r>
          </a:p>
          <a:p>
            <a:pPr algn="ctr">
              <a:spcBef>
                <a:spcPct val="0"/>
              </a:spcBef>
              <a:buFont typeface="Arial" panose="020B0604020202020204" pitchFamily="34" charset="0"/>
              <a:buNone/>
            </a:pPr>
            <a:endParaRPr lang="en-US" altLang="en-US" sz="800" b="1">
              <a:solidFill>
                <a:schemeClr val="bg1"/>
              </a:solidFill>
              <a:latin typeface="Times" pitchFamily="2" charset="0"/>
            </a:endParaRPr>
          </a:p>
          <a:p>
            <a:pPr algn="ctr">
              <a:spcBef>
                <a:spcPct val="0"/>
              </a:spcBef>
              <a:buFont typeface="Arial" panose="020B0604020202020204" pitchFamily="34" charset="0"/>
              <a:buNone/>
            </a:pPr>
            <a:r>
              <a:rPr lang="en-US" altLang="en-US" sz="2000" b="1">
                <a:solidFill>
                  <a:schemeClr val="bg1"/>
                </a:solidFill>
                <a:latin typeface="Times" pitchFamily="2" charset="0"/>
              </a:rPr>
              <a:t>July 1989-June 1991</a:t>
            </a:r>
          </a:p>
        </p:txBody>
      </p:sp>
      <p:grpSp>
        <p:nvGrpSpPr>
          <p:cNvPr id="447491" name="Group 8">
            <a:extLst>
              <a:ext uri="{FF2B5EF4-FFF2-40B4-BE49-F238E27FC236}">
                <a16:creationId xmlns:a16="http://schemas.microsoft.com/office/drawing/2014/main" id="{909A2A2C-7258-C0B3-1876-3E1DB3A4D40A}"/>
              </a:ext>
            </a:extLst>
          </p:cNvPr>
          <p:cNvGrpSpPr>
            <a:grpSpLocks/>
          </p:cNvGrpSpPr>
          <p:nvPr/>
        </p:nvGrpSpPr>
        <p:grpSpPr bwMode="auto">
          <a:xfrm>
            <a:off x="254000" y="2398713"/>
            <a:ext cx="5719763" cy="3570287"/>
            <a:chOff x="2130131" y="106988"/>
            <a:chExt cx="4883738" cy="3224758"/>
          </a:xfrm>
        </p:grpSpPr>
        <p:pic>
          <p:nvPicPr>
            <p:cNvPr id="447496" name="Picture 3">
              <a:extLst>
                <a:ext uri="{FF2B5EF4-FFF2-40B4-BE49-F238E27FC236}">
                  <a16:creationId xmlns:a16="http://schemas.microsoft.com/office/drawing/2014/main" id="{1D68C4AE-085D-4037-030D-3A552329B4A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30131" y="106988"/>
              <a:ext cx="4883738" cy="3224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7497" name="TextBox 10">
              <a:extLst>
                <a:ext uri="{FF2B5EF4-FFF2-40B4-BE49-F238E27FC236}">
                  <a16:creationId xmlns:a16="http://schemas.microsoft.com/office/drawing/2014/main" id="{B4E0D6DC-1023-785F-FFB1-591225F78A85}"/>
                </a:ext>
              </a:extLst>
            </p:cNvPr>
            <p:cNvSpPr txBox="1">
              <a:spLocks noChangeArrowheads="1"/>
            </p:cNvSpPr>
            <p:nvPr/>
          </p:nvSpPr>
          <p:spPr bwMode="auto">
            <a:xfrm>
              <a:off x="5410200" y="129309"/>
              <a:ext cx="1131411" cy="33631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a:spcBef>
                  <a:spcPct val="0"/>
                </a:spcBef>
                <a:buFontTx/>
                <a:buNone/>
              </a:pPr>
              <a:r>
                <a:rPr lang="en-US" altLang="en-US" sz="1400">
                  <a:solidFill>
                    <a:srgbClr val="000000"/>
                  </a:solidFill>
                  <a:latin typeface="Times" pitchFamily="2" charset="0"/>
                </a:rPr>
                <a:t>N. Winter</a:t>
              </a:r>
            </a:p>
          </p:txBody>
        </p:sp>
      </p:grpSp>
      <p:grpSp>
        <p:nvGrpSpPr>
          <p:cNvPr id="447492" name="Group 12">
            <a:extLst>
              <a:ext uri="{FF2B5EF4-FFF2-40B4-BE49-F238E27FC236}">
                <a16:creationId xmlns:a16="http://schemas.microsoft.com/office/drawing/2014/main" id="{EBB11809-8807-B97A-5AA2-A5537903D823}"/>
              </a:ext>
            </a:extLst>
          </p:cNvPr>
          <p:cNvGrpSpPr>
            <a:grpSpLocks/>
          </p:cNvGrpSpPr>
          <p:nvPr/>
        </p:nvGrpSpPr>
        <p:grpSpPr bwMode="auto">
          <a:xfrm>
            <a:off x="6159500" y="2435225"/>
            <a:ext cx="5778500" cy="3533775"/>
            <a:chOff x="2209800" y="3581400"/>
            <a:chExt cx="4902109" cy="3027738"/>
          </a:xfrm>
        </p:grpSpPr>
        <p:pic>
          <p:nvPicPr>
            <p:cNvPr id="447494" name="Picture 2">
              <a:extLst>
                <a:ext uri="{FF2B5EF4-FFF2-40B4-BE49-F238E27FC236}">
                  <a16:creationId xmlns:a16="http://schemas.microsoft.com/office/drawing/2014/main" id="{18E4B0C1-01C4-964B-C46F-5B9181844B74}"/>
                </a:ext>
              </a:extLst>
            </p:cNvPr>
            <p:cNvPicPr>
              <a:picLocks noChangeAspect="1"/>
            </p:cNvPicPr>
            <p:nvPr/>
          </p:nvPicPr>
          <p:blipFill>
            <a:blip r:embed="rId4">
              <a:extLst>
                <a:ext uri="{28A0092B-C50C-407E-A947-70E740481C1C}">
                  <a14:useLocalDpi xmlns:a14="http://schemas.microsoft.com/office/drawing/2010/main" val="0"/>
                </a:ext>
              </a:extLst>
            </a:blip>
            <a:srcRect l="6812" t="2235" b="11151"/>
            <a:stretch>
              <a:fillRect/>
            </a:stretch>
          </p:blipFill>
          <p:spPr bwMode="auto">
            <a:xfrm>
              <a:off x="2209800" y="3581400"/>
              <a:ext cx="4902109" cy="302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7495" name="TextBox 11">
              <a:extLst>
                <a:ext uri="{FF2B5EF4-FFF2-40B4-BE49-F238E27FC236}">
                  <a16:creationId xmlns:a16="http://schemas.microsoft.com/office/drawing/2014/main" id="{3711FB3C-6915-8F91-3DBF-2A7FD81999F4}"/>
                </a:ext>
              </a:extLst>
            </p:cNvPr>
            <p:cNvSpPr txBox="1">
              <a:spLocks noChangeArrowheads="1"/>
            </p:cNvSpPr>
            <p:nvPr/>
          </p:nvSpPr>
          <p:spPr bwMode="auto">
            <a:xfrm>
              <a:off x="5486400" y="3581400"/>
              <a:ext cx="1131411" cy="3190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a:spcBef>
                  <a:spcPct val="0"/>
                </a:spcBef>
                <a:buFontTx/>
                <a:buNone/>
              </a:pPr>
              <a:r>
                <a:rPr lang="en-US" altLang="en-US" sz="1400">
                  <a:solidFill>
                    <a:srgbClr val="000000"/>
                  </a:solidFill>
                  <a:latin typeface="Times" pitchFamily="2" charset="0"/>
                </a:rPr>
                <a:t>N. Summer</a:t>
              </a:r>
            </a:p>
          </p:txBody>
        </p:sp>
      </p:grpSp>
      <p:sp>
        <p:nvSpPr>
          <p:cNvPr id="447493" name="Rectangle 13">
            <a:extLst>
              <a:ext uri="{FF2B5EF4-FFF2-40B4-BE49-F238E27FC236}">
                <a16:creationId xmlns:a16="http://schemas.microsoft.com/office/drawing/2014/main" id="{743E2FEB-0FCE-025F-B5DB-B25394F1C6F8}"/>
              </a:ext>
            </a:extLst>
          </p:cNvPr>
          <p:cNvSpPr>
            <a:spLocks noChangeArrowheads="1"/>
          </p:cNvSpPr>
          <p:nvPr/>
        </p:nvSpPr>
        <p:spPr bwMode="auto">
          <a:xfrm>
            <a:off x="9745663" y="6338888"/>
            <a:ext cx="24463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a:spcBef>
                <a:spcPct val="0"/>
              </a:spcBef>
              <a:buFontTx/>
              <a:buNone/>
            </a:pPr>
            <a:r>
              <a:rPr lang="en-US" altLang="en-US" sz="1200" i="1">
                <a:solidFill>
                  <a:srgbClr val="FFFFFF"/>
                </a:solidFill>
                <a:latin typeface="Times" pitchFamily="2" charset="0"/>
              </a:rPr>
              <a:t>Husar, Prospero, &amp; Stowe JGR</a:t>
            </a:r>
            <a:r>
              <a:rPr lang="en-US" altLang="en-US" sz="1200">
                <a:solidFill>
                  <a:srgbClr val="FFFFFF"/>
                </a:solidFill>
                <a:latin typeface="Times" pitchFamily="2" charset="0"/>
              </a:rPr>
              <a:t> </a:t>
            </a:r>
            <a:r>
              <a:rPr lang="en-US" altLang="en-US" sz="1200" i="1">
                <a:solidFill>
                  <a:srgbClr val="FFFFFF"/>
                </a:solidFill>
                <a:latin typeface="Times" pitchFamily="2" charset="0"/>
              </a:rPr>
              <a:t>1997</a:t>
            </a:r>
            <a:endParaRPr lang="en-US" altLang="en-US" sz="1200">
              <a:solidFill>
                <a:srgbClr val="FFFFFF"/>
              </a:solidFill>
              <a:latin typeface="Times" pitchFamily="2" charset="0"/>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49538" name="Picture 2">
            <a:extLst>
              <a:ext uri="{FF2B5EF4-FFF2-40B4-BE49-F238E27FC236}">
                <a16:creationId xmlns:a16="http://schemas.microsoft.com/office/drawing/2014/main" id="{10150AF3-01E0-68B0-3FFE-C333E553162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32000" y="177800"/>
            <a:ext cx="8128000" cy="650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5" name="Text Box 3">
            <a:extLst>
              <a:ext uri="{FF2B5EF4-FFF2-40B4-BE49-F238E27FC236}">
                <a16:creationId xmlns:a16="http://schemas.microsoft.com/office/drawing/2014/main" id="{BB3C33C9-7AAF-92E7-CF49-663B014682BC}"/>
              </a:ext>
            </a:extLst>
          </p:cNvPr>
          <p:cNvSpPr txBox="1">
            <a:spLocks noChangeArrowheads="1"/>
          </p:cNvSpPr>
          <p:nvPr/>
        </p:nvSpPr>
        <p:spPr bwMode="auto">
          <a:xfrm>
            <a:off x="4586288" y="258763"/>
            <a:ext cx="3005137" cy="769937"/>
          </a:xfrm>
          <a:prstGeom prst="rect">
            <a:avLst/>
          </a:prstGeom>
          <a:solidFill>
            <a:srgbClr val="DEDEDE"/>
          </a:solidFill>
          <a:ln w="9525">
            <a:solidFill>
              <a:srgbClr val="000000"/>
            </a:solidFill>
            <a:miter lim="800000"/>
            <a:headEnd/>
            <a:tailEnd/>
          </a:ln>
        </p:spPr>
        <p:txBody>
          <a:bodyPr wrap="none">
            <a:spAutoFit/>
          </a:bodyPr>
          <a:lstStyle/>
          <a:p>
            <a:pPr algn="ctr">
              <a:defRPr/>
            </a:pPr>
            <a:r>
              <a:rPr lang="en-US" b="1" dirty="0">
                <a:solidFill>
                  <a:srgbClr val="FF0000"/>
                </a:solidFill>
                <a:effectLst>
                  <a:outerShdw blurRad="50800" dist="38100" dir="2700000" algn="tl" rotWithShape="0">
                    <a:srgbClr val="000000">
                      <a:alpha val="63000"/>
                    </a:srgbClr>
                  </a:outerShdw>
                </a:effectLst>
                <a:latin typeface="Times" charset="0"/>
                <a:ea typeface="ＭＳ Ｐゴシック" charset="0"/>
                <a:cs typeface="ＭＳ Ｐゴシック" charset="0"/>
              </a:rPr>
              <a:t>TOMS Aerosol Index</a:t>
            </a:r>
          </a:p>
          <a:p>
            <a:pPr algn="ctr">
              <a:defRPr/>
            </a:pPr>
            <a:r>
              <a:rPr lang="en-US" sz="2000" dirty="0">
                <a:solidFill>
                  <a:srgbClr val="000000"/>
                </a:solidFill>
                <a:latin typeface="Times" charset="0"/>
                <a:ea typeface="ＭＳ Ｐゴシック" charset="0"/>
                <a:cs typeface="ＭＳ Ｐゴシック" charset="0"/>
              </a:rPr>
              <a:t>April 13, 2001 [ACE-Asia]</a:t>
            </a:r>
          </a:p>
        </p:txBody>
      </p:sp>
      <p:sp>
        <p:nvSpPr>
          <p:cNvPr id="449540" name="Rectangle 4">
            <a:extLst>
              <a:ext uri="{FF2B5EF4-FFF2-40B4-BE49-F238E27FC236}">
                <a16:creationId xmlns:a16="http://schemas.microsoft.com/office/drawing/2014/main" id="{4BC3680B-26FD-96BD-9F72-8CDADA318290}"/>
              </a:ext>
            </a:extLst>
          </p:cNvPr>
          <p:cNvSpPr>
            <a:spLocks noChangeArrowheads="1"/>
          </p:cNvSpPr>
          <p:nvPr/>
        </p:nvSpPr>
        <p:spPr bwMode="auto">
          <a:xfrm>
            <a:off x="8859838" y="3021013"/>
            <a:ext cx="2676525" cy="1631950"/>
          </a:xfrm>
          <a:prstGeom prst="rect">
            <a:avLst/>
          </a:prstGeom>
          <a:solidFill>
            <a:srgbClr val="DEDEDE"/>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2000" dirty="0">
                <a:solidFill>
                  <a:srgbClr val="000000"/>
                </a:solidFill>
              </a:rPr>
              <a:t>• </a:t>
            </a:r>
            <a:r>
              <a:rPr lang="en-US" altLang="en-US" sz="2000" b="1" dirty="0">
                <a:solidFill>
                  <a:srgbClr val="000000"/>
                </a:solidFill>
              </a:rPr>
              <a:t>A ~35-year record</a:t>
            </a:r>
            <a:endParaRPr lang="en-US" altLang="en-US" sz="2000" dirty="0">
              <a:solidFill>
                <a:srgbClr val="000000"/>
              </a:solidFill>
            </a:endParaRPr>
          </a:p>
          <a:p>
            <a:pPr>
              <a:spcBef>
                <a:spcPct val="0"/>
              </a:spcBef>
              <a:buFontTx/>
              <a:buNone/>
            </a:pPr>
            <a:r>
              <a:rPr lang="en-US" altLang="en-US" sz="2000" dirty="0">
                <a:solidFill>
                  <a:srgbClr val="000000"/>
                </a:solidFill>
              </a:rPr>
              <a:t>• </a:t>
            </a:r>
            <a:r>
              <a:rPr lang="en-US" altLang="en-US" sz="2000" b="1" dirty="0">
                <a:solidFill>
                  <a:srgbClr val="000000"/>
                </a:solidFill>
              </a:rPr>
              <a:t>Absorbing aerosols</a:t>
            </a:r>
            <a:endParaRPr lang="en-US" altLang="en-US" sz="2000" dirty="0">
              <a:solidFill>
                <a:srgbClr val="000000"/>
              </a:solidFill>
            </a:endParaRPr>
          </a:p>
          <a:p>
            <a:pPr>
              <a:spcBef>
                <a:spcPct val="0"/>
              </a:spcBef>
              <a:buFontTx/>
              <a:buNone/>
            </a:pPr>
            <a:r>
              <a:rPr lang="en-US" altLang="en-US" sz="2000" dirty="0">
                <a:solidFill>
                  <a:srgbClr val="000000"/>
                </a:solidFill>
              </a:rPr>
              <a:t>• </a:t>
            </a:r>
            <a:r>
              <a:rPr lang="en-US" altLang="en-US" sz="2000" b="1" dirty="0">
                <a:solidFill>
                  <a:srgbClr val="FF020E"/>
                </a:solidFill>
              </a:rPr>
              <a:t>Over land &amp; water</a:t>
            </a:r>
            <a:endParaRPr lang="en-US" altLang="en-US" sz="2000" dirty="0">
              <a:solidFill>
                <a:srgbClr val="000000"/>
              </a:solidFill>
            </a:endParaRPr>
          </a:p>
          <a:p>
            <a:pPr>
              <a:spcBef>
                <a:spcPct val="0"/>
              </a:spcBef>
              <a:buFontTx/>
              <a:buNone/>
            </a:pPr>
            <a:r>
              <a:rPr lang="en-US" altLang="en-US" sz="2000" dirty="0">
                <a:solidFill>
                  <a:srgbClr val="000000"/>
                </a:solidFill>
              </a:rPr>
              <a:t>• </a:t>
            </a:r>
            <a:r>
              <a:rPr lang="en-US" altLang="en-US" sz="2000" b="1" dirty="0">
                <a:solidFill>
                  <a:srgbClr val="000000"/>
                </a:solidFill>
              </a:rPr>
              <a:t>Less sensitive to BL</a:t>
            </a:r>
            <a:endParaRPr lang="en-US" altLang="en-US" sz="2000" dirty="0">
              <a:solidFill>
                <a:srgbClr val="000000"/>
              </a:solidFill>
            </a:endParaRPr>
          </a:p>
          <a:p>
            <a:pPr>
              <a:spcBef>
                <a:spcPct val="0"/>
              </a:spcBef>
              <a:buFontTx/>
              <a:buNone/>
            </a:pPr>
            <a:r>
              <a:rPr lang="en-US" altLang="en-US" sz="2000" dirty="0">
                <a:solidFill>
                  <a:srgbClr val="000000"/>
                </a:solidFill>
              </a:rPr>
              <a:t>• </a:t>
            </a:r>
            <a:r>
              <a:rPr lang="en-US" altLang="en-US" sz="2000" b="1" dirty="0">
                <a:solidFill>
                  <a:srgbClr val="000000"/>
                </a:solidFill>
              </a:rPr>
              <a:t>10</a:t>
            </a:r>
            <a:r>
              <a:rPr lang="ja-JP" altLang="en-US" sz="2000" b="1">
                <a:solidFill>
                  <a:srgbClr val="000000"/>
                </a:solidFill>
              </a:rPr>
              <a:t>’</a:t>
            </a:r>
            <a:r>
              <a:rPr lang="en-US" altLang="ja-JP" sz="2000" b="1" dirty="0">
                <a:solidFill>
                  <a:srgbClr val="000000"/>
                </a:solidFill>
              </a:rPr>
              <a:t>s of km resolution</a:t>
            </a:r>
            <a:endParaRPr lang="en-US" altLang="en-US" sz="2000" dirty="0">
              <a:solidFill>
                <a:srgbClr val="000000"/>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78209" name="TextBox 1">
            <a:extLst>
              <a:ext uri="{FF2B5EF4-FFF2-40B4-BE49-F238E27FC236}">
                <a16:creationId xmlns:a16="http://schemas.microsoft.com/office/drawing/2014/main" id="{C1E5C8B7-F9D2-52AB-40E3-C051B6CEF09F}"/>
              </a:ext>
            </a:extLst>
          </p:cNvPr>
          <p:cNvSpPr txBox="1">
            <a:spLocks noChangeArrowheads="1"/>
          </p:cNvSpPr>
          <p:nvPr/>
        </p:nvSpPr>
        <p:spPr bwMode="auto">
          <a:xfrm>
            <a:off x="7821613" y="1684338"/>
            <a:ext cx="259556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800" b="1">
                <a:solidFill>
                  <a:srgbClr val="000000"/>
                </a:solidFill>
              </a:rPr>
              <a:t>CALIPSO Classification</a:t>
            </a:r>
          </a:p>
          <a:p>
            <a:pPr algn="ctr">
              <a:spcBef>
                <a:spcPct val="0"/>
              </a:spcBef>
              <a:buFontTx/>
              <a:buNone/>
            </a:pPr>
            <a:r>
              <a:rPr lang="en-US" altLang="en-US" sz="1800" b="1">
                <a:solidFill>
                  <a:srgbClr val="000000"/>
                </a:solidFill>
              </a:rPr>
              <a:t>Scheme</a:t>
            </a:r>
          </a:p>
        </p:txBody>
      </p:sp>
      <p:sp>
        <p:nvSpPr>
          <p:cNvPr id="478210" name="Text Box 9">
            <a:extLst>
              <a:ext uri="{FF2B5EF4-FFF2-40B4-BE49-F238E27FC236}">
                <a16:creationId xmlns:a16="http://schemas.microsoft.com/office/drawing/2014/main" id="{74AF31A9-EEAE-BCB0-0EE9-70E4663E40BD}"/>
              </a:ext>
            </a:extLst>
          </p:cNvPr>
          <p:cNvSpPr txBox="1">
            <a:spLocks noChangeArrowheads="1"/>
          </p:cNvSpPr>
          <p:nvPr/>
        </p:nvSpPr>
        <p:spPr bwMode="auto">
          <a:xfrm>
            <a:off x="3524250" y="1327150"/>
            <a:ext cx="4248150" cy="3079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400">
                <a:solidFill>
                  <a:srgbClr val="000000"/>
                </a:solidFill>
              </a:rPr>
              <a:t>532 and 1064 nm channels; ~100m horizontal resolution</a:t>
            </a:r>
          </a:p>
        </p:txBody>
      </p:sp>
      <p:pic>
        <p:nvPicPr>
          <p:cNvPr id="478211" name="Picture 24">
            <a:extLst>
              <a:ext uri="{FF2B5EF4-FFF2-40B4-BE49-F238E27FC236}">
                <a16:creationId xmlns:a16="http://schemas.microsoft.com/office/drawing/2014/main" id="{61B26C3E-5D0E-FF83-7BA9-072ECB561D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8540"/>
          <a:stretch>
            <a:fillRect/>
          </a:stretch>
        </p:blipFill>
        <p:spPr bwMode="auto">
          <a:xfrm>
            <a:off x="1569461" y="934014"/>
            <a:ext cx="8947727" cy="5730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9">
            <a:extLst>
              <a:ext uri="{FF2B5EF4-FFF2-40B4-BE49-F238E27FC236}">
                <a16:creationId xmlns:a16="http://schemas.microsoft.com/office/drawing/2014/main" id="{D4F1F91B-744A-BD68-9BC8-88BA672F2DE1}"/>
              </a:ext>
            </a:extLst>
          </p:cNvPr>
          <p:cNvSpPr txBox="1"/>
          <p:nvPr/>
        </p:nvSpPr>
        <p:spPr>
          <a:xfrm>
            <a:off x="1350024" y="354297"/>
            <a:ext cx="9491951" cy="523220"/>
          </a:xfrm>
          <a:prstGeom prst="rect">
            <a:avLst/>
          </a:prstGeom>
          <a:noFill/>
          <a:ln>
            <a:solidFill>
              <a:schemeClr val="bg1"/>
            </a:solidFill>
          </a:ln>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en-US" sz="2800" b="1" dirty="0">
                <a:solidFill>
                  <a:schemeClr val="bg1"/>
                </a:solidFill>
                <a:effectLst>
                  <a:outerShdw blurRad="38100" dist="38100" dir="2700000" algn="tl">
                    <a:srgbClr val="FFFFFF"/>
                  </a:outerShdw>
                </a:effectLst>
              </a:rPr>
              <a:t>CALIPSO 6-Type Interpretive Aerosol Classification Scheme </a:t>
            </a:r>
          </a:p>
        </p:txBody>
      </p:sp>
      <p:sp>
        <p:nvSpPr>
          <p:cNvPr id="478213" name="TextBox 2">
            <a:extLst>
              <a:ext uri="{FF2B5EF4-FFF2-40B4-BE49-F238E27FC236}">
                <a16:creationId xmlns:a16="http://schemas.microsoft.com/office/drawing/2014/main" id="{61E61FE8-E35D-46A4-F855-3020B4C0E995}"/>
              </a:ext>
            </a:extLst>
          </p:cNvPr>
          <p:cNvSpPr txBox="1">
            <a:spLocks noChangeArrowheads="1"/>
          </p:cNvSpPr>
          <p:nvPr/>
        </p:nvSpPr>
        <p:spPr bwMode="auto">
          <a:xfrm>
            <a:off x="10517188" y="6586538"/>
            <a:ext cx="16748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400" i="1">
                <a:solidFill>
                  <a:schemeClr val="bg1"/>
                </a:solidFill>
              </a:rPr>
              <a:t>Kim et al., 2018</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2737" name="Text Box 2">
            <a:extLst>
              <a:ext uri="{FF2B5EF4-FFF2-40B4-BE49-F238E27FC236}">
                <a16:creationId xmlns:a16="http://schemas.microsoft.com/office/drawing/2014/main" id="{8C1E2252-499D-3E93-7EA5-53FD36068DBF}"/>
              </a:ext>
            </a:extLst>
          </p:cNvPr>
          <p:cNvSpPr txBox="1">
            <a:spLocks noChangeArrowheads="1"/>
          </p:cNvSpPr>
          <p:nvPr/>
        </p:nvSpPr>
        <p:spPr bwMode="auto">
          <a:xfrm>
            <a:off x="2406650" y="131763"/>
            <a:ext cx="7488238" cy="830262"/>
          </a:xfrm>
          <a:prstGeom prst="rect">
            <a:avLst/>
          </a:prstGeom>
          <a:noFill/>
          <a:ln w="9525">
            <a:solidFill>
              <a:schemeClr val="bg1"/>
            </a:solidFill>
            <a:miter lim="800000"/>
            <a:headEnd/>
            <a:tailEnd/>
          </a:ln>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defRPr/>
            </a:pPr>
            <a:r>
              <a:rPr lang="en-US" altLang="en-US" sz="2400" b="1" dirty="0">
                <a:solidFill>
                  <a:schemeClr val="bg1"/>
                </a:solidFill>
              </a:rPr>
              <a:t>One MODIS Aerosol Type Classification</a:t>
            </a:r>
            <a:r>
              <a:rPr lang="en-US" altLang="en-US" sz="2400" dirty="0">
                <a:solidFill>
                  <a:schemeClr val="bg1"/>
                </a:solidFill>
              </a:rPr>
              <a:t> </a:t>
            </a:r>
          </a:p>
          <a:p>
            <a:pPr algn="ctr">
              <a:spcBef>
                <a:spcPct val="0"/>
              </a:spcBef>
              <a:buFontTx/>
              <a:buNone/>
              <a:defRPr/>
            </a:pPr>
            <a:r>
              <a:rPr lang="en-US" altLang="en-US" sz="2000" b="1" dirty="0">
                <a:solidFill>
                  <a:srgbClr val="2E47E3"/>
                </a:solidFill>
                <a:effectLst>
                  <a:outerShdw blurRad="50800" dist="38100" dir="2700000" sx="102000" sy="102000" algn="tl" rotWithShape="0">
                    <a:schemeClr val="bg1">
                      <a:alpha val="40000"/>
                    </a:schemeClr>
                  </a:outerShdw>
                </a:effectLst>
              </a:rPr>
              <a:t>Low AOD</a:t>
            </a:r>
            <a:r>
              <a:rPr lang="en-US" altLang="en-US" sz="2000" dirty="0">
                <a:solidFill>
                  <a:srgbClr val="2E47E3"/>
                </a:solidFill>
                <a:effectLst>
                  <a:outerShdw blurRad="50800" dist="38100" dir="2700000" sx="102000" sy="102000" algn="tl" rotWithShape="0">
                    <a:schemeClr val="bg1">
                      <a:alpha val="40000"/>
                    </a:schemeClr>
                  </a:outerShdw>
                </a:effectLst>
              </a:rPr>
              <a:t> </a:t>
            </a:r>
            <a:r>
              <a:rPr lang="en-US" altLang="en-US" sz="2000" dirty="0">
                <a:solidFill>
                  <a:srgbClr val="000000"/>
                </a:solidFill>
              </a:rPr>
              <a:t>(blue), </a:t>
            </a:r>
            <a:r>
              <a:rPr lang="en-US" altLang="en-US" sz="2000" b="1" dirty="0">
                <a:solidFill>
                  <a:srgbClr val="22E312"/>
                </a:solidFill>
              </a:rPr>
              <a:t>High </a:t>
            </a:r>
            <a:r>
              <a:rPr lang="en-US" altLang="en-US" sz="2000" b="1" dirty="0" err="1">
                <a:solidFill>
                  <a:srgbClr val="22E312"/>
                </a:solidFill>
              </a:rPr>
              <a:t>AOD+Coarse</a:t>
            </a:r>
            <a:r>
              <a:rPr lang="en-US" altLang="en-US" sz="2000" dirty="0">
                <a:solidFill>
                  <a:srgbClr val="000000"/>
                </a:solidFill>
              </a:rPr>
              <a:t> (green), </a:t>
            </a:r>
            <a:r>
              <a:rPr lang="en-US" altLang="en-US" sz="2000" b="1" dirty="0">
                <a:solidFill>
                  <a:srgbClr val="FF0000"/>
                </a:solidFill>
              </a:rPr>
              <a:t>High </a:t>
            </a:r>
            <a:r>
              <a:rPr lang="en-US" altLang="en-US" sz="2000" b="1" dirty="0" err="1">
                <a:solidFill>
                  <a:srgbClr val="FF0000"/>
                </a:solidFill>
              </a:rPr>
              <a:t>AOD+Fine</a:t>
            </a:r>
            <a:r>
              <a:rPr lang="en-US" altLang="en-US" sz="2000" dirty="0">
                <a:solidFill>
                  <a:srgbClr val="000000"/>
                </a:solidFill>
              </a:rPr>
              <a:t> (red)</a:t>
            </a:r>
            <a:r>
              <a:rPr lang="en-US" altLang="en-US" sz="2400" dirty="0">
                <a:solidFill>
                  <a:srgbClr val="000000"/>
                </a:solidFill>
              </a:rPr>
              <a:t> </a:t>
            </a:r>
          </a:p>
        </p:txBody>
      </p:sp>
      <p:sp>
        <p:nvSpPr>
          <p:cNvPr id="476163" name="Text Box 3">
            <a:extLst>
              <a:ext uri="{FF2B5EF4-FFF2-40B4-BE49-F238E27FC236}">
                <a16:creationId xmlns:a16="http://schemas.microsoft.com/office/drawing/2014/main" id="{7002E541-FB8A-AF9D-3BAE-596CD785DC64}"/>
              </a:ext>
            </a:extLst>
          </p:cNvPr>
          <p:cNvSpPr txBox="1">
            <a:spLocks noChangeArrowheads="1"/>
          </p:cNvSpPr>
          <p:nvPr/>
        </p:nvSpPr>
        <p:spPr bwMode="auto">
          <a:xfrm>
            <a:off x="9862707" y="6511925"/>
            <a:ext cx="21145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400" i="1" dirty="0">
                <a:solidFill>
                  <a:schemeClr val="bg1"/>
                </a:solidFill>
              </a:rPr>
              <a:t>Kaufman et al., </a:t>
            </a:r>
            <a:r>
              <a:rPr lang="en-US" altLang="en-US" sz="1400" dirty="0">
                <a:solidFill>
                  <a:schemeClr val="bg1"/>
                </a:solidFill>
              </a:rPr>
              <a:t>JGR, 2005</a:t>
            </a:r>
          </a:p>
        </p:txBody>
      </p:sp>
      <p:pic>
        <p:nvPicPr>
          <p:cNvPr id="476164" name="Picture 4">
            <a:extLst>
              <a:ext uri="{FF2B5EF4-FFF2-40B4-BE49-F238E27FC236}">
                <a16:creationId xmlns:a16="http://schemas.microsoft.com/office/drawing/2014/main" id="{D3CB3C97-E072-079C-B6B0-31F82C91CD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30" t="1385" r="838" b="1895"/>
          <a:stretch>
            <a:fillRect/>
          </a:stretch>
        </p:blipFill>
        <p:spPr bwMode="auto">
          <a:xfrm>
            <a:off x="2139950" y="1146175"/>
            <a:ext cx="7872413" cy="537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7250" name="Text Box 9">
            <a:extLst>
              <a:ext uri="{FF2B5EF4-FFF2-40B4-BE49-F238E27FC236}">
                <a16:creationId xmlns:a16="http://schemas.microsoft.com/office/drawing/2014/main" id="{3E4E9786-3A15-7C19-DA62-7EA117DEE1F2}"/>
              </a:ext>
            </a:extLst>
          </p:cNvPr>
          <p:cNvSpPr txBox="1">
            <a:spLocks noChangeArrowheads="1"/>
          </p:cNvSpPr>
          <p:nvPr/>
        </p:nvSpPr>
        <p:spPr bwMode="auto">
          <a:xfrm>
            <a:off x="4052888" y="1665288"/>
            <a:ext cx="3941762" cy="5842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50000"/>
              </a:spcBef>
              <a:buFontTx/>
              <a:buNone/>
            </a:pPr>
            <a:r>
              <a:rPr lang="en-US" altLang="en-US" b="1">
                <a:solidFill>
                  <a:schemeClr val="bg1"/>
                </a:solidFill>
                <a:latin typeface="Bell MT" panose="02020503060305020303" pitchFamily="18" charset="77"/>
              </a:rPr>
              <a:t>Ground-Based Views</a:t>
            </a:r>
          </a:p>
        </p:txBody>
      </p:sp>
      <p:grpSp>
        <p:nvGrpSpPr>
          <p:cNvPr id="437251" name="Group 12">
            <a:extLst>
              <a:ext uri="{FF2B5EF4-FFF2-40B4-BE49-F238E27FC236}">
                <a16:creationId xmlns:a16="http://schemas.microsoft.com/office/drawing/2014/main" id="{0A592B77-45BF-EAE2-96F8-26DA5B338512}"/>
              </a:ext>
            </a:extLst>
          </p:cNvPr>
          <p:cNvGrpSpPr>
            <a:grpSpLocks/>
          </p:cNvGrpSpPr>
          <p:nvPr/>
        </p:nvGrpSpPr>
        <p:grpSpPr bwMode="auto">
          <a:xfrm>
            <a:off x="331788" y="660400"/>
            <a:ext cx="3721100" cy="2946400"/>
            <a:chOff x="8379837" y="1260058"/>
            <a:chExt cx="3722027" cy="2947028"/>
          </a:xfrm>
        </p:grpSpPr>
        <p:pic>
          <p:nvPicPr>
            <p:cNvPr id="437258" name="Picture 1">
              <a:extLst>
                <a:ext uri="{FF2B5EF4-FFF2-40B4-BE49-F238E27FC236}">
                  <a16:creationId xmlns:a16="http://schemas.microsoft.com/office/drawing/2014/main" id="{A0A9A18B-5F8B-7925-F262-9FC98EDECE6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379837" y="1260058"/>
              <a:ext cx="3645676" cy="2670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7259" name="TextBox 2">
              <a:extLst>
                <a:ext uri="{FF2B5EF4-FFF2-40B4-BE49-F238E27FC236}">
                  <a16:creationId xmlns:a16="http://schemas.microsoft.com/office/drawing/2014/main" id="{DB48359B-E35E-110B-430E-9DC01F6A57CF}"/>
                </a:ext>
              </a:extLst>
            </p:cNvPr>
            <p:cNvSpPr txBox="1">
              <a:spLocks noChangeArrowheads="1"/>
            </p:cNvSpPr>
            <p:nvPr/>
          </p:nvSpPr>
          <p:spPr bwMode="auto">
            <a:xfrm>
              <a:off x="8482364" y="3930861"/>
              <a:ext cx="36195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200">
                  <a:solidFill>
                    <a:srgbClr val="FFFFFF"/>
                  </a:solidFill>
                </a:rPr>
                <a:t>Phoenix Dust Storm  05 July 2011  Phoenix New Times</a:t>
              </a:r>
            </a:p>
          </p:txBody>
        </p:sp>
      </p:grpSp>
      <p:grpSp>
        <p:nvGrpSpPr>
          <p:cNvPr id="437252" name="Group 19">
            <a:extLst>
              <a:ext uri="{FF2B5EF4-FFF2-40B4-BE49-F238E27FC236}">
                <a16:creationId xmlns:a16="http://schemas.microsoft.com/office/drawing/2014/main" id="{715D019B-A624-699F-D15C-8C43B97CFEAD}"/>
              </a:ext>
            </a:extLst>
          </p:cNvPr>
          <p:cNvGrpSpPr>
            <a:grpSpLocks/>
          </p:cNvGrpSpPr>
          <p:nvPr/>
        </p:nvGrpSpPr>
        <p:grpSpPr bwMode="auto">
          <a:xfrm>
            <a:off x="8093075" y="557213"/>
            <a:ext cx="4098925" cy="3098800"/>
            <a:chOff x="8092016" y="1044071"/>
            <a:chExt cx="4099127" cy="3099470"/>
          </a:xfrm>
        </p:grpSpPr>
        <p:pic>
          <p:nvPicPr>
            <p:cNvPr id="437256" name="Picture 17">
              <a:extLst>
                <a:ext uri="{FF2B5EF4-FFF2-40B4-BE49-F238E27FC236}">
                  <a16:creationId xmlns:a16="http://schemas.microsoft.com/office/drawing/2014/main" id="{7A40BCFF-A74B-3B11-066F-2D12D1C1C37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6905"/>
            <a:stretch>
              <a:fillRect/>
            </a:stretch>
          </p:blipFill>
          <p:spPr bwMode="auto">
            <a:xfrm>
              <a:off x="8092016" y="1044071"/>
              <a:ext cx="4010244" cy="271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7257" name="TextBox 18">
              <a:extLst>
                <a:ext uri="{FF2B5EF4-FFF2-40B4-BE49-F238E27FC236}">
                  <a16:creationId xmlns:a16="http://schemas.microsoft.com/office/drawing/2014/main" id="{500CD2D9-1818-38D0-606A-88BC46609B95}"/>
                </a:ext>
              </a:extLst>
            </p:cNvPr>
            <p:cNvSpPr txBox="1">
              <a:spLocks noChangeArrowheads="1"/>
            </p:cNvSpPr>
            <p:nvPr/>
          </p:nvSpPr>
          <p:spPr bwMode="auto">
            <a:xfrm>
              <a:off x="8138430" y="3881931"/>
              <a:ext cx="405271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100">
                  <a:solidFill>
                    <a:schemeClr val="bg1"/>
                  </a:solidFill>
                </a:rPr>
                <a:t>https://www.noaa.gov/stories/where-there-s-wildfire-there-s-forecast</a:t>
              </a:r>
            </a:p>
          </p:txBody>
        </p:sp>
      </p:grpSp>
      <p:grpSp>
        <p:nvGrpSpPr>
          <p:cNvPr id="437253" name="Group 22">
            <a:extLst>
              <a:ext uri="{FF2B5EF4-FFF2-40B4-BE49-F238E27FC236}">
                <a16:creationId xmlns:a16="http://schemas.microsoft.com/office/drawing/2014/main" id="{89E77EAF-C664-3240-2C50-A38C2746C8BE}"/>
              </a:ext>
            </a:extLst>
          </p:cNvPr>
          <p:cNvGrpSpPr>
            <a:grpSpLocks/>
          </p:cNvGrpSpPr>
          <p:nvPr/>
        </p:nvGrpSpPr>
        <p:grpSpPr bwMode="auto">
          <a:xfrm>
            <a:off x="3176588" y="3916363"/>
            <a:ext cx="5838825" cy="2843212"/>
            <a:chOff x="3176238" y="3902507"/>
            <a:chExt cx="5839519" cy="2843589"/>
          </a:xfrm>
        </p:grpSpPr>
        <p:sp>
          <p:nvSpPr>
            <p:cNvPr id="437254" name="TextBox 8">
              <a:extLst>
                <a:ext uri="{FF2B5EF4-FFF2-40B4-BE49-F238E27FC236}">
                  <a16:creationId xmlns:a16="http://schemas.microsoft.com/office/drawing/2014/main" id="{C8549F76-9412-D134-B969-A76CCBB16A4F}"/>
                </a:ext>
              </a:extLst>
            </p:cNvPr>
            <p:cNvSpPr txBox="1">
              <a:spLocks noChangeArrowheads="1"/>
            </p:cNvSpPr>
            <p:nvPr/>
          </p:nvSpPr>
          <p:spPr bwMode="auto">
            <a:xfrm>
              <a:off x="4585006" y="6499875"/>
              <a:ext cx="30219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000" b="1">
                  <a:solidFill>
                    <a:srgbClr val="FFFFFF"/>
                  </a:solidFill>
                </a:rPr>
                <a:t>Hunga-Tonga eruption </a:t>
              </a:r>
              <a:r>
                <a:rPr lang="en-US" altLang="en-US" sz="1000">
                  <a:solidFill>
                    <a:srgbClr val="FFFFFF"/>
                  </a:solidFill>
                </a:rPr>
                <a:t>15 January 2022 – CBS News</a:t>
              </a:r>
            </a:p>
          </p:txBody>
        </p:sp>
        <p:pic>
          <p:nvPicPr>
            <p:cNvPr id="437255" name="Picture 21">
              <a:extLst>
                <a:ext uri="{FF2B5EF4-FFF2-40B4-BE49-F238E27FC236}">
                  <a16:creationId xmlns:a16="http://schemas.microsoft.com/office/drawing/2014/main" id="{B3EB54BA-338C-FB78-DC5C-7F1A68866A2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76238" y="3902507"/>
              <a:ext cx="5839519" cy="2597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9298" name="Text Box 9">
            <a:extLst>
              <a:ext uri="{FF2B5EF4-FFF2-40B4-BE49-F238E27FC236}">
                <a16:creationId xmlns:a16="http://schemas.microsoft.com/office/drawing/2014/main" id="{23B2E33D-CE36-0427-9B96-3C39CA65C29F}"/>
              </a:ext>
            </a:extLst>
          </p:cNvPr>
          <p:cNvSpPr txBox="1">
            <a:spLocks noChangeArrowheads="1"/>
          </p:cNvSpPr>
          <p:nvPr/>
        </p:nvSpPr>
        <p:spPr bwMode="auto">
          <a:xfrm>
            <a:off x="4035425" y="1690688"/>
            <a:ext cx="4095750" cy="5842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50000"/>
              </a:spcBef>
              <a:buFontTx/>
              <a:buNone/>
            </a:pPr>
            <a:r>
              <a:rPr lang="en-US" altLang="en-US" b="1">
                <a:solidFill>
                  <a:schemeClr val="bg1"/>
                </a:solidFill>
                <a:latin typeface="Bell MT" panose="02020503060305020303" pitchFamily="18" charset="77"/>
              </a:rPr>
              <a:t>What Satellites Offer</a:t>
            </a:r>
          </a:p>
        </p:txBody>
      </p:sp>
      <p:grpSp>
        <p:nvGrpSpPr>
          <p:cNvPr id="439299" name="Group 3">
            <a:extLst>
              <a:ext uri="{FF2B5EF4-FFF2-40B4-BE49-F238E27FC236}">
                <a16:creationId xmlns:a16="http://schemas.microsoft.com/office/drawing/2014/main" id="{D3022444-2400-1E0C-9371-F46C30EC3AF5}"/>
              </a:ext>
            </a:extLst>
          </p:cNvPr>
          <p:cNvGrpSpPr>
            <a:grpSpLocks/>
          </p:cNvGrpSpPr>
          <p:nvPr/>
        </p:nvGrpSpPr>
        <p:grpSpPr bwMode="auto">
          <a:xfrm>
            <a:off x="209550" y="587375"/>
            <a:ext cx="3640138" cy="3654425"/>
            <a:chOff x="2058964" y="1302078"/>
            <a:chExt cx="3308919" cy="3322601"/>
          </a:xfrm>
        </p:grpSpPr>
        <p:pic>
          <p:nvPicPr>
            <p:cNvPr id="439306" name="Picture 2">
              <a:extLst>
                <a:ext uri="{FF2B5EF4-FFF2-40B4-BE49-F238E27FC236}">
                  <a16:creationId xmlns:a16="http://schemas.microsoft.com/office/drawing/2014/main" id="{E9270B54-3C63-1DF0-E932-9D31C40E44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1621" y="1302078"/>
              <a:ext cx="3183607" cy="311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9307" name="TextBox 2">
              <a:extLst>
                <a:ext uri="{FF2B5EF4-FFF2-40B4-BE49-F238E27FC236}">
                  <a16:creationId xmlns:a16="http://schemas.microsoft.com/office/drawing/2014/main" id="{AE284BB4-178B-709F-4613-23B15C2184D3}"/>
                </a:ext>
              </a:extLst>
            </p:cNvPr>
            <p:cNvSpPr txBox="1">
              <a:spLocks noChangeArrowheads="1"/>
            </p:cNvSpPr>
            <p:nvPr/>
          </p:nvSpPr>
          <p:spPr bwMode="auto">
            <a:xfrm>
              <a:off x="2058964" y="4378458"/>
              <a:ext cx="330891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000" b="1">
                  <a:solidFill>
                    <a:srgbClr val="FFFFFF"/>
                  </a:solidFill>
                </a:rPr>
                <a:t>SeaWiFS - Sahara Dust over Canary Islands  </a:t>
              </a:r>
              <a:r>
                <a:rPr lang="en-US" altLang="en-US" sz="1000">
                  <a:solidFill>
                    <a:srgbClr val="FFFFFF"/>
                  </a:solidFill>
                </a:rPr>
                <a:t>March 1998</a:t>
              </a:r>
            </a:p>
          </p:txBody>
        </p:sp>
      </p:grpSp>
      <p:grpSp>
        <p:nvGrpSpPr>
          <p:cNvPr id="439300" name="Group 1">
            <a:extLst>
              <a:ext uri="{FF2B5EF4-FFF2-40B4-BE49-F238E27FC236}">
                <a16:creationId xmlns:a16="http://schemas.microsoft.com/office/drawing/2014/main" id="{705C6D38-801D-6013-AE7C-73A3246AE5EF}"/>
              </a:ext>
            </a:extLst>
          </p:cNvPr>
          <p:cNvGrpSpPr>
            <a:grpSpLocks/>
          </p:cNvGrpSpPr>
          <p:nvPr/>
        </p:nvGrpSpPr>
        <p:grpSpPr bwMode="auto">
          <a:xfrm>
            <a:off x="8326438" y="874713"/>
            <a:ext cx="3559175" cy="3200400"/>
            <a:chOff x="8181045" y="874814"/>
            <a:chExt cx="3559295" cy="3200774"/>
          </a:xfrm>
        </p:grpSpPr>
        <p:pic>
          <p:nvPicPr>
            <p:cNvPr id="439304" name="Picture 4">
              <a:extLst>
                <a:ext uri="{FF2B5EF4-FFF2-40B4-BE49-F238E27FC236}">
                  <a16:creationId xmlns:a16="http://schemas.microsoft.com/office/drawing/2014/main" id="{0413815E-2E72-7BD3-AE19-449B19143C80}"/>
                </a:ext>
              </a:extLst>
            </p:cNvPr>
            <p:cNvPicPr>
              <a:picLocks noChangeAspect="1"/>
            </p:cNvPicPr>
            <p:nvPr/>
          </p:nvPicPr>
          <p:blipFill>
            <a:blip r:embed="rId4">
              <a:extLst>
                <a:ext uri="{28A0092B-C50C-407E-A947-70E740481C1C}">
                  <a14:useLocalDpi xmlns:a14="http://schemas.microsoft.com/office/drawing/2010/main" val="0"/>
                </a:ext>
              </a:extLst>
            </a:blip>
            <a:srcRect r="9079"/>
            <a:stretch>
              <a:fillRect/>
            </a:stretch>
          </p:blipFill>
          <p:spPr bwMode="auto">
            <a:xfrm>
              <a:off x="8181045" y="874814"/>
              <a:ext cx="3559295" cy="29356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9305" name="TextBox 4">
              <a:extLst>
                <a:ext uri="{FF2B5EF4-FFF2-40B4-BE49-F238E27FC236}">
                  <a16:creationId xmlns:a16="http://schemas.microsoft.com/office/drawing/2014/main" id="{E2036774-9E9E-DC62-CA6E-A0A429796D14}"/>
                </a:ext>
              </a:extLst>
            </p:cNvPr>
            <p:cNvSpPr txBox="1">
              <a:spLocks noChangeArrowheads="1"/>
            </p:cNvSpPr>
            <p:nvPr/>
          </p:nvSpPr>
          <p:spPr bwMode="auto">
            <a:xfrm>
              <a:off x="8558210" y="3813978"/>
              <a:ext cx="299633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100" b="1">
                  <a:solidFill>
                    <a:srgbClr val="FFFFFF"/>
                  </a:solidFill>
                </a:rPr>
                <a:t>MODIS - Smoke from Alaska fires </a:t>
              </a:r>
              <a:r>
                <a:rPr lang="en-US" altLang="en-US" sz="1100">
                  <a:solidFill>
                    <a:srgbClr val="FFFFFF"/>
                  </a:solidFill>
                </a:rPr>
                <a:t>July 1, 2004</a:t>
              </a:r>
            </a:p>
          </p:txBody>
        </p:sp>
      </p:grpSp>
      <p:grpSp>
        <p:nvGrpSpPr>
          <p:cNvPr id="439301" name="Group 10">
            <a:extLst>
              <a:ext uri="{FF2B5EF4-FFF2-40B4-BE49-F238E27FC236}">
                <a16:creationId xmlns:a16="http://schemas.microsoft.com/office/drawing/2014/main" id="{C7A8D581-893A-5441-E929-729E6DC1E15C}"/>
              </a:ext>
            </a:extLst>
          </p:cNvPr>
          <p:cNvGrpSpPr>
            <a:grpSpLocks/>
          </p:cNvGrpSpPr>
          <p:nvPr/>
        </p:nvGrpSpPr>
        <p:grpSpPr bwMode="auto">
          <a:xfrm>
            <a:off x="4029075" y="3429000"/>
            <a:ext cx="3905250" cy="3317875"/>
            <a:chOff x="4595623" y="2976086"/>
            <a:chExt cx="3905053" cy="3317096"/>
          </a:xfrm>
        </p:grpSpPr>
        <p:pic>
          <p:nvPicPr>
            <p:cNvPr id="439302" name="Picture 7">
              <a:extLst>
                <a:ext uri="{FF2B5EF4-FFF2-40B4-BE49-F238E27FC236}">
                  <a16:creationId xmlns:a16="http://schemas.microsoft.com/office/drawing/2014/main" id="{0F267B4B-6919-4384-C3E8-916A33CECCF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95623" y="2976086"/>
              <a:ext cx="3905053" cy="307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9303" name="TextBox 8">
              <a:extLst>
                <a:ext uri="{FF2B5EF4-FFF2-40B4-BE49-F238E27FC236}">
                  <a16:creationId xmlns:a16="http://schemas.microsoft.com/office/drawing/2014/main" id="{42062C42-E045-9963-EC67-F318BF08B1DD}"/>
                </a:ext>
              </a:extLst>
            </p:cNvPr>
            <p:cNvSpPr txBox="1">
              <a:spLocks noChangeArrowheads="1"/>
            </p:cNvSpPr>
            <p:nvPr/>
          </p:nvSpPr>
          <p:spPr bwMode="auto">
            <a:xfrm>
              <a:off x="4978573" y="6046961"/>
              <a:ext cx="30732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000" b="1">
                  <a:solidFill>
                    <a:srgbClr val="FFFFFF"/>
                  </a:solidFill>
                </a:rPr>
                <a:t>GOES/ABI – Hunga-Tonga eruption </a:t>
              </a:r>
              <a:r>
                <a:rPr lang="en-US" altLang="en-US" sz="1000">
                  <a:solidFill>
                    <a:srgbClr val="FFFFFF"/>
                  </a:solidFill>
                </a:rPr>
                <a:t>15 January 2022</a:t>
              </a: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41346" name="Group 25">
            <a:extLst>
              <a:ext uri="{FF2B5EF4-FFF2-40B4-BE49-F238E27FC236}">
                <a16:creationId xmlns:a16="http://schemas.microsoft.com/office/drawing/2014/main" id="{E33C0FA0-C2D7-E45F-B123-DBCD2188F2E0}"/>
              </a:ext>
            </a:extLst>
          </p:cNvPr>
          <p:cNvGrpSpPr>
            <a:grpSpLocks/>
          </p:cNvGrpSpPr>
          <p:nvPr/>
        </p:nvGrpSpPr>
        <p:grpSpPr bwMode="auto">
          <a:xfrm>
            <a:off x="6096000" y="2921000"/>
            <a:ext cx="5808663" cy="3395663"/>
            <a:chOff x="4343400" y="3617575"/>
            <a:chExt cx="4689680" cy="2935624"/>
          </a:xfrm>
        </p:grpSpPr>
        <p:grpSp>
          <p:nvGrpSpPr>
            <p:cNvPr id="441354" name="Group 13">
              <a:extLst>
                <a:ext uri="{FF2B5EF4-FFF2-40B4-BE49-F238E27FC236}">
                  <a16:creationId xmlns:a16="http://schemas.microsoft.com/office/drawing/2014/main" id="{DE88D050-78DE-4FD6-BCAE-77742350DFA9}"/>
                </a:ext>
              </a:extLst>
            </p:cNvPr>
            <p:cNvGrpSpPr>
              <a:grpSpLocks/>
            </p:cNvGrpSpPr>
            <p:nvPr/>
          </p:nvGrpSpPr>
          <p:grpSpPr bwMode="auto">
            <a:xfrm>
              <a:off x="4343400" y="3617575"/>
              <a:ext cx="4689680" cy="2935624"/>
              <a:chOff x="2092120" y="3607198"/>
              <a:chExt cx="4842080" cy="3144362"/>
            </a:xfrm>
          </p:grpSpPr>
          <p:cxnSp>
            <p:nvCxnSpPr>
              <p:cNvPr id="17" name="Straight Arrow Connector 16">
                <a:extLst>
                  <a:ext uri="{FF2B5EF4-FFF2-40B4-BE49-F238E27FC236}">
                    <a16:creationId xmlns:a16="http://schemas.microsoft.com/office/drawing/2014/main" id="{23D8C68D-C056-6F97-417C-2AE6B07AFB09}"/>
                  </a:ext>
                </a:extLst>
              </p:cNvPr>
              <p:cNvCxnSpPr>
                <a:cxnSpLocks noChangeShapeType="1"/>
              </p:cNvCxnSpPr>
              <p:nvPr/>
            </p:nvCxnSpPr>
            <p:spPr bwMode="auto">
              <a:xfrm rot="10800000" flipV="1">
                <a:off x="5757756" y="4480387"/>
                <a:ext cx="1119541" cy="17640"/>
              </a:xfrm>
              <a:prstGeom prst="straightConnector1">
                <a:avLst/>
              </a:prstGeom>
              <a:noFill/>
              <a:ln w="57150">
                <a:solidFill>
                  <a:srgbClr val="FFFFFF"/>
                </a:solidFill>
                <a:round/>
                <a:headEnd/>
                <a:tailEnd type="arrow" w="med" len="med"/>
              </a:ln>
              <a:effectLst>
                <a:outerShdw blurRad="40000" dist="20000" dir="5400000" rotWithShape="0">
                  <a:srgbClr val="808080">
                    <a:alpha val="37999"/>
                  </a:srgbClr>
                </a:outerShdw>
              </a:effectLst>
            </p:spPr>
          </p:cxnSp>
          <p:pic>
            <p:nvPicPr>
              <p:cNvPr id="441357" name="Picture 14">
                <a:extLst>
                  <a:ext uri="{FF2B5EF4-FFF2-40B4-BE49-F238E27FC236}">
                    <a16:creationId xmlns:a16="http://schemas.microsoft.com/office/drawing/2014/main" id="{649FB49F-4F1B-B3FD-FBB8-6D68FAF693F8}"/>
                  </a:ext>
                </a:extLst>
              </p:cNvPr>
              <p:cNvPicPr>
                <a:picLocks noChangeAspect="1"/>
              </p:cNvPicPr>
              <p:nvPr/>
            </p:nvPicPr>
            <p:blipFill>
              <a:blip r:embed="rId3">
                <a:extLst>
                  <a:ext uri="{28A0092B-C50C-407E-A947-70E740481C1C}">
                    <a14:useLocalDpi xmlns:a14="http://schemas.microsoft.com/office/drawing/2010/main" val="0"/>
                  </a:ext>
                </a:extLst>
              </a:blip>
              <a:srcRect l="4070" t="2406" r="5638" b="34752"/>
              <a:stretch>
                <a:fillRect/>
              </a:stretch>
            </p:blipFill>
            <p:spPr bwMode="auto">
              <a:xfrm>
                <a:off x="2092120" y="3607198"/>
                <a:ext cx="4842080" cy="314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18" name="Straight Arrow Connector 17">
              <a:extLst>
                <a:ext uri="{FF2B5EF4-FFF2-40B4-BE49-F238E27FC236}">
                  <a16:creationId xmlns:a16="http://schemas.microsoft.com/office/drawing/2014/main" id="{D6084D6D-E43C-AF4B-DB20-D8D6B0D5754D}"/>
                </a:ext>
              </a:extLst>
            </p:cNvPr>
            <p:cNvCxnSpPr>
              <a:cxnSpLocks noChangeShapeType="1"/>
            </p:cNvCxnSpPr>
            <p:nvPr/>
          </p:nvCxnSpPr>
          <p:spPr bwMode="auto">
            <a:xfrm flipH="1">
              <a:off x="7868029" y="4596117"/>
              <a:ext cx="949728" cy="0"/>
            </a:xfrm>
            <a:prstGeom prst="straightConnector1">
              <a:avLst/>
            </a:prstGeom>
            <a:noFill/>
            <a:ln w="57150">
              <a:solidFill>
                <a:schemeClr val="bg1"/>
              </a:solidFill>
              <a:round/>
              <a:headEnd/>
              <a:tailEnd type="arrow" w="med" len="med"/>
            </a:ln>
            <a:effectLst>
              <a:outerShdw blurRad="40000" dist="20000" dir="5400000" rotWithShape="0">
                <a:srgbClr val="808080">
                  <a:alpha val="37999"/>
                </a:srgbClr>
              </a:outerShdw>
            </a:effectLst>
          </p:spPr>
        </p:cxnSp>
      </p:grpSp>
      <p:sp>
        <p:nvSpPr>
          <p:cNvPr id="441347" name="Rectangle 19">
            <a:extLst>
              <a:ext uri="{FF2B5EF4-FFF2-40B4-BE49-F238E27FC236}">
                <a16:creationId xmlns:a16="http://schemas.microsoft.com/office/drawing/2014/main" id="{F7EF73B5-9AF9-8672-E685-FD7FF07C5BE0}"/>
              </a:ext>
            </a:extLst>
          </p:cNvPr>
          <p:cNvSpPr>
            <a:spLocks noChangeArrowheads="1"/>
          </p:cNvSpPr>
          <p:nvPr/>
        </p:nvSpPr>
        <p:spPr bwMode="auto">
          <a:xfrm>
            <a:off x="8937625" y="6470650"/>
            <a:ext cx="3048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200" i="1">
                <a:solidFill>
                  <a:srgbClr val="FFFFFF"/>
                </a:solidFill>
              </a:rPr>
              <a:t>Prospero et al., Earth &amp; Planet. Sci. Let.</a:t>
            </a:r>
            <a:r>
              <a:rPr lang="en-US" altLang="en-US" sz="1200">
                <a:solidFill>
                  <a:srgbClr val="FFFFFF"/>
                </a:solidFill>
              </a:rPr>
              <a:t> </a:t>
            </a:r>
            <a:r>
              <a:rPr lang="en-US" altLang="en-US" sz="1200" i="1">
                <a:solidFill>
                  <a:srgbClr val="FFFFFF"/>
                </a:solidFill>
              </a:rPr>
              <a:t>1970</a:t>
            </a:r>
            <a:endParaRPr lang="en-US" altLang="en-US" sz="1200">
              <a:solidFill>
                <a:srgbClr val="FFFFFF"/>
              </a:solidFill>
            </a:endParaRPr>
          </a:p>
        </p:txBody>
      </p:sp>
      <p:grpSp>
        <p:nvGrpSpPr>
          <p:cNvPr id="441348" name="Group 23">
            <a:extLst>
              <a:ext uri="{FF2B5EF4-FFF2-40B4-BE49-F238E27FC236}">
                <a16:creationId xmlns:a16="http://schemas.microsoft.com/office/drawing/2014/main" id="{6DA4E29A-C659-6EAA-5ADE-3CD8A4D3FAF5}"/>
              </a:ext>
            </a:extLst>
          </p:cNvPr>
          <p:cNvGrpSpPr>
            <a:grpSpLocks/>
          </p:cNvGrpSpPr>
          <p:nvPr/>
        </p:nvGrpSpPr>
        <p:grpSpPr bwMode="auto">
          <a:xfrm>
            <a:off x="571500" y="190500"/>
            <a:ext cx="5175250" cy="3313113"/>
            <a:chOff x="69121" y="1828801"/>
            <a:chExt cx="4251958" cy="2743199"/>
          </a:xfrm>
        </p:grpSpPr>
        <p:pic>
          <p:nvPicPr>
            <p:cNvPr id="441350" name="Picture 11">
              <a:extLst>
                <a:ext uri="{FF2B5EF4-FFF2-40B4-BE49-F238E27FC236}">
                  <a16:creationId xmlns:a16="http://schemas.microsoft.com/office/drawing/2014/main" id="{B8C5D707-0A94-0BD5-29D1-74489AA7BC8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9121" y="1828801"/>
              <a:ext cx="4251958" cy="2743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1351" name="TextBox 20">
              <a:extLst>
                <a:ext uri="{FF2B5EF4-FFF2-40B4-BE49-F238E27FC236}">
                  <a16:creationId xmlns:a16="http://schemas.microsoft.com/office/drawing/2014/main" id="{3E3DD5C1-D922-A4E5-EFAA-55EDD7411FF0}"/>
                </a:ext>
              </a:extLst>
            </p:cNvPr>
            <p:cNvSpPr txBox="1">
              <a:spLocks noChangeArrowheads="1"/>
            </p:cNvSpPr>
            <p:nvPr/>
          </p:nvSpPr>
          <p:spPr bwMode="auto">
            <a:xfrm>
              <a:off x="3313545" y="3656831"/>
              <a:ext cx="546391" cy="25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000000"/>
                  </a:solidFill>
                </a:rPr>
                <a:t>Africa</a:t>
              </a:r>
            </a:p>
          </p:txBody>
        </p:sp>
        <p:sp>
          <p:nvSpPr>
            <p:cNvPr id="441352" name="TextBox 21">
              <a:extLst>
                <a:ext uri="{FF2B5EF4-FFF2-40B4-BE49-F238E27FC236}">
                  <a16:creationId xmlns:a16="http://schemas.microsoft.com/office/drawing/2014/main" id="{34FF4979-63DB-7C7C-87E2-BE8C1FC25A5D}"/>
                </a:ext>
              </a:extLst>
            </p:cNvPr>
            <p:cNvSpPr txBox="1">
              <a:spLocks noChangeArrowheads="1"/>
            </p:cNvSpPr>
            <p:nvPr/>
          </p:nvSpPr>
          <p:spPr bwMode="auto">
            <a:xfrm>
              <a:off x="990600" y="2819400"/>
              <a:ext cx="808229" cy="25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000000"/>
                  </a:solidFill>
                </a:rPr>
                <a:t>N. Atlantic</a:t>
              </a:r>
            </a:p>
          </p:txBody>
        </p:sp>
        <p:sp>
          <p:nvSpPr>
            <p:cNvPr id="441353" name="TextBox 22">
              <a:extLst>
                <a:ext uri="{FF2B5EF4-FFF2-40B4-BE49-F238E27FC236}">
                  <a16:creationId xmlns:a16="http://schemas.microsoft.com/office/drawing/2014/main" id="{33923A96-F2E4-16BE-61BB-952B2A0C8F77}"/>
                </a:ext>
              </a:extLst>
            </p:cNvPr>
            <p:cNvSpPr txBox="1">
              <a:spLocks noChangeArrowheads="1"/>
            </p:cNvSpPr>
            <p:nvPr/>
          </p:nvSpPr>
          <p:spPr bwMode="auto">
            <a:xfrm>
              <a:off x="289406" y="4089492"/>
              <a:ext cx="816921" cy="25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b="1">
                  <a:solidFill>
                    <a:srgbClr val="000000"/>
                  </a:solidFill>
                </a:rPr>
                <a:t>S. America</a:t>
              </a:r>
            </a:p>
          </p:txBody>
        </p:sp>
      </p:grpSp>
      <p:sp>
        <p:nvSpPr>
          <p:cNvPr id="441349" name="TextBox 24">
            <a:extLst>
              <a:ext uri="{FF2B5EF4-FFF2-40B4-BE49-F238E27FC236}">
                <a16:creationId xmlns:a16="http://schemas.microsoft.com/office/drawing/2014/main" id="{24D61D5B-0A51-89F9-4D46-E49D6C586895}"/>
              </a:ext>
            </a:extLst>
          </p:cNvPr>
          <p:cNvSpPr txBox="1">
            <a:spLocks noChangeArrowheads="1"/>
          </p:cNvSpPr>
          <p:nvPr/>
        </p:nvSpPr>
        <p:spPr bwMode="auto">
          <a:xfrm>
            <a:off x="1587500" y="4421188"/>
            <a:ext cx="2889250" cy="150812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2400" b="1">
                <a:solidFill>
                  <a:srgbClr val="FFFFFF"/>
                </a:solidFill>
              </a:rPr>
              <a:t>Saharan Dust Storm</a:t>
            </a:r>
          </a:p>
          <a:p>
            <a:pPr algn="ctr">
              <a:spcBef>
                <a:spcPct val="0"/>
              </a:spcBef>
              <a:buFontTx/>
              <a:buNone/>
            </a:pPr>
            <a:endParaRPr lang="en-US" altLang="en-US" sz="500" b="1">
              <a:solidFill>
                <a:srgbClr val="FFFFFF"/>
              </a:solidFill>
            </a:endParaRPr>
          </a:p>
          <a:p>
            <a:pPr algn="ctr">
              <a:spcBef>
                <a:spcPct val="0"/>
              </a:spcBef>
              <a:buFontTx/>
              <a:buNone/>
            </a:pPr>
            <a:r>
              <a:rPr lang="en-US" altLang="en-US" sz="1800" b="1">
                <a:solidFill>
                  <a:srgbClr val="FFFFFF"/>
                </a:solidFill>
              </a:rPr>
              <a:t>8-day Trajectory</a:t>
            </a:r>
          </a:p>
          <a:p>
            <a:pPr algn="ctr">
              <a:spcBef>
                <a:spcPct val="0"/>
              </a:spcBef>
              <a:buFontTx/>
              <a:buNone/>
            </a:pPr>
            <a:endParaRPr lang="en-US" altLang="en-US" sz="400" b="1">
              <a:solidFill>
                <a:srgbClr val="FFFFFF"/>
              </a:solidFill>
            </a:endParaRPr>
          </a:p>
          <a:p>
            <a:pPr algn="ctr">
              <a:spcBef>
                <a:spcPct val="0"/>
              </a:spcBef>
              <a:buFontTx/>
              <a:buNone/>
            </a:pPr>
            <a:r>
              <a:rPr lang="en-US" altLang="en-US" sz="1800" b="1">
                <a:solidFill>
                  <a:srgbClr val="FFFFFF"/>
                </a:solidFill>
              </a:rPr>
              <a:t>Beginning 07 June 1967</a:t>
            </a:r>
          </a:p>
          <a:p>
            <a:pPr algn="ctr">
              <a:spcBef>
                <a:spcPct val="0"/>
              </a:spcBef>
              <a:buFontTx/>
              <a:buNone/>
            </a:pPr>
            <a:endParaRPr lang="en-US" altLang="en-US" sz="500" b="1">
              <a:solidFill>
                <a:srgbClr val="FFFFFF"/>
              </a:solidFill>
            </a:endParaRPr>
          </a:p>
          <a:p>
            <a:pPr algn="ctr">
              <a:spcBef>
                <a:spcPct val="0"/>
              </a:spcBef>
              <a:buFontTx/>
              <a:buNone/>
            </a:pPr>
            <a:r>
              <a:rPr lang="en-US" altLang="en-US" sz="1800" b="1">
                <a:solidFill>
                  <a:srgbClr val="FFFFFF"/>
                </a:solidFill>
              </a:rPr>
              <a:t>ESSA 5 Satellite</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5DB5E95-6425-0E88-0B40-A080437EEEDA}"/>
              </a:ext>
            </a:extLst>
          </p:cNvPr>
          <p:cNvSpPr/>
          <p:nvPr/>
        </p:nvSpPr>
        <p:spPr bwMode="auto">
          <a:xfrm>
            <a:off x="3409950" y="111125"/>
            <a:ext cx="5372100" cy="523875"/>
          </a:xfrm>
          <a:prstGeom prst="rect">
            <a:avLst/>
          </a:prstGeom>
          <a:noFill/>
          <a:ln>
            <a:solidFill>
              <a:schemeClr val="bg1"/>
            </a:solidFill>
          </a:ln>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defRPr/>
            </a:pPr>
            <a:r>
              <a:rPr lang="en-US" altLang="en-US" sz="2800" b="1" i="1" dirty="0">
                <a:solidFill>
                  <a:srgbClr val="FF0000"/>
                </a:solidFill>
                <a:effectLst>
                  <a:outerShdw blurRad="38100" dist="38100" dir="2700000" algn="tl">
                    <a:srgbClr val="000000"/>
                  </a:outerShdw>
                </a:effectLst>
                <a:latin typeface="Times-Roman" pitchFamily="2" charset="0"/>
              </a:rPr>
              <a:t>Aerosol – Related  Climate Effects</a:t>
            </a:r>
            <a:endParaRPr lang="en-US" altLang="en-US" sz="2800" b="1" dirty="0">
              <a:solidFill>
                <a:srgbClr val="000000"/>
              </a:solidFill>
              <a:latin typeface="Times-Roman" pitchFamily="2" charset="0"/>
            </a:endParaRPr>
          </a:p>
        </p:txBody>
      </p:sp>
      <p:sp>
        <p:nvSpPr>
          <p:cNvPr id="450562" name="TextBox 4">
            <a:extLst>
              <a:ext uri="{FF2B5EF4-FFF2-40B4-BE49-F238E27FC236}">
                <a16:creationId xmlns:a16="http://schemas.microsoft.com/office/drawing/2014/main" id="{FB2B85A3-0050-9159-FAFC-1CE83FE9B985}"/>
              </a:ext>
            </a:extLst>
          </p:cNvPr>
          <p:cNvSpPr txBox="1">
            <a:spLocks noChangeArrowheads="1"/>
          </p:cNvSpPr>
          <p:nvPr/>
        </p:nvSpPr>
        <p:spPr bwMode="auto">
          <a:xfrm>
            <a:off x="4468813" y="931863"/>
            <a:ext cx="729615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hangingPunct="1">
              <a:spcBef>
                <a:spcPct val="0"/>
              </a:spcBef>
              <a:buFontTx/>
              <a:buNone/>
            </a:pPr>
            <a:r>
              <a:rPr lang="en-US" altLang="en-US" sz="2200" b="1" i="1" dirty="0">
                <a:solidFill>
                  <a:srgbClr val="FF0000"/>
                </a:solidFill>
              </a:rPr>
              <a:t>Aerosol Direct Radiative Forcing </a:t>
            </a:r>
            <a:r>
              <a:rPr lang="en-US" altLang="en-US" sz="2200" i="1" dirty="0">
                <a:solidFill>
                  <a:srgbClr val="FF0000"/>
                </a:solidFill>
              </a:rPr>
              <a:t>– </a:t>
            </a:r>
          </a:p>
          <a:p>
            <a:pPr eaLnBrk="1" hangingPunct="1">
              <a:spcBef>
                <a:spcPct val="0"/>
              </a:spcBef>
              <a:buFontTx/>
              <a:buNone/>
            </a:pPr>
            <a:endParaRPr lang="en-US" altLang="en-US" sz="800" dirty="0">
              <a:solidFill>
                <a:schemeClr val="bg1"/>
              </a:solidFill>
            </a:endParaRPr>
          </a:p>
          <a:p>
            <a:pPr eaLnBrk="1" hangingPunct="1">
              <a:spcBef>
                <a:spcPct val="0"/>
              </a:spcBef>
              <a:buFontTx/>
              <a:buNone/>
            </a:pPr>
            <a:r>
              <a:rPr lang="en-US" altLang="en-US" sz="2000" dirty="0">
                <a:solidFill>
                  <a:schemeClr val="bg1"/>
                </a:solidFill>
              </a:rPr>
              <a:t>	• Surface Cooling by Reflecting Sunlight (most particles)</a:t>
            </a:r>
          </a:p>
          <a:p>
            <a:pPr eaLnBrk="1" hangingPunct="1">
              <a:spcBef>
                <a:spcPct val="0"/>
              </a:spcBef>
              <a:buFontTx/>
              <a:buNone/>
            </a:pPr>
            <a:endParaRPr lang="en-US" altLang="en-US" sz="800" dirty="0">
              <a:solidFill>
                <a:schemeClr val="bg1"/>
              </a:solidFill>
            </a:endParaRPr>
          </a:p>
          <a:p>
            <a:pPr eaLnBrk="1" hangingPunct="1">
              <a:spcBef>
                <a:spcPct val="0"/>
              </a:spcBef>
              <a:buFontTx/>
              <a:buNone/>
            </a:pPr>
            <a:r>
              <a:rPr lang="en-US" altLang="en-US" sz="2000" dirty="0">
                <a:solidFill>
                  <a:schemeClr val="bg1"/>
                </a:solidFill>
              </a:rPr>
              <a:t>	• Atmospheric Warming by Absorbing Sunlight (dark particles)</a:t>
            </a:r>
          </a:p>
        </p:txBody>
      </p:sp>
      <p:sp>
        <p:nvSpPr>
          <p:cNvPr id="450563" name="TextBox 7">
            <a:extLst>
              <a:ext uri="{FF2B5EF4-FFF2-40B4-BE49-F238E27FC236}">
                <a16:creationId xmlns:a16="http://schemas.microsoft.com/office/drawing/2014/main" id="{5DE75675-69E9-2251-BB38-AD7F2CE8F349}"/>
              </a:ext>
            </a:extLst>
          </p:cNvPr>
          <p:cNvSpPr txBox="1">
            <a:spLocks noChangeArrowheads="1"/>
          </p:cNvSpPr>
          <p:nvPr/>
        </p:nvSpPr>
        <p:spPr bwMode="auto">
          <a:xfrm>
            <a:off x="558800" y="2593975"/>
            <a:ext cx="7727950" cy="2339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hangingPunct="1">
              <a:spcBef>
                <a:spcPct val="0"/>
              </a:spcBef>
              <a:buFontTx/>
              <a:buNone/>
            </a:pPr>
            <a:r>
              <a:rPr lang="en-US" altLang="en-US" sz="2200" b="1" i="1" dirty="0">
                <a:solidFill>
                  <a:srgbClr val="FF0000"/>
                </a:solidFill>
              </a:rPr>
              <a:t>Aerosol Indirect Effects on Clouds </a:t>
            </a:r>
            <a:r>
              <a:rPr lang="en-US" altLang="en-US" sz="2200" i="1" dirty="0">
                <a:solidFill>
                  <a:srgbClr val="FF0000"/>
                </a:solidFill>
              </a:rPr>
              <a:t>– </a:t>
            </a:r>
          </a:p>
          <a:p>
            <a:pPr eaLnBrk="1" hangingPunct="1">
              <a:spcBef>
                <a:spcPct val="0"/>
              </a:spcBef>
              <a:buFontTx/>
              <a:buNone/>
            </a:pPr>
            <a:r>
              <a:rPr lang="en-US" altLang="en-US" sz="2000" dirty="0">
                <a:solidFill>
                  <a:schemeClr val="bg1"/>
                </a:solidFill>
              </a:rPr>
              <a:t>	• Cloud Brightening (CCN in aerosol-poor region make more, 			smaller droplets – but changes in total liquid water also occur)</a:t>
            </a:r>
          </a:p>
          <a:p>
            <a:pPr eaLnBrk="1" hangingPunct="1">
              <a:spcBef>
                <a:spcPct val="0"/>
              </a:spcBef>
              <a:buFontTx/>
              <a:buNone/>
            </a:pPr>
            <a:endParaRPr lang="en-US" altLang="en-US" sz="800" dirty="0">
              <a:solidFill>
                <a:schemeClr val="bg1"/>
              </a:solidFill>
            </a:endParaRPr>
          </a:p>
          <a:p>
            <a:pPr eaLnBrk="1" hangingPunct="1">
              <a:spcBef>
                <a:spcPct val="0"/>
              </a:spcBef>
              <a:buFontTx/>
              <a:buNone/>
            </a:pPr>
            <a:r>
              <a:rPr lang="en-US" altLang="en-US" sz="2000" dirty="0">
                <a:solidFill>
                  <a:schemeClr val="bg1"/>
                </a:solidFill>
              </a:rPr>
              <a:t>	• Increase in Cloud Lifetime</a:t>
            </a:r>
          </a:p>
          <a:p>
            <a:pPr eaLnBrk="1" hangingPunct="1">
              <a:spcBef>
                <a:spcPct val="0"/>
              </a:spcBef>
              <a:buFontTx/>
              <a:buNone/>
            </a:pPr>
            <a:endParaRPr lang="en-US" altLang="en-US" sz="800" dirty="0">
              <a:solidFill>
                <a:schemeClr val="bg1"/>
              </a:solidFill>
            </a:endParaRPr>
          </a:p>
          <a:p>
            <a:pPr eaLnBrk="1" hangingPunct="1">
              <a:spcBef>
                <a:spcPct val="0"/>
              </a:spcBef>
              <a:buFontTx/>
              <a:buNone/>
            </a:pPr>
            <a:r>
              <a:rPr lang="en-US" altLang="en-US" sz="2000" dirty="0">
                <a:solidFill>
                  <a:schemeClr val="bg1"/>
                </a:solidFill>
              </a:rPr>
              <a:t>	• Cloud Dissipation (dark-particle “semi-direct” effect)</a:t>
            </a:r>
          </a:p>
          <a:p>
            <a:pPr eaLnBrk="1" hangingPunct="1">
              <a:spcBef>
                <a:spcPct val="0"/>
              </a:spcBef>
              <a:buFontTx/>
              <a:buNone/>
            </a:pPr>
            <a:endParaRPr lang="en-US" altLang="en-US" sz="800" dirty="0">
              <a:solidFill>
                <a:schemeClr val="bg1"/>
              </a:solidFill>
            </a:endParaRPr>
          </a:p>
          <a:p>
            <a:pPr eaLnBrk="1" hangingPunct="1">
              <a:spcBef>
                <a:spcPct val="0"/>
              </a:spcBef>
              <a:buFontTx/>
              <a:buNone/>
            </a:pPr>
            <a:r>
              <a:rPr lang="en-US" altLang="en-US" sz="2000" dirty="0">
                <a:solidFill>
                  <a:schemeClr val="bg1"/>
                </a:solidFill>
              </a:rPr>
              <a:t>	• Cloud Invigoration (smaller droplets rise to freezing elevation)</a:t>
            </a:r>
          </a:p>
        </p:txBody>
      </p:sp>
      <p:sp>
        <p:nvSpPr>
          <p:cNvPr id="450564" name="TextBox 8">
            <a:extLst>
              <a:ext uri="{FF2B5EF4-FFF2-40B4-BE49-F238E27FC236}">
                <a16:creationId xmlns:a16="http://schemas.microsoft.com/office/drawing/2014/main" id="{BD60AB46-348F-A3B8-E83B-49A197E99DBD}"/>
              </a:ext>
            </a:extLst>
          </p:cNvPr>
          <p:cNvSpPr txBox="1">
            <a:spLocks noChangeArrowheads="1"/>
          </p:cNvSpPr>
          <p:nvPr/>
        </p:nvSpPr>
        <p:spPr bwMode="auto">
          <a:xfrm>
            <a:off x="4708525" y="4883150"/>
            <a:ext cx="6435725"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hangingPunct="1">
              <a:spcBef>
                <a:spcPct val="0"/>
              </a:spcBef>
              <a:buFontTx/>
              <a:buNone/>
            </a:pPr>
            <a:r>
              <a:rPr lang="en-US" altLang="en-US" sz="2200" b="1" i="1" dirty="0">
                <a:solidFill>
                  <a:srgbClr val="FF0000"/>
                </a:solidFill>
              </a:rPr>
              <a:t>Other Aerosol Effects </a:t>
            </a:r>
            <a:r>
              <a:rPr lang="en-US" altLang="en-US" sz="2200" i="1" dirty="0">
                <a:solidFill>
                  <a:srgbClr val="FF0000"/>
                </a:solidFill>
              </a:rPr>
              <a:t>– </a:t>
            </a:r>
          </a:p>
          <a:p>
            <a:pPr eaLnBrk="1" hangingPunct="1">
              <a:spcBef>
                <a:spcPct val="0"/>
              </a:spcBef>
              <a:buFontTx/>
              <a:buNone/>
            </a:pPr>
            <a:r>
              <a:rPr lang="en-US" altLang="en-US" sz="2000" dirty="0">
                <a:solidFill>
                  <a:schemeClr val="bg1"/>
                </a:solidFill>
              </a:rPr>
              <a:t>	• Ocean Fertilization (desert dust to iron-poor waters)</a:t>
            </a:r>
          </a:p>
          <a:p>
            <a:pPr eaLnBrk="1" hangingPunct="1">
              <a:spcBef>
                <a:spcPct val="0"/>
              </a:spcBef>
              <a:buFontTx/>
              <a:buNone/>
            </a:pPr>
            <a:endParaRPr lang="en-US" altLang="en-US" sz="800" dirty="0">
              <a:solidFill>
                <a:schemeClr val="bg1"/>
              </a:solidFill>
            </a:endParaRPr>
          </a:p>
          <a:p>
            <a:pPr eaLnBrk="1" hangingPunct="1">
              <a:spcBef>
                <a:spcPct val="0"/>
              </a:spcBef>
              <a:buFontTx/>
              <a:buNone/>
            </a:pPr>
            <a:r>
              <a:rPr lang="en-US" altLang="en-US" sz="2000" dirty="0">
                <a:solidFill>
                  <a:schemeClr val="bg1"/>
                </a:solidFill>
              </a:rPr>
              <a:t>	• Land Fertilization (e.g., phosphorous to Amazon)</a:t>
            </a:r>
          </a:p>
          <a:p>
            <a:pPr eaLnBrk="1" hangingPunct="1">
              <a:spcBef>
                <a:spcPct val="0"/>
              </a:spcBef>
              <a:buFontTx/>
              <a:buNone/>
            </a:pPr>
            <a:endParaRPr lang="en-US" altLang="en-US" sz="800" dirty="0">
              <a:solidFill>
                <a:schemeClr val="bg1"/>
              </a:solidFill>
            </a:endParaRPr>
          </a:p>
          <a:p>
            <a:pPr eaLnBrk="1" hangingPunct="1">
              <a:spcBef>
                <a:spcPct val="0"/>
              </a:spcBef>
              <a:buFontTx/>
              <a:buNone/>
            </a:pPr>
            <a:r>
              <a:rPr lang="en-US" altLang="en-US" sz="2000" dirty="0">
                <a:solidFill>
                  <a:schemeClr val="bg1"/>
                </a:solidFill>
              </a:rPr>
              <a:t>	• Transport of Pollen, Disease Vectors, etc.</a:t>
            </a:r>
          </a:p>
          <a:p>
            <a:pPr eaLnBrk="1" hangingPunct="1">
              <a:spcBef>
                <a:spcPct val="0"/>
              </a:spcBef>
              <a:buFontTx/>
              <a:buNone/>
            </a:pPr>
            <a:endParaRPr lang="en-US" altLang="en-US" sz="800" dirty="0">
              <a:solidFill>
                <a:schemeClr val="bg1"/>
              </a:solidFill>
            </a:endParaRPr>
          </a:p>
          <a:p>
            <a:pPr eaLnBrk="1" hangingPunct="1">
              <a:spcBef>
                <a:spcPct val="0"/>
              </a:spcBef>
              <a:buFontTx/>
              <a:buNone/>
            </a:pPr>
            <a:r>
              <a:rPr lang="en-US" altLang="en-US" sz="2000" dirty="0">
                <a:solidFill>
                  <a:schemeClr val="bg1"/>
                </a:solidFill>
              </a:rPr>
              <a:t>	• Atmospheric Circulation, Water Cycle changes</a:t>
            </a:r>
          </a:p>
        </p:txBody>
      </p:sp>
      <p:grpSp>
        <p:nvGrpSpPr>
          <p:cNvPr id="450565" name="Group 16">
            <a:extLst>
              <a:ext uri="{FF2B5EF4-FFF2-40B4-BE49-F238E27FC236}">
                <a16:creationId xmlns:a16="http://schemas.microsoft.com/office/drawing/2014/main" id="{BD9F86DB-91BB-5EBB-A7F3-498A1604168A}"/>
              </a:ext>
            </a:extLst>
          </p:cNvPr>
          <p:cNvGrpSpPr>
            <a:grpSpLocks/>
          </p:cNvGrpSpPr>
          <p:nvPr/>
        </p:nvGrpSpPr>
        <p:grpSpPr bwMode="auto">
          <a:xfrm>
            <a:off x="7927975" y="2446338"/>
            <a:ext cx="3478213" cy="2529856"/>
            <a:chOff x="7971859" y="2558476"/>
            <a:chExt cx="3435012" cy="2645223"/>
          </a:xfrm>
        </p:grpSpPr>
        <p:pic>
          <p:nvPicPr>
            <p:cNvPr id="450572" name="Picture 2">
              <a:extLst>
                <a:ext uri="{FF2B5EF4-FFF2-40B4-BE49-F238E27FC236}">
                  <a16:creationId xmlns:a16="http://schemas.microsoft.com/office/drawing/2014/main" id="{E04D93A2-C834-BED2-5325-1EDB55FAD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71859" y="2558476"/>
              <a:ext cx="3435012" cy="2383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73" name="TextBox 3">
              <a:extLst>
                <a:ext uri="{FF2B5EF4-FFF2-40B4-BE49-F238E27FC236}">
                  <a16:creationId xmlns:a16="http://schemas.microsoft.com/office/drawing/2014/main" id="{60DA3491-B2CA-F6ED-428A-A0A7325A5CAF}"/>
                </a:ext>
              </a:extLst>
            </p:cNvPr>
            <p:cNvSpPr txBox="1">
              <a:spLocks noChangeArrowheads="1"/>
            </p:cNvSpPr>
            <p:nvPr/>
          </p:nvSpPr>
          <p:spPr bwMode="auto">
            <a:xfrm>
              <a:off x="8287473" y="4914068"/>
              <a:ext cx="2701073" cy="289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1200">
                  <a:solidFill>
                    <a:schemeClr val="bg1"/>
                  </a:solidFill>
                </a:rPr>
                <a:t>From</a:t>
              </a:r>
              <a:r>
                <a:rPr lang="en-US" altLang="en-US" sz="1200" i="1">
                  <a:solidFill>
                    <a:schemeClr val="bg1"/>
                  </a:solidFill>
                </a:rPr>
                <a:t> https://aviation.stackexchange.com</a:t>
              </a:r>
            </a:p>
          </p:txBody>
        </p:sp>
      </p:grpSp>
      <p:grpSp>
        <p:nvGrpSpPr>
          <p:cNvPr id="450566" name="Group 19">
            <a:extLst>
              <a:ext uri="{FF2B5EF4-FFF2-40B4-BE49-F238E27FC236}">
                <a16:creationId xmlns:a16="http://schemas.microsoft.com/office/drawing/2014/main" id="{7DB2F9B1-6E0B-5FBC-B37C-5AA9EB4FA6D9}"/>
              </a:ext>
            </a:extLst>
          </p:cNvPr>
          <p:cNvGrpSpPr>
            <a:grpSpLocks/>
          </p:cNvGrpSpPr>
          <p:nvPr/>
        </p:nvGrpSpPr>
        <p:grpSpPr bwMode="auto">
          <a:xfrm>
            <a:off x="908050" y="731838"/>
            <a:ext cx="2855913" cy="1931987"/>
            <a:chOff x="1033000" y="776791"/>
            <a:chExt cx="2856093" cy="1931685"/>
          </a:xfrm>
        </p:grpSpPr>
        <p:pic>
          <p:nvPicPr>
            <p:cNvPr id="450570" name="Picture 17">
              <a:extLst>
                <a:ext uri="{FF2B5EF4-FFF2-40B4-BE49-F238E27FC236}">
                  <a16:creationId xmlns:a16="http://schemas.microsoft.com/office/drawing/2014/main" id="{87511602-A45B-15CF-97CF-1E242A442D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1610" y="776791"/>
              <a:ext cx="2827483" cy="1709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71" name="TextBox 18">
              <a:extLst>
                <a:ext uri="{FF2B5EF4-FFF2-40B4-BE49-F238E27FC236}">
                  <a16:creationId xmlns:a16="http://schemas.microsoft.com/office/drawing/2014/main" id="{FDB9358A-1177-D051-6976-209F86BC60B1}"/>
                </a:ext>
              </a:extLst>
            </p:cNvPr>
            <p:cNvSpPr txBox="1">
              <a:spLocks noChangeArrowheads="1"/>
            </p:cNvSpPr>
            <p:nvPr/>
          </p:nvSpPr>
          <p:spPr bwMode="auto">
            <a:xfrm>
              <a:off x="1033000" y="2477644"/>
              <a:ext cx="281359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900">
                  <a:solidFill>
                    <a:schemeClr val="bg1"/>
                  </a:solidFill>
                </a:rPr>
                <a:t>Mt. Sinabung, Indonesia, March 2021 From</a:t>
              </a:r>
              <a:r>
                <a:rPr lang="en-US" altLang="en-US" sz="900" i="1">
                  <a:solidFill>
                    <a:schemeClr val="bg1"/>
                  </a:solidFill>
                </a:rPr>
                <a:t> The Atlantic</a:t>
              </a:r>
            </a:p>
          </p:txBody>
        </p:sp>
      </p:grpSp>
      <p:grpSp>
        <p:nvGrpSpPr>
          <p:cNvPr id="450567" name="Group 22">
            <a:extLst>
              <a:ext uri="{FF2B5EF4-FFF2-40B4-BE49-F238E27FC236}">
                <a16:creationId xmlns:a16="http://schemas.microsoft.com/office/drawing/2014/main" id="{963AAA1C-C619-4188-198E-65BA1511C648}"/>
              </a:ext>
            </a:extLst>
          </p:cNvPr>
          <p:cNvGrpSpPr>
            <a:grpSpLocks/>
          </p:cNvGrpSpPr>
          <p:nvPr/>
        </p:nvGrpSpPr>
        <p:grpSpPr bwMode="auto">
          <a:xfrm>
            <a:off x="1289050" y="5043488"/>
            <a:ext cx="2441575" cy="1665287"/>
            <a:chOff x="1253673" y="5168291"/>
            <a:chExt cx="2441694" cy="1666559"/>
          </a:xfrm>
        </p:grpSpPr>
        <p:pic>
          <p:nvPicPr>
            <p:cNvPr id="450568" name="Picture 20">
              <a:extLst>
                <a:ext uri="{FF2B5EF4-FFF2-40B4-BE49-F238E27FC236}">
                  <a16:creationId xmlns:a16="http://schemas.microsoft.com/office/drawing/2014/main" id="{0157D503-3556-9530-2805-287F5494558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b="6982"/>
            <a:stretch>
              <a:fillRect/>
            </a:stretch>
          </p:blipFill>
          <p:spPr bwMode="auto">
            <a:xfrm>
              <a:off x="1464593" y="5168291"/>
              <a:ext cx="2021515" cy="1469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69" name="TextBox 21">
              <a:extLst>
                <a:ext uri="{FF2B5EF4-FFF2-40B4-BE49-F238E27FC236}">
                  <a16:creationId xmlns:a16="http://schemas.microsoft.com/office/drawing/2014/main" id="{0C1F24FD-1659-55E9-4B6F-C6AEE386AB7F}"/>
                </a:ext>
              </a:extLst>
            </p:cNvPr>
            <p:cNvSpPr txBox="1">
              <a:spLocks noChangeArrowheads="1"/>
            </p:cNvSpPr>
            <p:nvPr/>
          </p:nvSpPr>
          <p:spPr bwMode="auto">
            <a:xfrm>
              <a:off x="1253673" y="6604018"/>
              <a:ext cx="244169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spcBef>
                  <a:spcPct val="0"/>
                </a:spcBef>
                <a:buFontTx/>
                <a:buNone/>
              </a:pPr>
              <a:r>
                <a:rPr lang="en-US" altLang="en-US" sz="900">
                  <a:solidFill>
                    <a:schemeClr val="bg1"/>
                  </a:solidFill>
                </a:rPr>
                <a:t>Helianthus annuus pollen From </a:t>
              </a:r>
              <a:r>
                <a:rPr lang="en-US" altLang="en-US" sz="900" i="1">
                  <a:solidFill>
                    <a:schemeClr val="bg1"/>
                  </a:solidFill>
                </a:rPr>
                <a:t>en.wikipedia.org</a:t>
              </a: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069C2FD-DC6E-2240-2F4A-7168300CED0B}"/>
              </a:ext>
            </a:extLst>
          </p:cNvPr>
          <p:cNvSpPr/>
          <p:nvPr/>
        </p:nvSpPr>
        <p:spPr bwMode="auto">
          <a:xfrm>
            <a:off x="2816225" y="95250"/>
            <a:ext cx="6559550" cy="522288"/>
          </a:xfrm>
          <a:prstGeom prst="rect">
            <a:avLst/>
          </a:prstGeom>
          <a:noFill/>
          <a:ln>
            <a:solidFill>
              <a:schemeClr val="bg1"/>
            </a:solidFill>
          </a:ln>
        </p:spPr>
        <p:txBody>
          <a:bodyPr>
            <a:spAutoFit/>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pPr algn="ctr">
              <a:defRPr/>
            </a:pPr>
            <a:r>
              <a:rPr lang="en-US" altLang="en-US" sz="2800" b="1" i="1" dirty="0">
                <a:solidFill>
                  <a:srgbClr val="FF0000"/>
                </a:solidFill>
                <a:effectLst>
                  <a:outerShdw blurRad="38100" dist="38100" dir="2700000" algn="tl">
                    <a:srgbClr val="000000"/>
                  </a:outerShdw>
                </a:effectLst>
                <a:latin typeface="Times-Roman" pitchFamily="2" charset="0"/>
              </a:rPr>
              <a:t>Climate – Related  Changes in Aerosols</a:t>
            </a:r>
            <a:endParaRPr lang="en-US" altLang="en-US" sz="2800" b="1" dirty="0">
              <a:solidFill>
                <a:srgbClr val="FF0000"/>
              </a:solidFill>
              <a:latin typeface="Times-Roman" pitchFamily="2" charset="0"/>
            </a:endParaRPr>
          </a:p>
        </p:txBody>
      </p:sp>
      <p:sp>
        <p:nvSpPr>
          <p:cNvPr id="452610" name="TextBox 5">
            <a:extLst>
              <a:ext uri="{FF2B5EF4-FFF2-40B4-BE49-F238E27FC236}">
                <a16:creationId xmlns:a16="http://schemas.microsoft.com/office/drawing/2014/main" id="{DB79F01C-30D6-EA82-9474-A30DB3A0860F}"/>
              </a:ext>
            </a:extLst>
          </p:cNvPr>
          <p:cNvSpPr txBox="1">
            <a:spLocks noChangeArrowheads="1"/>
          </p:cNvSpPr>
          <p:nvPr/>
        </p:nvSpPr>
        <p:spPr bwMode="auto">
          <a:xfrm>
            <a:off x="182563" y="3570288"/>
            <a:ext cx="7356475" cy="2354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hangingPunct="1">
              <a:spcBef>
                <a:spcPct val="0"/>
              </a:spcBef>
              <a:buFontTx/>
              <a:buNone/>
            </a:pPr>
            <a:r>
              <a:rPr lang="en-US" altLang="en-US" sz="2400" b="1" i="1" dirty="0">
                <a:solidFill>
                  <a:srgbClr val="FF0000"/>
                </a:solidFill>
              </a:rPr>
              <a:t>Increasing Wildfire Smoke</a:t>
            </a:r>
            <a:r>
              <a:rPr lang="en-US" altLang="en-US" sz="2400" i="1" dirty="0">
                <a:solidFill>
                  <a:srgbClr val="FF0000"/>
                </a:solidFill>
              </a:rPr>
              <a:t> – Due to</a:t>
            </a:r>
            <a:r>
              <a:rPr lang="en-US" altLang="en-US" sz="2000" dirty="0">
                <a:solidFill>
                  <a:srgbClr val="FF0000"/>
                </a:solidFill>
              </a:rPr>
              <a:t>:</a:t>
            </a:r>
          </a:p>
          <a:p>
            <a:pPr eaLnBrk="1" hangingPunct="1">
              <a:spcBef>
                <a:spcPct val="0"/>
              </a:spcBef>
              <a:buFontTx/>
              <a:buNone/>
            </a:pPr>
            <a:endParaRPr lang="en-US" altLang="en-US" sz="800" dirty="0">
              <a:solidFill>
                <a:schemeClr val="bg1"/>
              </a:solidFill>
            </a:endParaRPr>
          </a:p>
          <a:p>
            <a:pPr eaLnBrk="1" hangingPunct="1">
              <a:spcBef>
                <a:spcPct val="0"/>
              </a:spcBef>
              <a:buFontTx/>
              <a:buNone/>
            </a:pPr>
            <a:r>
              <a:rPr lang="en-US" altLang="en-US" sz="2000" dirty="0">
                <a:solidFill>
                  <a:schemeClr val="bg1"/>
                </a:solidFill>
              </a:rPr>
              <a:t>	• Increasing Temperature </a:t>
            </a:r>
          </a:p>
          <a:p>
            <a:pPr eaLnBrk="1" hangingPunct="1">
              <a:spcBef>
                <a:spcPct val="0"/>
              </a:spcBef>
              <a:buFontTx/>
              <a:buNone/>
            </a:pPr>
            <a:endParaRPr lang="en-US" altLang="en-US" sz="500" dirty="0">
              <a:solidFill>
                <a:schemeClr val="bg1"/>
              </a:solidFill>
            </a:endParaRPr>
          </a:p>
          <a:p>
            <a:pPr eaLnBrk="1" hangingPunct="1">
              <a:spcBef>
                <a:spcPct val="0"/>
              </a:spcBef>
              <a:buFontTx/>
              <a:buNone/>
            </a:pPr>
            <a:r>
              <a:rPr lang="en-US" altLang="en-US" sz="2000" dirty="0">
                <a:solidFill>
                  <a:schemeClr val="bg1"/>
                </a:solidFill>
              </a:rPr>
              <a:t>	• Decreasing Relative Humidity (Drought + Higher Temp.)</a:t>
            </a:r>
          </a:p>
          <a:p>
            <a:pPr eaLnBrk="1" hangingPunct="1">
              <a:spcBef>
                <a:spcPct val="0"/>
              </a:spcBef>
              <a:buFontTx/>
              <a:buNone/>
            </a:pPr>
            <a:endParaRPr lang="en-US" altLang="en-US" sz="500" dirty="0">
              <a:solidFill>
                <a:schemeClr val="bg1"/>
              </a:solidFill>
            </a:endParaRPr>
          </a:p>
          <a:p>
            <a:pPr eaLnBrk="1" hangingPunct="1">
              <a:spcBef>
                <a:spcPct val="0"/>
              </a:spcBef>
              <a:buFontTx/>
              <a:buNone/>
            </a:pPr>
            <a:r>
              <a:rPr lang="en-US" altLang="en-US" sz="2000" dirty="0">
                <a:solidFill>
                  <a:schemeClr val="bg1"/>
                </a:solidFill>
              </a:rPr>
              <a:t>	• Ecosystem Collapse (Environmental Stress + </a:t>
            </a:r>
          </a:p>
          <a:p>
            <a:pPr eaLnBrk="1" hangingPunct="1">
              <a:spcBef>
                <a:spcPct val="0"/>
              </a:spcBef>
              <a:buFontTx/>
              <a:buNone/>
            </a:pPr>
            <a:r>
              <a:rPr lang="en-US" altLang="en-US" sz="2000" dirty="0">
                <a:solidFill>
                  <a:schemeClr val="bg1"/>
                </a:solidFill>
              </a:rPr>
              <a:t>		Vulnerability to Pests, Disease)</a:t>
            </a:r>
          </a:p>
          <a:p>
            <a:pPr eaLnBrk="1" hangingPunct="1">
              <a:spcBef>
                <a:spcPct val="0"/>
              </a:spcBef>
              <a:buFontTx/>
              <a:buNone/>
            </a:pPr>
            <a:endParaRPr lang="en-US" altLang="en-US" sz="500" dirty="0">
              <a:solidFill>
                <a:schemeClr val="bg1"/>
              </a:solidFill>
            </a:endParaRPr>
          </a:p>
          <a:p>
            <a:pPr eaLnBrk="1" hangingPunct="1">
              <a:spcBef>
                <a:spcPct val="0"/>
              </a:spcBef>
              <a:buFontTx/>
              <a:buNone/>
            </a:pPr>
            <a:r>
              <a:rPr lang="en-US" altLang="en-US" sz="2000" dirty="0">
                <a:solidFill>
                  <a:schemeClr val="bg1"/>
                </a:solidFill>
              </a:rPr>
              <a:t>  Also Increasing </a:t>
            </a:r>
            <a:r>
              <a:rPr lang="en-US" altLang="en-US" sz="2000" dirty="0" err="1">
                <a:solidFill>
                  <a:schemeClr val="bg1"/>
                </a:solidFill>
              </a:rPr>
              <a:t>PyroCumulonimbus</a:t>
            </a:r>
            <a:r>
              <a:rPr lang="en-US" altLang="en-US" sz="2000" dirty="0">
                <a:solidFill>
                  <a:schemeClr val="bg1"/>
                </a:solidFill>
              </a:rPr>
              <a:t>-formation conditions</a:t>
            </a:r>
          </a:p>
        </p:txBody>
      </p:sp>
      <p:sp>
        <p:nvSpPr>
          <p:cNvPr id="452611" name="TextBox 3">
            <a:extLst>
              <a:ext uri="{FF2B5EF4-FFF2-40B4-BE49-F238E27FC236}">
                <a16:creationId xmlns:a16="http://schemas.microsoft.com/office/drawing/2014/main" id="{F3384B91-E0CE-9266-DE3A-8C4897D04A1C}"/>
              </a:ext>
            </a:extLst>
          </p:cNvPr>
          <p:cNvSpPr txBox="1">
            <a:spLocks noChangeArrowheads="1"/>
          </p:cNvSpPr>
          <p:nvPr/>
        </p:nvSpPr>
        <p:spPr bwMode="auto">
          <a:xfrm>
            <a:off x="5019675" y="1166813"/>
            <a:ext cx="6559550"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hangingPunct="1">
              <a:spcBef>
                <a:spcPct val="0"/>
              </a:spcBef>
              <a:buFontTx/>
              <a:buNone/>
            </a:pPr>
            <a:r>
              <a:rPr lang="en-US" altLang="en-US" sz="2400" b="1" i="1" dirty="0">
                <a:solidFill>
                  <a:srgbClr val="FF0000"/>
                </a:solidFill>
              </a:rPr>
              <a:t>Increasing Airborne Dust</a:t>
            </a:r>
            <a:r>
              <a:rPr lang="en-US" altLang="en-US" sz="2400" i="1" dirty="0">
                <a:solidFill>
                  <a:srgbClr val="FF0000"/>
                </a:solidFill>
              </a:rPr>
              <a:t> – Due to</a:t>
            </a:r>
            <a:r>
              <a:rPr lang="en-US" altLang="en-US" sz="2000" dirty="0">
                <a:solidFill>
                  <a:srgbClr val="FF0000"/>
                </a:solidFill>
              </a:rPr>
              <a:t>:</a:t>
            </a:r>
          </a:p>
          <a:p>
            <a:pPr eaLnBrk="1" hangingPunct="1">
              <a:spcBef>
                <a:spcPct val="0"/>
              </a:spcBef>
              <a:buFontTx/>
              <a:buNone/>
            </a:pPr>
            <a:endParaRPr lang="en-US" altLang="en-US" sz="800" dirty="0">
              <a:solidFill>
                <a:schemeClr val="bg1"/>
              </a:solidFill>
            </a:endParaRPr>
          </a:p>
          <a:p>
            <a:pPr eaLnBrk="1" hangingPunct="1">
              <a:spcBef>
                <a:spcPct val="0"/>
              </a:spcBef>
              <a:buFontTx/>
              <a:buNone/>
            </a:pPr>
            <a:r>
              <a:rPr lang="en-US" altLang="en-US" sz="2000" dirty="0">
                <a:solidFill>
                  <a:schemeClr val="bg1"/>
                </a:solidFill>
              </a:rPr>
              <a:t>	• Desertification (Deforestation, Drying Water Resources, </a:t>
            </a:r>
          </a:p>
          <a:p>
            <a:pPr eaLnBrk="1" hangingPunct="1">
              <a:spcBef>
                <a:spcPct val="0"/>
              </a:spcBef>
              <a:buFontTx/>
              <a:buNone/>
            </a:pPr>
            <a:r>
              <a:rPr lang="en-US" altLang="en-US" sz="2000" dirty="0">
                <a:solidFill>
                  <a:schemeClr val="bg1"/>
                </a:solidFill>
              </a:rPr>
              <a:t>		Over-grazing, Other Farming Practices) </a:t>
            </a:r>
          </a:p>
          <a:p>
            <a:pPr eaLnBrk="1" hangingPunct="1">
              <a:spcBef>
                <a:spcPct val="0"/>
              </a:spcBef>
              <a:buFontTx/>
              <a:buNone/>
            </a:pPr>
            <a:endParaRPr lang="en-US" altLang="en-US" sz="800" dirty="0">
              <a:solidFill>
                <a:schemeClr val="bg1"/>
              </a:solidFill>
            </a:endParaRPr>
          </a:p>
          <a:p>
            <a:pPr eaLnBrk="1" hangingPunct="1">
              <a:spcBef>
                <a:spcPct val="0"/>
              </a:spcBef>
              <a:buFontTx/>
              <a:buNone/>
            </a:pPr>
            <a:r>
              <a:rPr lang="en-US" altLang="en-US" sz="2000" dirty="0">
                <a:solidFill>
                  <a:schemeClr val="bg1"/>
                </a:solidFill>
              </a:rPr>
              <a:t>	• Changing Wind &amp; Precipitation Patterns</a:t>
            </a:r>
          </a:p>
        </p:txBody>
      </p:sp>
      <p:grpSp>
        <p:nvGrpSpPr>
          <p:cNvPr id="452612" name="Group 1">
            <a:extLst>
              <a:ext uri="{FF2B5EF4-FFF2-40B4-BE49-F238E27FC236}">
                <a16:creationId xmlns:a16="http://schemas.microsoft.com/office/drawing/2014/main" id="{E05B6183-356E-8B61-2521-DA652A6A2154}"/>
              </a:ext>
            </a:extLst>
          </p:cNvPr>
          <p:cNvGrpSpPr>
            <a:grpSpLocks/>
          </p:cNvGrpSpPr>
          <p:nvPr/>
        </p:nvGrpSpPr>
        <p:grpSpPr bwMode="auto">
          <a:xfrm>
            <a:off x="571500" y="725488"/>
            <a:ext cx="4010025" cy="2912027"/>
            <a:chOff x="571092" y="1033749"/>
            <a:chExt cx="4010244" cy="3204084"/>
          </a:xfrm>
        </p:grpSpPr>
        <p:pic>
          <p:nvPicPr>
            <p:cNvPr id="452618" name="Picture 1">
              <a:extLst>
                <a:ext uri="{FF2B5EF4-FFF2-40B4-BE49-F238E27FC236}">
                  <a16:creationId xmlns:a16="http://schemas.microsoft.com/office/drawing/2014/main" id="{3ECBCDEE-09AC-95DB-0FE7-899F8AF285D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71092" y="1033749"/>
              <a:ext cx="4010244" cy="2937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619" name="TextBox 2">
              <a:extLst>
                <a:ext uri="{FF2B5EF4-FFF2-40B4-BE49-F238E27FC236}">
                  <a16:creationId xmlns:a16="http://schemas.microsoft.com/office/drawing/2014/main" id="{2BA23D83-E80E-6FEE-18DC-7D54CBEDB068}"/>
                </a:ext>
              </a:extLst>
            </p:cNvPr>
            <p:cNvSpPr txBox="1">
              <a:spLocks noChangeArrowheads="1"/>
            </p:cNvSpPr>
            <p:nvPr/>
          </p:nvSpPr>
          <p:spPr bwMode="auto">
            <a:xfrm>
              <a:off x="733233" y="3933053"/>
              <a:ext cx="3619500" cy="304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200" i="1">
                  <a:solidFill>
                    <a:schemeClr val="bg1"/>
                  </a:solidFill>
                </a:rPr>
                <a:t>Phoenix Dust Storm  05 July 2011  Phoenix New Times</a:t>
              </a:r>
            </a:p>
          </p:txBody>
        </p:sp>
      </p:grpSp>
      <p:grpSp>
        <p:nvGrpSpPr>
          <p:cNvPr id="452613" name="Group 8">
            <a:extLst>
              <a:ext uri="{FF2B5EF4-FFF2-40B4-BE49-F238E27FC236}">
                <a16:creationId xmlns:a16="http://schemas.microsoft.com/office/drawing/2014/main" id="{7A12AB64-D01F-816D-9EB1-ACE65F4EAC0E}"/>
              </a:ext>
            </a:extLst>
          </p:cNvPr>
          <p:cNvGrpSpPr>
            <a:grpSpLocks/>
          </p:cNvGrpSpPr>
          <p:nvPr/>
        </p:nvGrpSpPr>
        <p:grpSpPr bwMode="auto">
          <a:xfrm>
            <a:off x="7024688" y="3019425"/>
            <a:ext cx="4700587" cy="2803525"/>
            <a:chOff x="7025102" y="3828762"/>
            <a:chExt cx="4700544" cy="2804357"/>
          </a:xfrm>
        </p:grpSpPr>
        <p:pic>
          <p:nvPicPr>
            <p:cNvPr id="452616" name="Picture 7">
              <a:extLst>
                <a:ext uri="{FF2B5EF4-FFF2-40B4-BE49-F238E27FC236}">
                  <a16:creationId xmlns:a16="http://schemas.microsoft.com/office/drawing/2014/main" id="{6C6405F4-7F12-DB39-7950-3F8778AFF5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25102" y="3828762"/>
              <a:ext cx="4700544" cy="2537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617" name="TextBox 2">
              <a:extLst>
                <a:ext uri="{FF2B5EF4-FFF2-40B4-BE49-F238E27FC236}">
                  <a16:creationId xmlns:a16="http://schemas.microsoft.com/office/drawing/2014/main" id="{8E75FEB5-2CB8-D3F6-D49B-1B60AAFD5B44}"/>
                </a:ext>
              </a:extLst>
            </p:cNvPr>
            <p:cNvSpPr txBox="1">
              <a:spLocks noChangeArrowheads="1"/>
            </p:cNvSpPr>
            <p:nvPr/>
          </p:nvSpPr>
          <p:spPr bwMode="auto">
            <a:xfrm>
              <a:off x="7478938" y="6356894"/>
              <a:ext cx="36195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algn="ctr">
                <a:spcBef>
                  <a:spcPct val="0"/>
                </a:spcBef>
                <a:buFontTx/>
                <a:buNone/>
              </a:pPr>
              <a:r>
                <a:rPr lang="en-US" altLang="en-US" sz="1200" i="1">
                  <a:solidFill>
                    <a:schemeClr val="bg1"/>
                  </a:solidFill>
                </a:rPr>
                <a:t>Northern California Camp Fire June 2019 Wired </a:t>
              </a:r>
            </a:p>
          </p:txBody>
        </p:sp>
      </p:grpSp>
      <p:sp>
        <p:nvSpPr>
          <p:cNvPr id="452614" name="TextBox 12">
            <a:extLst>
              <a:ext uri="{FF2B5EF4-FFF2-40B4-BE49-F238E27FC236}">
                <a16:creationId xmlns:a16="http://schemas.microsoft.com/office/drawing/2014/main" id="{57EFCAD1-08E1-1FC4-10AC-B61D05DB6627}"/>
              </a:ext>
            </a:extLst>
          </p:cNvPr>
          <p:cNvSpPr txBox="1">
            <a:spLocks noChangeArrowheads="1"/>
          </p:cNvSpPr>
          <p:nvPr/>
        </p:nvSpPr>
        <p:spPr bwMode="auto">
          <a:xfrm>
            <a:off x="107360" y="5878513"/>
            <a:ext cx="119935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a:spcBef>
                <a:spcPct val="20000"/>
              </a:spcBef>
              <a:buChar char="•"/>
              <a:defRPr sz="3200">
                <a:solidFill>
                  <a:schemeClr val="tx1"/>
                </a:solidFill>
                <a:latin typeface="Times" pitchFamily="2" charset="0"/>
                <a:ea typeface="ＭＳ Ｐゴシック" panose="020B0600070205080204" pitchFamily="34" charset="-128"/>
              </a:defRPr>
            </a:lvl1pPr>
            <a:lvl2pPr marL="742950" indent="-285750" defTabSz="457200">
              <a:spcBef>
                <a:spcPct val="20000"/>
              </a:spcBef>
              <a:buChar char="–"/>
              <a:defRPr sz="2800">
                <a:solidFill>
                  <a:schemeClr val="tx1"/>
                </a:solidFill>
                <a:latin typeface="Times" pitchFamily="2" charset="0"/>
                <a:ea typeface="ＭＳ Ｐゴシック" panose="020B0600070205080204" pitchFamily="34" charset="-128"/>
              </a:defRPr>
            </a:lvl2pPr>
            <a:lvl3pPr marL="1143000" indent="-228600" defTabSz="457200">
              <a:spcBef>
                <a:spcPct val="20000"/>
              </a:spcBef>
              <a:buChar char="•"/>
              <a:defRPr sz="2400">
                <a:solidFill>
                  <a:schemeClr val="tx1"/>
                </a:solidFill>
                <a:latin typeface="Times" pitchFamily="2" charset="0"/>
                <a:ea typeface="ＭＳ Ｐゴシック" panose="020B0600070205080204" pitchFamily="34" charset="-128"/>
              </a:defRPr>
            </a:lvl3pPr>
            <a:lvl4pPr marL="1600200" indent="-228600" defTabSz="457200">
              <a:spcBef>
                <a:spcPct val="20000"/>
              </a:spcBef>
              <a:buChar char="–"/>
              <a:defRPr sz="2000">
                <a:solidFill>
                  <a:schemeClr val="tx1"/>
                </a:solidFill>
                <a:latin typeface="Times" pitchFamily="2" charset="0"/>
                <a:ea typeface="ＭＳ Ｐゴシック" panose="020B0600070205080204" pitchFamily="34" charset="-128"/>
              </a:defRPr>
            </a:lvl4pPr>
            <a:lvl5pPr marL="2057400" indent="-228600" defTabSz="457200">
              <a:spcBef>
                <a:spcPct val="20000"/>
              </a:spcBef>
              <a:buChar char="»"/>
              <a:defRPr sz="2000">
                <a:solidFill>
                  <a:schemeClr val="tx1"/>
                </a:solidFill>
                <a:latin typeface="Times" pitchFamily="2" charset="0"/>
                <a:ea typeface="ＭＳ Ｐゴシック" panose="020B0600070205080204" pitchFamily="34" charset="-128"/>
              </a:defRPr>
            </a:lvl5pPr>
            <a:lvl6pPr marL="25146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6pPr>
            <a:lvl7pPr marL="29718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7pPr>
            <a:lvl8pPr marL="34290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8pPr>
            <a:lvl9pPr marL="3886200" indent="-228600" defTabSz="457200" eaLnBrk="0" fontAlgn="base" hangingPunct="0">
              <a:spcBef>
                <a:spcPct val="20000"/>
              </a:spcBef>
              <a:spcAft>
                <a:spcPct val="0"/>
              </a:spcAft>
              <a:buChar char="»"/>
              <a:defRPr sz="2000">
                <a:solidFill>
                  <a:schemeClr val="tx1"/>
                </a:solidFill>
                <a:latin typeface="Times" pitchFamily="2" charset="0"/>
                <a:ea typeface="ＭＳ Ｐゴシック" panose="020B0600070205080204" pitchFamily="34" charset="-128"/>
              </a:defRPr>
            </a:lvl9pPr>
          </a:lstStyle>
          <a:p>
            <a:pPr eaLnBrk="1" hangingPunct="1">
              <a:spcBef>
                <a:spcPct val="0"/>
              </a:spcBef>
              <a:buFontTx/>
              <a:buNone/>
            </a:pPr>
            <a:r>
              <a:rPr lang="en-US" altLang="en-US" sz="2100" b="1" i="1" dirty="0">
                <a:solidFill>
                  <a:srgbClr val="FF0000"/>
                </a:solidFill>
              </a:rPr>
              <a:t>Changes in Biogenic &amp; Photochemical Particle Formation </a:t>
            </a:r>
            <a:r>
              <a:rPr lang="en-US" altLang="en-US" sz="2000" dirty="0">
                <a:solidFill>
                  <a:schemeClr val="bg1"/>
                </a:solidFill>
              </a:rPr>
              <a:t>– with changing Temp., Humidity, Land Cover, etc. </a:t>
            </a:r>
          </a:p>
        </p:txBody>
      </p:sp>
      <p:sp>
        <p:nvSpPr>
          <p:cNvPr id="3" name="TextBox 2">
            <a:extLst>
              <a:ext uri="{FF2B5EF4-FFF2-40B4-BE49-F238E27FC236}">
                <a16:creationId xmlns:a16="http://schemas.microsoft.com/office/drawing/2014/main" id="{5CE7B9C8-F614-C5DB-D2C6-41EB13EA04C4}"/>
              </a:ext>
            </a:extLst>
          </p:cNvPr>
          <p:cNvSpPr txBox="1"/>
          <p:nvPr/>
        </p:nvSpPr>
        <p:spPr>
          <a:xfrm>
            <a:off x="117204" y="6305550"/>
            <a:ext cx="11993562" cy="461963"/>
          </a:xfrm>
          <a:prstGeom prst="rect">
            <a:avLst/>
          </a:prstGeom>
          <a:noFill/>
          <a:ln>
            <a:solidFill>
              <a:schemeClr val="bg1"/>
            </a:solidFill>
          </a:ln>
          <a:effectLst>
            <a:outerShdw blurRad="25400" dist="25400" dir="2700000" algn="ctr" rotWithShape="0">
              <a:schemeClr val="bg1">
                <a:lumMod val="50000"/>
              </a:schemeClr>
            </a:outerShdw>
          </a:effectLst>
        </p:spPr>
        <p:txBody>
          <a:bodyPr wrap="square">
            <a:spAutoFit/>
          </a:bodyPr>
          <a:lstStyle/>
          <a:p>
            <a:pPr algn="ctr">
              <a:defRPr/>
            </a:pPr>
            <a:r>
              <a:rPr lang="en-US" i="1" dirty="0">
                <a:solidFill>
                  <a:srgbClr val="FF0000"/>
                </a:solidFill>
                <a:effectLst>
                  <a:outerShdw blurRad="50800" dist="38100" dir="2700000" algn="tl" rotWithShape="0">
                    <a:prstClr val="black">
                      <a:alpha val="40000"/>
                    </a:prstClr>
                  </a:outerShdw>
                </a:effectLst>
              </a:rPr>
              <a:t>The Distinction between “Natural” and “Anthropogenic” Aerosol Has Become Ambiguous…</a:t>
            </a:r>
          </a:p>
        </p:txBody>
      </p:sp>
    </p:spTree>
  </p:cSld>
  <p:clrMapOvr>
    <a:masterClrMapping/>
  </p:clrMapOvr>
</p:sld>
</file>

<file path=ppt/theme/_rels/theme1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Breeze">
  <a:themeElements>
    <a:clrScheme name="Breeze">
      <a:dk1>
        <a:sysClr val="windowText" lastClr="000000"/>
      </a:dk1>
      <a:lt1>
        <a:sysClr val="window" lastClr="FFFFFF"/>
      </a:lt1>
      <a:dk2>
        <a:srgbClr val="09213B"/>
      </a:dk2>
      <a:lt2>
        <a:srgbClr val="D5EDF4"/>
      </a:lt2>
      <a:accent1>
        <a:srgbClr val="2C7C9F"/>
      </a:accent1>
      <a:accent2>
        <a:srgbClr val="244A58"/>
      </a:accent2>
      <a:accent3>
        <a:srgbClr val="E2751D"/>
      </a:accent3>
      <a:accent4>
        <a:srgbClr val="FFB400"/>
      </a:accent4>
      <a:accent5>
        <a:srgbClr val="7EB606"/>
      </a:accent5>
      <a:accent6>
        <a:srgbClr val="C00000"/>
      </a:accent6>
      <a:hlink>
        <a:srgbClr val="7030A0"/>
      </a:hlink>
      <a:folHlink>
        <a:srgbClr val="00B0F0"/>
      </a:folHlink>
    </a:clrScheme>
    <a:fontScheme name="Breeze">
      <a:majorFont>
        <a:latin typeface="News Gothic MT"/>
        <a:ea typeface=""/>
        <a:cs typeface=""/>
        <a:font script="Jpan" typeface="ＭＳ Ｐゴシック"/>
      </a:majorFont>
      <a:minorFont>
        <a:latin typeface="News Gothic MT"/>
        <a:ea typeface=""/>
        <a:cs typeface=""/>
        <a:font script="Jpan" typeface="ＭＳ Ｐゴシック"/>
      </a:minorFont>
    </a:fontScheme>
    <a:fmtScheme name="Breeze">
      <a:fillStyleLst>
        <a:solidFill>
          <a:schemeClr val="phClr"/>
        </a:solidFill>
        <a:gradFill rotWithShape="1">
          <a:gsLst>
            <a:gs pos="31000">
              <a:schemeClr val="phClr">
                <a:tint val="100000"/>
                <a:shade val="100000"/>
                <a:satMod val="120000"/>
              </a:schemeClr>
            </a:gs>
            <a:gs pos="100000">
              <a:schemeClr val="phClr">
                <a:tint val="50000"/>
                <a:satMod val="150000"/>
              </a:schemeClr>
            </a:gs>
          </a:gsLst>
          <a:lin ang="5400000" scaled="1"/>
        </a:gradFill>
        <a:gradFill rotWithShape="1">
          <a:gsLst>
            <a:gs pos="0">
              <a:schemeClr val="phClr">
                <a:shade val="100000"/>
                <a:satMod val="120000"/>
              </a:schemeClr>
            </a:gs>
            <a:gs pos="69000">
              <a:schemeClr val="phClr">
                <a:tint val="80000"/>
                <a:shade val="100000"/>
                <a:satMod val="150000"/>
              </a:schemeClr>
            </a:gs>
            <a:gs pos="100000">
              <a:schemeClr val="phClr">
                <a:tint val="50000"/>
                <a:shade val="100000"/>
                <a:satMod val="150000"/>
              </a:schemeClr>
            </a:gs>
          </a:gsLst>
          <a:path path="circle">
            <a:fillToRect l="100000" t="100000" r="100000" b="100000"/>
          </a:path>
        </a:gradFill>
      </a:fillStyleLst>
      <a:lnStyleLst>
        <a:ln w="12700" cap="flat" cmpd="sng" algn="ctr">
          <a:solidFill>
            <a:schemeClr val="phClr">
              <a:shade val="95000"/>
              <a:satMod val="105000"/>
            </a:schemeClr>
          </a:solidFill>
          <a:prstDash val="solid"/>
        </a:ln>
        <a:ln w="25400" cap="flat" cmpd="dbl" algn="ctr">
          <a:solidFill>
            <a:schemeClr val="phClr"/>
          </a:solidFill>
          <a:prstDash val="solid"/>
        </a:ln>
        <a:ln w="31750" cap="flat" cmpd="dbl" algn="ctr">
          <a:solidFill>
            <a:schemeClr val="phClr"/>
          </a:solidFill>
          <a:prstDash val="solid"/>
        </a:ln>
      </a:lnStyleLst>
      <a:effectStyleLst>
        <a:effectStyle>
          <a:effectLst/>
        </a:effectStyle>
        <a:effectStyle>
          <a:effectLst>
            <a:outerShdw blurRad="63500" dist="25400" dir="5400000" sx="101000" sy="101000" rotWithShape="0">
              <a:srgbClr val="000000">
                <a:alpha val="40000"/>
              </a:srgbClr>
            </a:outerShdw>
          </a:effectLst>
        </a:effectStyle>
        <a:effectStyle>
          <a:effectLst>
            <a:innerShdw blurRad="127000" dist="25400" dir="13500000">
              <a:srgbClr val="C0C0C0">
                <a:alpha val="75000"/>
              </a:srgbClr>
            </a:innerShdw>
            <a:outerShdw blurRad="88900" dist="25400" dir="5400000" sx="102000" sy="102000" algn="ctr" rotWithShape="0">
              <a:srgbClr val="C0C0C0">
                <a:alpha val="40000"/>
              </a:srgbClr>
            </a:outerShdw>
          </a:effectLst>
          <a:scene3d>
            <a:camera prst="perspectiveLeft" fov="300000"/>
            <a:lightRig rig="soft" dir="l">
              <a:rot lat="0" lon="0" rev="4200000"/>
            </a:lightRig>
          </a:scene3d>
          <a:sp3d extrusionH="38100" prstMaterial="powder">
            <a:bevelT w="50800" h="88900" prst="convex"/>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blipFill rotWithShape="1">
          <a:blip xmlns:r="http://schemas.openxmlformats.org/officeDocument/2006/relationships" r:embed="rId1">
            <a:duotone>
              <a:schemeClr val="phClr">
                <a:shade val="40000"/>
                <a:satMod val="400000"/>
              </a:schemeClr>
              <a:schemeClr val="phClr">
                <a:tint val="10000"/>
                <a:satMod val="200000"/>
              </a:schemeClr>
            </a:duotone>
          </a:blip>
          <a:stretch/>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9.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主题5">
  <a:themeElements>
    <a:clrScheme name="房利美">
      <a:dk1>
        <a:srgbClr val="000000"/>
      </a:dk1>
      <a:lt1>
        <a:srgbClr val="FFFFFF"/>
      </a:lt1>
      <a:dk2>
        <a:srgbClr val="768394"/>
      </a:dk2>
      <a:lt2>
        <a:srgbClr val="F0F0F0"/>
      </a:lt2>
      <a:accent1>
        <a:srgbClr val="36B3D4"/>
      </a:accent1>
      <a:accent2>
        <a:srgbClr val="53B034"/>
      </a:accent2>
      <a:accent3>
        <a:srgbClr val="D8A500"/>
      </a:accent3>
      <a:accent4>
        <a:srgbClr val="CE5970"/>
      </a:accent4>
      <a:accent5>
        <a:srgbClr val="835847"/>
      </a:accent5>
      <a:accent6>
        <a:srgbClr val="4B5466"/>
      </a:accent6>
      <a:hlink>
        <a:srgbClr val="3DB2CB"/>
      </a:hlink>
      <a:folHlink>
        <a:srgbClr val="BFBFBF"/>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主题5" id="{B8EDB911-D765-4A7B-BBC7-40DBB672FBA6}" vid="{AECAB1C0-5DF6-436C-85E8-20094DBE11C0}"/>
    </a:ext>
  </a:extLst>
</a:theme>
</file>

<file path=ppt/theme/theme21.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2.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18220</TotalTime>
  <Words>4502</Words>
  <Application>Microsoft Macintosh PowerPoint</Application>
  <PresentationFormat>Widescreen</PresentationFormat>
  <Paragraphs>676</Paragraphs>
  <Slides>49</Slides>
  <Notes>42</Notes>
  <HiddenSlides>0</HiddenSlides>
  <MMClips>0</MMClips>
  <ScaleCrop>false</ScaleCrop>
  <HeadingPairs>
    <vt:vector size="6" baseType="variant">
      <vt:variant>
        <vt:lpstr>Fonts Used</vt:lpstr>
      </vt:variant>
      <vt:variant>
        <vt:i4>13</vt:i4>
      </vt:variant>
      <vt:variant>
        <vt:lpstr>Theme</vt:lpstr>
      </vt:variant>
      <vt:variant>
        <vt:i4>25</vt:i4>
      </vt:variant>
      <vt:variant>
        <vt:lpstr>Slide Titles</vt:lpstr>
      </vt:variant>
      <vt:variant>
        <vt:i4>49</vt:i4>
      </vt:variant>
    </vt:vector>
  </HeadingPairs>
  <TitlesOfParts>
    <vt:vector size="87" baseType="lpstr">
      <vt:lpstr>Arial</vt:lpstr>
      <vt:lpstr>Arial Narrow</vt:lpstr>
      <vt:lpstr>Bell MT</vt:lpstr>
      <vt:lpstr>Calibri</vt:lpstr>
      <vt:lpstr>Calibri Light</vt:lpstr>
      <vt:lpstr>Helvetica</vt:lpstr>
      <vt:lpstr>Helvetica Neue</vt:lpstr>
      <vt:lpstr>News Gothic MT</vt:lpstr>
      <vt:lpstr>Symbol</vt:lpstr>
      <vt:lpstr>Times</vt:lpstr>
      <vt:lpstr>Times New Roman</vt:lpstr>
      <vt:lpstr>Times-Roman</vt:lpstr>
      <vt:lpstr>Wingdings 2</vt:lpstr>
      <vt:lpstr>Blank Presentation</vt:lpstr>
      <vt:lpstr>3_Blank Presentation</vt:lpstr>
      <vt:lpstr>6_Blank Presentation</vt:lpstr>
      <vt:lpstr>7_Blank Presentation</vt:lpstr>
      <vt:lpstr>8_Blank Presentation</vt:lpstr>
      <vt:lpstr>7_Office Theme</vt:lpstr>
      <vt:lpstr>9_Blank Presentation</vt:lpstr>
      <vt:lpstr>5_Blank Presentation</vt:lpstr>
      <vt:lpstr>15_Blank Presentation</vt:lpstr>
      <vt:lpstr>5_Office Theme</vt:lpstr>
      <vt:lpstr>Breeze</vt:lpstr>
      <vt:lpstr>21_Blank Presentation</vt:lpstr>
      <vt:lpstr>13_Blank Presentation</vt:lpstr>
      <vt:lpstr>20_Blank Presentation</vt:lpstr>
      <vt:lpstr>14_Blank Presentation</vt:lpstr>
      <vt:lpstr>1_Blank Presentation</vt:lpstr>
      <vt:lpstr>2_Blank Presentation</vt:lpstr>
      <vt:lpstr>4_Office Theme</vt:lpstr>
      <vt:lpstr>6_Office Theme</vt:lpstr>
      <vt:lpstr>1_主题5</vt:lpstr>
      <vt:lpstr>11_Office Theme</vt:lpstr>
      <vt:lpstr>19_Blank Presentation</vt:lpstr>
      <vt:lpstr>Simple Light</vt:lpstr>
      <vt:lpstr>Office Theme</vt:lpstr>
      <vt:lpstr>18_Blank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NASA Earth Observing System’s  Terra Satellite</vt:lpstr>
      <vt:lpstr>The NASA Earth Observing System’s  Terra Satellite</vt:lpstr>
      <vt:lpstr>MODerate-resolution Imaging Spectroradiometer [MODIS]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Canada-Alaska Smoke Plume Property Trends  (663 plumes; 2016-2019)</vt:lpstr>
      <vt:lpstr>PowerPoint Presentation</vt:lpstr>
      <vt:lpstr>PowerPoint Presentation</vt:lpstr>
      <vt:lpstr>PowerPoint Presentation</vt:lpstr>
      <vt:lpstr>PowerPoint Presentation</vt:lpstr>
      <vt:lpstr>Hunga Plume Evolution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JPL</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Ralph Kahn</dc:creator>
  <cp:lastModifiedBy>Kahn, Ralph A. (GSFC-6130)[EMERITUS]</cp:lastModifiedBy>
  <cp:revision>1342</cp:revision>
  <cp:lastPrinted>2024-01-07T23:08:27Z</cp:lastPrinted>
  <dcterms:created xsi:type="dcterms:W3CDTF">2009-10-26T15:34:23Z</dcterms:created>
  <dcterms:modified xsi:type="dcterms:W3CDTF">2024-01-08T19:27:23Z</dcterms:modified>
</cp:coreProperties>
</file>